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Lst>
  <p:sldSz cx="18288000" cy="10287000"/>
  <p:notesSz cx="6858000" cy="9144000"/>
  <p:embeddedFontLst>
    <p:embeddedFont>
      <p:font typeface="Montserrat" charset="1" panose="00000500000000000000"/>
      <p:regular r:id="rId8"/>
    </p:embeddedFont>
    <p:embeddedFont>
      <p:font typeface="Montserrat Semi-Bold" charset="1" panose="00000700000000000000"/>
      <p:regular r:id="rId9"/>
    </p:embeddedFont>
    <p:embeddedFont>
      <p:font typeface="Open Sauce Bold" charset="1" panose="00000800000000000000"/>
      <p:regular r:id="rId10"/>
    </p:embeddedFont>
    <p:embeddedFont>
      <p:font typeface="Montserrat Classic Bold" charset="1" panose="00000800000000000000"/>
      <p:regular r:id="rId11"/>
    </p:embeddedFont>
    <p:embeddedFont>
      <p:font typeface="Montserrat Classic" charset="1" panose="0000050000000000000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png" Type="http://schemas.openxmlformats.org/officeDocument/2006/relationships/image"/><Relationship Id="rId12" Target="../media/image11.png" Type="http://schemas.openxmlformats.org/officeDocument/2006/relationships/image"/><Relationship Id="rId13" Target="../media/image12.jpeg" Type="http://schemas.openxmlformats.org/officeDocument/2006/relationships/image"/><Relationship Id="rId14" Target="../media/image13.png" Type="http://schemas.openxmlformats.org/officeDocument/2006/relationships/image"/><Relationship Id="rId15" Target="../media/image14.jpeg" Type="http://schemas.openxmlformats.org/officeDocument/2006/relationships/image"/><Relationship Id="rId16" Target="../media/image15.jpeg" Type="http://schemas.openxmlformats.org/officeDocument/2006/relationships/image"/><Relationship Id="rId17" Target="../media/image16.png" Type="http://schemas.openxmlformats.org/officeDocument/2006/relationships/image"/><Relationship Id="rId18" Target="../media/image17.jpeg" Type="http://schemas.openxmlformats.org/officeDocument/2006/relationships/image"/><Relationship Id="rId19" Target="../media/image18.pn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jpeg" Type="http://schemas.openxmlformats.org/officeDocument/2006/relationships/image"/><Relationship Id="rId22" Target="../media/image21.png" Type="http://schemas.openxmlformats.org/officeDocument/2006/relationships/image"/><Relationship Id="rId23" Target="../media/image22.png" Type="http://schemas.openxmlformats.org/officeDocument/2006/relationships/image"/><Relationship Id="rId24" Target="../media/image23.png" Type="http://schemas.openxmlformats.org/officeDocument/2006/relationships/image"/><Relationship Id="rId25" Target="../media/image24.png" Type="http://schemas.openxmlformats.org/officeDocument/2006/relationships/image"/><Relationship Id="rId26" Target="../media/image25.png" Type="http://schemas.openxmlformats.org/officeDocument/2006/relationships/image"/><Relationship Id="rId27" Target="../media/image26.jpe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31154" y="4812964"/>
            <a:ext cx="18350308" cy="18350308"/>
          </a:xfrm>
          <a:custGeom>
            <a:avLst/>
            <a:gdLst/>
            <a:ahLst/>
            <a:cxnLst/>
            <a:rect r="r" b="b" t="t" l="l"/>
            <a:pathLst>
              <a:path h="18350308" w="18350308">
                <a:moveTo>
                  <a:pt x="0" y="0"/>
                </a:moveTo>
                <a:lnTo>
                  <a:pt x="18350308" y="0"/>
                </a:lnTo>
                <a:lnTo>
                  <a:pt x="18350308" y="18350307"/>
                </a:lnTo>
                <a:lnTo>
                  <a:pt x="0" y="1835030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0" y="5387016"/>
            <a:ext cx="18288000" cy="1139859"/>
            <a:chOff x="0" y="0"/>
            <a:chExt cx="4876183" cy="303924"/>
          </a:xfrm>
        </p:grpSpPr>
        <p:sp>
          <p:nvSpPr>
            <p:cNvPr name="Freeform 4" id="4"/>
            <p:cNvSpPr/>
            <p:nvPr/>
          </p:nvSpPr>
          <p:spPr>
            <a:xfrm flipH="false" flipV="false" rot="0">
              <a:off x="0" y="0"/>
              <a:ext cx="4876183" cy="303924"/>
            </a:xfrm>
            <a:custGeom>
              <a:avLst/>
              <a:gdLst/>
              <a:ahLst/>
              <a:cxnLst/>
              <a:rect r="r" b="b" t="t" l="l"/>
              <a:pathLst>
                <a:path h="303924" w="4876183">
                  <a:moveTo>
                    <a:pt x="0" y="0"/>
                  </a:moveTo>
                  <a:lnTo>
                    <a:pt x="4876183" y="0"/>
                  </a:lnTo>
                  <a:lnTo>
                    <a:pt x="4876183" y="303924"/>
                  </a:lnTo>
                  <a:lnTo>
                    <a:pt x="0" y="303924"/>
                  </a:lnTo>
                  <a:close/>
                </a:path>
              </a:pathLst>
            </a:custGeom>
            <a:gradFill rotWithShape="true">
              <a:gsLst>
                <a:gs pos="0">
                  <a:srgbClr val="000000">
                    <a:alpha val="67000"/>
                  </a:srgbClr>
                </a:gs>
                <a:gs pos="100000">
                  <a:srgbClr val="3533CD">
                    <a:alpha val="67000"/>
                  </a:srgbClr>
                </a:gs>
              </a:gsLst>
              <a:lin ang="0"/>
            </a:gradFill>
          </p:spPr>
        </p:sp>
        <p:sp>
          <p:nvSpPr>
            <p:cNvPr name="TextBox 5" id="5"/>
            <p:cNvSpPr txBox="true"/>
            <p:nvPr/>
          </p:nvSpPr>
          <p:spPr>
            <a:xfrm>
              <a:off x="0" y="-47625"/>
              <a:ext cx="4876183" cy="351549"/>
            </a:xfrm>
            <a:prstGeom prst="rect">
              <a:avLst/>
            </a:prstGeom>
          </p:spPr>
          <p:txBody>
            <a:bodyPr anchor="ctr" rtlCol="false" tIns="50179" lIns="50179" bIns="50179" rIns="50179"/>
            <a:lstStyle/>
            <a:p>
              <a:pPr algn="ctr">
                <a:lnSpc>
                  <a:spcPts val="3279"/>
                </a:lnSpc>
              </a:pPr>
            </a:p>
          </p:txBody>
        </p:sp>
      </p:grpSp>
      <p:sp>
        <p:nvSpPr>
          <p:cNvPr name="AutoShape 6" id="6"/>
          <p:cNvSpPr/>
          <p:nvPr/>
        </p:nvSpPr>
        <p:spPr>
          <a:xfrm rot="-5400000">
            <a:off x="317119" y="4769622"/>
            <a:ext cx="783603" cy="108286"/>
          </a:xfrm>
          <a:prstGeom prst="rect">
            <a:avLst/>
          </a:prstGeom>
          <a:gradFill rotWithShape="true">
            <a:gsLst>
              <a:gs pos="0">
                <a:srgbClr val="004AAD">
                  <a:alpha val="100000"/>
                </a:srgbClr>
              </a:gs>
              <a:gs pos="100000">
                <a:srgbClr val="CB6CE6">
                  <a:alpha val="100000"/>
                </a:srgbClr>
              </a:gs>
            </a:gsLst>
            <a:lin ang="0"/>
          </a:gradFill>
        </p:spPr>
      </p:sp>
      <p:sp>
        <p:nvSpPr>
          <p:cNvPr name="Freeform 7" id="7"/>
          <p:cNvSpPr/>
          <p:nvPr/>
        </p:nvSpPr>
        <p:spPr>
          <a:xfrm flipH="false" flipV="false" rot="0">
            <a:off x="15091924" y="1320887"/>
            <a:ext cx="2167376" cy="948227"/>
          </a:xfrm>
          <a:custGeom>
            <a:avLst/>
            <a:gdLst/>
            <a:ahLst/>
            <a:cxnLst/>
            <a:rect r="r" b="b" t="t" l="l"/>
            <a:pathLst>
              <a:path h="948227" w="2167376">
                <a:moveTo>
                  <a:pt x="0" y="0"/>
                </a:moveTo>
                <a:lnTo>
                  <a:pt x="2167376" y="0"/>
                </a:lnTo>
                <a:lnTo>
                  <a:pt x="2167376" y="948227"/>
                </a:lnTo>
                <a:lnTo>
                  <a:pt x="0" y="948227"/>
                </a:lnTo>
                <a:lnTo>
                  <a:pt x="0" y="0"/>
                </a:lnTo>
                <a:close/>
              </a:path>
            </a:pathLst>
          </a:custGeom>
          <a:blipFill>
            <a:blip r:embed="rId4"/>
            <a:stretch>
              <a:fillRect l="0" t="0" r="0" b="0"/>
            </a:stretch>
          </a:blipFill>
        </p:spPr>
      </p:sp>
      <p:sp>
        <p:nvSpPr>
          <p:cNvPr name="TextBox 8" id="8"/>
          <p:cNvSpPr txBox="true"/>
          <p:nvPr/>
        </p:nvSpPr>
        <p:spPr>
          <a:xfrm rot="0">
            <a:off x="15217399" y="1009650"/>
            <a:ext cx="1250573" cy="151149"/>
          </a:xfrm>
          <a:prstGeom prst="rect">
            <a:avLst/>
          </a:prstGeom>
        </p:spPr>
        <p:txBody>
          <a:bodyPr anchor="t" rtlCol="false" tIns="0" lIns="0" bIns="0" rIns="0">
            <a:spAutoFit/>
          </a:bodyPr>
          <a:lstStyle/>
          <a:p>
            <a:pPr algn="l">
              <a:lnSpc>
                <a:spcPts val="1228"/>
              </a:lnSpc>
              <a:spcBef>
                <a:spcPct val="0"/>
              </a:spcBef>
            </a:pPr>
            <a:r>
              <a:rPr lang="en-US" sz="877">
                <a:solidFill>
                  <a:srgbClr val="16214B"/>
                </a:solidFill>
                <a:latin typeface="Montserrat"/>
                <a:ea typeface="Montserrat"/>
                <a:cs typeface="Montserrat"/>
                <a:sym typeface="Montserrat"/>
              </a:rPr>
              <a:t>Realização</a:t>
            </a:r>
          </a:p>
        </p:txBody>
      </p:sp>
      <p:sp>
        <p:nvSpPr>
          <p:cNvPr name="TextBox 9" id="9"/>
          <p:cNvSpPr txBox="true"/>
          <p:nvPr/>
        </p:nvSpPr>
        <p:spPr>
          <a:xfrm rot="0">
            <a:off x="1154175" y="5636766"/>
            <a:ext cx="8594785" cy="685800"/>
          </a:xfrm>
          <a:prstGeom prst="rect">
            <a:avLst/>
          </a:prstGeom>
        </p:spPr>
        <p:txBody>
          <a:bodyPr anchor="t" rtlCol="false" tIns="0" lIns="0" bIns="0" rIns="0">
            <a:spAutoFit/>
          </a:bodyPr>
          <a:lstStyle/>
          <a:p>
            <a:pPr algn="just">
              <a:lnSpc>
                <a:spcPts val="5495"/>
              </a:lnSpc>
            </a:pPr>
            <a:r>
              <a:rPr lang="en-US" sz="4579">
                <a:solidFill>
                  <a:srgbClr val="FFFFFF"/>
                </a:solidFill>
                <a:latin typeface="Montserrat Semi-Bold"/>
                <a:ea typeface="Montserrat Semi-Bold"/>
                <a:cs typeface="Montserrat Semi-Bold"/>
                <a:sym typeface="Montserrat Semi-Bold"/>
              </a:rPr>
              <a:t>TÍTULO DO TRABALHO</a:t>
            </a:r>
          </a:p>
        </p:txBody>
      </p:sp>
      <p:sp>
        <p:nvSpPr>
          <p:cNvPr name="TextBox 10" id="10"/>
          <p:cNvSpPr txBox="true"/>
          <p:nvPr/>
        </p:nvSpPr>
        <p:spPr>
          <a:xfrm rot="0">
            <a:off x="1154175" y="6938473"/>
            <a:ext cx="8594785" cy="1371600"/>
          </a:xfrm>
          <a:prstGeom prst="rect">
            <a:avLst/>
          </a:prstGeom>
        </p:spPr>
        <p:txBody>
          <a:bodyPr anchor="t" rtlCol="false" tIns="0" lIns="0" bIns="0" rIns="0">
            <a:spAutoFit/>
          </a:bodyPr>
          <a:lstStyle/>
          <a:p>
            <a:pPr algn="just">
              <a:lnSpc>
                <a:spcPts val="3600"/>
              </a:lnSpc>
            </a:pPr>
            <a:r>
              <a:rPr lang="en-US" sz="3000">
                <a:solidFill>
                  <a:srgbClr val="202042"/>
                </a:solidFill>
                <a:latin typeface="Montserrat Semi-Bold"/>
                <a:ea typeface="Montserrat Semi-Bold"/>
                <a:cs typeface="Montserrat Semi-Bold"/>
                <a:sym typeface="Montserrat Semi-Bold"/>
              </a:rPr>
              <a:t>Autores:</a:t>
            </a:r>
          </a:p>
          <a:p>
            <a:pPr algn="just">
              <a:lnSpc>
                <a:spcPts val="3600"/>
              </a:lnSpc>
            </a:pPr>
            <a:r>
              <a:rPr lang="en-US" sz="3000">
                <a:solidFill>
                  <a:srgbClr val="202042"/>
                </a:solidFill>
                <a:latin typeface="Montserrat Semi-Bold"/>
                <a:ea typeface="Montserrat Semi-Bold"/>
                <a:cs typeface="Montserrat Semi-Bold"/>
                <a:sym typeface="Montserrat Semi-Bold"/>
              </a:rPr>
              <a:t>Autor principal, Apresentador, demais apresentadores</a:t>
            </a:r>
          </a:p>
        </p:txBody>
      </p:sp>
      <p:sp>
        <p:nvSpPr>
          <p:cNvPr name="TextBox 11" id="11"/>
          <p:cNvSpPr txBox="true"/>
          <p:nvPr/>
        </p:nvSpPr>
        <p:spPr>
          <a:xfrm rot="0">
            <a:off x="5675336" y="680984"/>
            <a:ext cx="3987823" cy="2064411"/>
          </a:xfrm>
          <a:prstGeom prst="rect">
            <a:avLst/>
          </a:prstGeom>
        </p:spPr>
        <p:txBody>
          <a:bodyPr anchor="t" rtlCol="false" tIns="0" lIns="0" bIns="0" rIns="0">
            <a:spAutoFit/>
          </a:bodyPr>
          <a:lstStyle/>
          <a:p>
            <a:pPr algn="ctr">
              <a:lnSpc>
                <a:spcPts val="4675"/>
              </a:lnSpc>
            </a:pPr>
            <a:r>
              <a:rPr lang="en-US" sz="3895">
                <a:solidFill>
                  <a:srgbClr val="032B60"/>
                </a:solidFill>
                <a:latin typeface="Open Sauce Bold"/>
                <a:ea typeface="Open Sauce Bold"/>
                <a:cs typeface="Open Sauce Bold"/>
                <a:sym typeface="Open Sauce Bold"/>
              </a:rPr>
              <a:t>29º Congresso </a:t>
            </a:r>
          </a:p>
          <a:p>
            <a:pPr algn="ctr">
              <a:lnSpc>
                <a:spcPts val="5496"/>
              </a:lnSpc>
            </a:pPr>
            <a:r>
              <a:rPr lang="en-US" sz="4580">
                <a:solidFill>
                  <a:srgbClr val="032B60"/>
                </a:solidFill>
                <a:latin typeface="Open Sauce Bold"/>
                <a:ea typeface="Open Sauce Bold"/>
                <a:cs typeface="Open Sauce Bold"/>
                <a:sym typeface="Open Sauce Bold"/>
              </a:rPr>
              <a:t>Cearense de </a:t>
            </a:r>
          </a:p>
          <a:p>
            <a:pPr algn="ctr">
              <a:lnSpc>
                <a:spcPts val="6180"/>
              </a:lnSpc>
            </a:pPr>
            <a:r>
              <a:rPr lang="en-US" sz="5150">
                <a:solidFill>
                  <a:srgbClr val="032B60"/>
                </a:solidFill>
                <a:latin typeface="Open Sauce Bold"/>
                <a:ea typeface="Open Sauce Bold"/>
                <a:cs typeface="Open Sauce Bold"/>
                <a:sym typeface="Open Sauce Bold"/>
              </a:rPr>
              <a:t>Cardiologia</a:t>
            </a:r>
            <a:r>
              <a:rPr lang="en-US" sz="5150">
                <a:solidFill>
                  <a:srgbClr val="032B60"/>
                </a:solidFill>
                <a:latin typeface="Open Sauce Bold"/>
                <a:ea typeface="Open Sauce Bold"/>
                <a:cs typeface="Open Sauce Bold"/>
                <a:sym typeface="Open Sauce Bold"/>
              </a:rPr>
              <a:t> </a:t>
            </a:r>
          </a:p>
        </p:txBody>
      </p:sp>
      <p:grpSp>
        <p:nvGrpSpPr>
          <p:cNvPr name="Group 12" id="12"/>
          <p:cNvGrpSpPr/>
          <p:nvPr/>
        </p:nvGrpSpPr>
        <p:grpSpPr>
          <a:xfrm rot="0">
            <a:off x="1154175" y="444523"/>
            <a:ext cx="4147041" cy="3987441"/>
            <a:chOff x="0" y="0"/>
            <a:chExt cx="5529388" cy="5316588"/>
          </a:xfrm>
        </p:grpSpPr>
        <p:grpSp>
          <p:nvGrpSpPr>
            <p:cNvPr name="Group 13" id="13"/>
            <p:cNvGrpSpPr/>
            <p:nvPr/>
          </p:nvGrpSpPr>
          <p:grpSpPr>
            <a:xfrm rot="0">
              <a:off x="1354627" y="4612251"/>
              <a:ext cx="1411914" cy="704287"/>
              <a:chOff x="0" y="0"/>
              <a:chExt cx="354330" cy="176746"/>
            </a:xfrm>
          </p:grpSpPr>
          <p:sp>
            <p:nvSpPr>
              <p:cNvPr name="Freeform 14" id="14"/>
              <p:cNvSpPr/>
              <p:nvPr/>
            </p:nvSpPr>
            <p:spPr>
              <a:xfrm flipH="false" flipV="false" rot="0">
                <a:off x="0" y="0"/>
                <a:ext cx="354330" cy="176657"/>
              </a:xfrm>
              <a:custGeom>
                <a:avLst/>
                <a:gdLst/>
                <a:ahLst/>
                <a:cxnLst/>
                <a:rect r="r" b="b" t="t" l="l"/>
                <a:pathLst>
                  <a:path h="176657" w="354330">
                    <a:moveTo>
                      <a:pt x="0" y="0"/>
                    </a:moveTo>
                    <a:cubicBezTo>
                      <a:pt x="92329" y="87884"/>
                      <a:pt x="197358" y="155956"/>
                      <a:pt x="300482" y="172720"/>
                    </a:cubicBezTo>
                    <a:cubicBezTo>
                      <a:pt x="197358" y="155956"/>
                      <a:pt x="92329" y="87884"/>
                      <a:pt x="0" y="0"/>
                    </a:cubicBezTo>
                    <a:close/>
                    <a:moveTo>
                      <a:pt x="354330" y="176657"/>
                    </a:moveTo>
                    <a:lnTo>
                      <a:pt x="351536" y="176657"/>
                    </a:lnTo>
                    <a:lnTo>
                      <a:pt x="352425" y="176657"/>
                    </a:lnTo>
                    <a:lnTo>
                      <a:pt x="354330" y="176657"/>
                    </a:lnTo>
                    <a:close/>
                    <a:moveTo>
                      <a:pt x="300482" y="172720"/>
                    </a:moveTo>
                    <a:lnTo>
                      <a:pt x="332613" y="176657"/>
                    </a:lnTo>
                    <a:lnTo>
                      <a:pt x="348488" y="176657"/>
                    </a:lnTo>
                    <a:lnTo>
                      <a:pt x="300482" y="172720"/>
                    </a:lnTo>
                    <a:close/>
                    <a:moveTo>
                      <a:pt x="351536" y="176657"/>
                    </a:moveTo>
                    <a:lnTo>
                      <a:pt x="348488" y="176657"/>
                    </a:lnTo>
                    <a:lnTo>
                      <a:pt x="350901" y="176657"/>
                    </a:lnTo>
                    <a:lnTo>
                      <a:pt x="351536" y="176657"/>
                    </a:lnTo>
                    <a:close/>
                  </a:path>
                </a:pathLst>
              </a:custGeom>
              <a:blipFill>
                <a:blip r:embed="rId5"/>
                <a:stretch>
                  <a:fillRect l="-4229" t="-9640" r="-6641" b="-16887"/>
                </a:stretch>
              </a:blipFill>
            </p:spPr>
          </p:sp>
        </p:grpSp>
        <p:grpSp>
          <p:nvGrpSpPr>
            <p:cNvPr name="Group 15" id="15"/>
            <p:cNvGrpSpPr/>
            <p:nvPr/>
          </p:nvGrpSpPr>
          <p:grpSpPr>
            <a:xfrm rot="0">
              <a:off x="0" y="271654"/>
              <a:ext cx="2775346" cy="5044934"/>
              <a:chOff x="0" y="0"/>
              <a:chExt cx="696493" cy="1266063"/>
            </a:xfrm>
          </p:grpSpPr>
          <p:sp>
            <p:nvSpPr>
              <p:cNvPr name="Freeform 16" id="16"/>
              <p:cNvSpPr/>
              <p:nvPr/>
            </p:nvSpPr>
            <p:spPr>
              <a:xfrm flipH="false" flipV="false" rot="0">
                <a:off x="-42545" y="0"/>
                <a:ext cx="739140" cy="1266063"/>
              </a:xfrm>
              <a:custGeom>
                <a:avLst/>
                <a:gdLst/>
                <a:ahLst/>
                <a:cxnLst/>
                <a:rect r="r" b="b" t="t" l="l"/>
                <a:pathLst>
                  <a:path h="1266063" w="739140">
                    <a:moveTo>
                      <a:pt x="382397" y="0"/>
                    </a:moveTo>
                    <a:cubicBezTo>
                      <a:pt x="327660" y="0"/>
                      <a:pt x="270002" y="14859"/>
                      <a:pt x="210312" y="51181"/>
                    </a:cubicBezTo>
                    <a:cubicBezTo>
                      <a:pt x="146558" y="90043"/>
                      <a:pt x="103505" y="142240"/>
                      <a:pt x="76962" y="202565"/>
                    </a:cubicBezTo>
                    <a:cubicBezTo>
                      <a:pt x="17526" y="355854"/>
                      <a:pt x="91440" y="548132"/>
                      <a:pt x="323342" y="600329"/>
                    </a:cubicBezTo>
                    <a:cubicBezTo>
                      <a:pt x="363474" y="609346"/>
                      <a:pt x="402971" y="613791"/>
                      <a:pt x="442214" y="613791"/>
                    </a:cubicBezTo>
                    <a:cubicBezTo>
                      <a:pt x="507238" y="613791"/>
                      <a:pt x="571373" y="601345"/>
                      <a:pt x="635000" y="576580"/>
                    </a:cubicBezTo>
                    <a:cubicBezTo>
                      <a:pt x="553847" y="534797"/>
                      <a:pt x="473456" y="503936"/>
                      <a:pt x="390398" y="442976"/>
                    </a:cubicBezTo>
                    <a:cubicBezTo>
                      <a:pt x="196215" y="300355"/>
                      <a:pt x="166878" y="130683"/>
                      <a:pt x="267462" y="42545"/>
                    </a:cubicBezTo>
                    <a:cubicBezTo>
                      <a:pt x="301498" y="12700"/>
                      <a:pt x="347091" y="1397"/>
                      <a:pt x="391922" y="1397"/>
                    </a:cubicBezTo>
                    <a:lnTo>
                      <a:pt x="466852" y="11430"/>
                    </a:lnTo>
                    <a:cubicBezTo>
                      <a:pt x="439928" y="4191"/>
                      <a:pt x="411861" y="0"/>
                      <a:pt x="383032" y="0"/>
                    </a:cubicBezTo>
                    <a:close/>
                    <a:moveTo>
                      <a:pt x="76962" y="202565"/>
                    </a:moveTo>
                    <a:cubicBezTo>
                      <a:pt x="53086" y="257048"/>
                      <a:pt x="42672" y="318135"/>
                      <a:pt x="42545" y="381889"/>
                    </a:cubicBezTo>
                    <a:lnTo>
                      <a:pt x="42545" y="383540"/>
                    </a:lnTo>
                    <a:cubicBezTo>
                      <a:pt x="42672" y="505460"/>
                      <a:pt x="80645" y="637159"/>
                      <a:pt x="134239" y="750951"/>
                    </a:cubicBezTo>
                    <a:cubicBezTo>
                      <a:pt x="184277" y="857250"/>
                      <a:pt x="274701" y="986790"/>
                      <a:pt x="382524" y="1089279"/>
                    </a:cubicBezTo>
                    <a:cubicBezTo>
                      <a:pt x="489204" y="1190879"/>
                      <a:pt x="612902" y="1266063"/>
                      <a:pt x="731012" y="1266063"/>
                    </a:cubicBezTo>
                    <a:lnTo>
                      <a:pt x="732917" y="1266063"/>
                    </a:lnTo>
                    <a:lnTo>
                      <a:pt x="736854" y="1265936"/>
                    </a:lnTo>
                    <a:lnTo>
                      <a:pt x="737616" y="1265936"/>
                    </a:lnTo>
                    <a:lnTo>
                      <a:pt x="739140" y="1265936"/>
                    </a:lnTo>
                    <a:lnTo>
                      <a:pt x="734695" y="1265936"/>
                    </a:lnTo>
                    <a:lnTo>
                      <a:pt x="726059" y="1265301"/>
                    </a:lnTo>
                    <a:cubicBezTo>
                      <a:pt x="654177" y="1258697"/>
                      <a:pt x="627634" y="1156716"/>
                      <a:pt x="627634" y="1019683"/>
                    </a:cubicBezTo>
                    <a:cubicBezTo>
                      <a:pt x="627634" y="971677"/>
                      <a:pt x="630936" y="919226"/>
                      <a:pt x="636651" y="865251"/>
                    </a:cubicBezTo>
                    <a:cubicBezTo>
                      <a:pt x="509270" y="864362"/>
                      <a:pt x="398145" y="834771"/>
                      <a:pt x="323088" y="792480"/>
                    </a:cubicBezTo>
                    <a:cubicBezTo>
                      <a:pt x="68834" y="649605"/>
                      <a:pt x="0" y="385572"/>
                      <a:pt x="76962" y="202565"/>
                    </a:cubicBezTo>
                    <a:close/>
                  </a:path>
                </a:pathLst>
              </a:custGeom>
              <a:gradFill rotWithShape="true">
                <a:gsLst>
                  <a:gs pos="0">
                    <a:srgbClr val="000000">
                      <a:alpha val="100000"/>
                    </a:srgbClr>
                  </a:gs>
                  <a:gs pos="100000">
                    <a:srgbClr val="3533CD">
                      <a:alpha val="100000"/>
                    </a:srgbClr>
                  </a:gs>
                </a:gsLst>
                <a:lin ang="0"/>
              </a:gradFill>
              <a:ln w="12700">
                <a:solidFill>
                  <a:srgbClr val="000000"/>
                </a:solidFill>
              </a:ln>
            </p:spPr>
          </p:sp>
        </p:grpSp>
        <p:grpSp>
          <p:nvGrpSpPr>
            <p:cNvPr name="Group 17" id="17"/>
            <p:cNvGrpSpPr/>
            <p:nvPr/>
          </p:nvGrpSpPr>
          <p:grpSpPr>
            <a:xfrm rot="0">
              <a:off x="18471" y="1078874"/>
              <a:ext cx="2520898" cy="2640076"/>
              <a:chOff x="0" y="0"/>
              <a:chExt cx="632638" cy="662546"/>
            </a:xfrm>
          </p:grpSpPr>
          <p:sp>
            <p:nvSpPr>
              <p:cNvPr name="Freeform 18" id="18"/>
              <p:cNvSpPr/>
              <p:nvPr/>
            </p:nvSpPr>
            <p:spPr>
              <a:xfrm flipH="false" flipV="false" rot="0">
                <a:off x="-47244" y="0"/>
                <a:ext cx="679831" cy="662559"/>
              </a:xfrm>
              <a:custGeom>
                <a:avLst/>
                <a:gdLst/>
                <a:ahLst/>
                <a:cxnLst/>
                <a:rect r="r" b="b" t="t" l="l"/>
                <a:pathLst>
                  <a:path h="662559" w="679831">
                    <a:moveTo>
                      <a:pt x="77089" y="0"/>
                    </a:moveTo>
                    <a:cubicBezTo>
                      <a:pt x="0" y="183007"/>
                      <a:pt x="68834" y="447040"/>
                      <a:pt x="322961" y="589788"/>
                    </a:cubicBezTo>
                    <a:cubicBezTo>
                      <a:pt x="398018" y="631952"/>
                      <a:pt x="509143" y="661543"/>
                      <a:pt x="636524" y="662559"/>
                    </a:cubicBezTo>
                    <a:cubicBezTo>
                      <a:pt x="645795" y="575310"/>
                      <a:pt x="661289" y="483616"/>
                      <a:pt x="679831" y="398399"/>
                    </a:cubicBezTo>
                    <a:lnTo>
                      <a:pt x="635254" y="374015"/>
                    </a:lnTo>
                    <a:cubicBezTo>
                      <a:pt x="571500" y="398780"/>
                      <a:pt x="507492" y="411226"/>
                      <a:pt x="442468" y="411226"/>
                    </a:cubicBezTo>
                    <a:cubicBezTo>
                      <a:pt x="403225" y="411226"/>
                      <a:pt x="363728" y="406781"/>
                      <a:pt x="323596" y="397764"/>
                    </a:cubicBezTo>
                    <a:cubicBezTo>
                      <a:pt x="91567" y="345567"/>
                      <a:pt x="17653" y="153289"/>
                      <a:pt x="77089" y="0"/>
                    </a:cubicBezTo>
                    <a:close/>
                  </a:path>
                </a:pathLst>
              </a:custGeom>
              <a:gradFill rotWithShape="true">
                <a:gsLst>
                  <a:gs pos="0">
                    <a:srgbClr val="004AAD">
                      <a:alpha val="100000"/>
                    </a:srgbClr>
                  </a:gs>
                  <a:gs pos="100000">
                    <a:srgbClr val="CB6CE6">
                      <a:alpha val="100000"/>
                    </a:srgbClr>
                  </a:gs>
                </a:gsLst>
                <a:lin ang="0"/>
              </a:gradFill>
              <a:ln w="12700">
                <a:solidFill>
                  <a:srgbClr val="000000"/>
                </a:solidFill>
              </a:ln>
            </p:spPr>
          </p:sp>
        </p:grpSp>
        <p:sp>
          <p:nvSpPr>
            <p:cNvPr name="Freeform 19" id="19"/>
            <p:cNvSpPr/>
            <p:nvPr/>
          </p:nvSpPr>
          <p:spPr>
            <a:xfrm flipH="false" flipV="false" rot="0">
              <a:off x="2858138" y="0"/>
              <a:ext cx="1714792" cy="1327907"/>
            </a:xfrm>
            <a:custGeom>
              <a:avLst/>
              <a:gdLst/>
              <a:ahLst/>
              <a:cxnLst/>
              <a:rect r="r" b="b" t="t" l="l"/>
              <a:pathLst>
                <a:path h="1327907" w="1714792">
                  <a:moveTo>
                    <a:pt x="0" y="0"/>
                  </a:moveTo>
                  <a:lnTo>
                    <a:pt x="1714792" y="0"/>
                  </a:lnTo>
                  <a:lnTo>
                    <a:pt x="1714792" y="1327907"/>
                  </a:lnTo>
                  <a:lnTo>
                    <a:pt x="0" y="13279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0" id="20"/>
            <p:cNvSpPr/>
            <p:nvPr/>
          </p:nvSpPr>
          <p:spPr>
            <a:xfrm flipH="false" flipV="false" rot="0">
              <a:off x="1690754" y="317099"/>
              <a:ext cx="1273708" cy="940668"/>
            </a:xfrm>
            <a:custGeom>
              <a:avLst/>
              <a:gdLst/>
              <a:ahLst/>
              <a:cxnLst/>
              <a:rect r="r" b="b" t="t" l="l"/>
              <a:pathLst>
                <a:path h="940668" w="1273708">
                  <a:moveTo>
                    <a:pt x="0" y="0"/>
                  </a:moveTo>
                  <a:lnTo>
                    <a:pt x="1273708" y="0"/>
                  </a:lnTo>
                  <a:lnTo>
                    <a:pt x="1273708" y="940668"/>
                  </a:lnTo>
                  <a:lnTo>
                    <a:pt x="0" y="94066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21" id="21"/>
            <p:cNvGrpSpPr/>
            <p:nvPr/>
          </p:nvGrpSpPr>
          <p:grpSpPr>
            <a:xfrm rot="0">
              <a:off x="671089" y="277271"/>
              <a:ext cx="2323028" cy="2292158"/>
              <a:chOff x="0" y="0"/>
              <a:chExt cx="582981" cy="575234"/>
            </a:xfrm>
          </p:grpSpPr>
          <p:sp>
            <p:nvSpPr>
              <p:cNvPr name="Freeform 22" id="22"/>
              <p:cNvSpPr/>
              <p:nvPr/>
            </p:nvSpPr>
            <p:spPr>
              <a:xfrm flipH="false" flipV="false" rot="0">
                <a:off x="-43942" y="0"/>
                <a:ext cx="626872" cy="575183"/>
              </a:xfrm>
              <a:custGeom>
                <a:avLst/>
                <a:gdLst/>
                <a:ahLst/>
                <a:cxnLst/>
                <a:rect r="r" b="b" t="t" l="l"/>
                <a:pathLst>
                  <a:path h="575183" w="626872">
                    <a:moveTo>
                      <a:pt x="224917" y="0"/>
                    </a:moveTo>
                    <a:cubicBezTo>
                      <a:pt x="180086" y="0"/>
                      <a:pt x="134493" y="11303"/>
                      <a:pt x="100457" y="41148"/>
                    </a:cubicBezTo>
                    <a:cubicBezTo>
                      <a:pt x="0" y="129286"/>
                      <a:pt x="29210" y="298958"/>
                      <a:pt x="223520" y="441579"/>
                    </a:cubicBezTo>
                    <a:cubicBezTo>
                      <a:pt x="306578" y="502539"/>
                      <a:pt x="387096" y="533400"/>
                      <a:pt x="468122" y="575183"/>
                    </a:cubicBezTo>
                    <a:lnTo>
                      <a:pt x="524002" y="550291"/>
                    </a:lnTo>
                    <a:cubicBezTo>
                      <a:pt x="543052" y="470535"/>
                      <a:pt x="564134" y="398780"/>
                      <a:pt x="584327" y="345186"/>
                    </a:cubicBezTo>
                    <a:lnTo>
                      <a:pt x="626872" y="254762"/>
                    </a:lnTo>
                    <a:lnTo>
                      <a:pt x="625602" y="253365"/>
                    </a:lnTo>
                    <a:lnTo>
                      <a:pt x="623189" y="250444"/>
                    </a:lnTo>
                    <a:lnTo>
                      <a:pt x="621919" y="248920"/>
                    </a:lnTo>
                    <a:lnTo>
                      <a:pt x="619379" y="245999"/>
                    </a:lnTo>
                    <a:cubicBezTo>
                      <a:pt x="561467" y="180086"/>
                      <a:pt x="445770" y="49276"/>
                      <a:pt x="299847" y="10033"/>
                    </a:cubicBezTo>
                    <a:lnTo>
                      <a:pt x="224917" y="0"/>
                    </a:lnTo>
                    <a:close/>
                  </a:path>
                </a:pathLst>
              </a:custGeom>
              <a:gradFill rotWithShape="true">
                <a:gsLst>
                  <a:gs pos="0">
                    <a:srgbClr val="5DE0E6">
                      <a:alpha val="100000"/>
                    </a:srgbClr>
                  </a:gs>
                  <a:gs pos="100000">
                    <a:srgbClr val="004AAD">
                      <a:alpha val="100000"/>
                    </a:srgbClr>
                  </a:gs>
                </a:gsLst>
                <a:lin ang="0"/>
              </a:gradFill>
              <a:ln w="12700">
                <a:solidFill>
                  <a:srgbClr val="000000"/>
                </a:solidFill>
              </a:ln>
            </p:spPr>
          </p:sp>
        </p:grpSp>
        <p:grpSp>
          <p:nvGrpSpPr>
            <p:cNvPr name="Group 23" id="23"/>
            <p:cNvGrpSpPr/>
            <p:nvPr/>
          </p:nvGrpSpPr>
          <p:grpSpPr>
            <a:xfrm rot="0">
              <a:off x="4322581" y="1100432"/>
              <a:ext cx="1206807" cy="3071798"/>
              <a:chOff x="0" y="0"/>
              <a:chExt cx="302857" cy="770890"/>
            </a:xfrm>
          </p:grpSpPr>
          <p:sp>
            <p:nvSpPr>
              <p:cNvPr name="Freeform 24" id="24"/>
              <p:cNvSpPr/>
              <p:nvPr/>
            </p:nvSpPr>
            <p:spPr>
              <a:xfrm flipH="false" flipV="false" rot="0">
                <a:off x="0" y="-127"/>
                <a:ext cx="313309" cy="771017"/>
              </a:xfrm>
              <a:custGeom>
                <a:avLst/>
                <a:gdLst/>
                <a:ahLst/>
                <a:cxnLst/>
                <a:rect r="r" b="b" t="t" l="l"/>
                <a:pathLst>
                  <a:path h="771017" w="313309">
                    <a:moveTo>
                      <a:pt x="279273" y="127"/>
                    </a:moveTo>
                    <a:cubicBezTo>
                      <a:pt x="313309" y="82804"/>
                      <a:pt x="307848" y="178943"/>
                      <a:pt x="279400" y="277749"/>
                    </a:cubicBezTo>
                    <a:cubicBezTo>
                      <a:pt x="294259" y="226187"/>
                      <a:pt x="302895" y="175260"/>
                      <a:pt x="302895" y="126746"/>
                    </a:cubicBezTo>
                    <a:cubicBezTo>
                      <a:pt x="302895" y="82169"/>
                      <a:pt x="295656" y="39624"/>
                      <a:pt x="279273" y="0"/>
                    </a:cubicBezTo>
                    <a:close/>
                    <a:moveTo>
                      <a:pt x="279400" y="277876"/>
                    </a:moveTo>
                    <a:cubicBezTo>
                      <a:pt x="265176" y="327152"/>
                      <a:pt x="245237" y="377190"/>
                      <a:pt x="221615" y="426720"/>
                    </a:cubicBezTo>
                    <a:cubicBezTo>
                      <a:pt x="245237" y="377317"/>
                      <a:pt x="265176" y="327279"/>
                      <a:pt x="279400" y="277876"/>
                    </a:cubicBezTo>
                    <a:close/>
                    <a:moveTo>
                      <a:pt x="221615" y="426720"/>
                    </a:moveTo>
                    <a:lnTo>
                      <a:pt x="195580" y="478155"/>
                    </a:lnTo>
                    <a:cubicBezTo>
                      <a:pt x="198247" y="473202"/>
                      <a:pt x="200914" y="468249"/>
                      <a:pt x="203581" y="463296"/>
                    </a:cubicBezTo>
                    <a:lnTo>
                      <a:pt x="221615" y="426593"/>
                    </a:lnTo>
                    <a:close/>
                    <a:moveTo>
                      <a:pt x="195580" y="478155"/>
                    </a:moveTo>
                    <a:cubicBezTo>
                      <a:pt x="143510" y="573532"/>
                      <a:pt x="76835" y="675005"/>
                      <a:pt x="889" y="769874"/>
                    </a:cubicBezTo>
                    <a:cubicBezTo>
                      <a:pt x="80899" y="670052"/>
                      <a:pt x="150368" y="562991"/>
                      <a:pt x="193929" y="481330"/>
                    </a:cubicBezTo>
                    <a:lnTo>
                      <a:pt x="195580" y="478028"/>
                    </a:lnTo>
                    <a:close/>
                    <a:moveTo>
                      <a:pt x="381" y="770509"/>
                    </a:moveTo>
                    <a:cubicBezTo>
                      <a:pt x="254" y="770636"/>
                      <a:pt x="127" y="770890"/>
                      <a:pt x="0" y="771017"/>
                    </a:cubicBezTo>
                    <a:cubicBezTo>
                      <a:pt x="127" y="770890"/>
                      <a:pt x="254" y="770636"/>
                      <a:pt x="381" y="770509"/>
                    </a:cubicBezTo>
                    <a:close/>
                  </a:path>
                </a:pathLst>
              </a:custGeom>
              <a:blipFill>
                <a:blip r:embed="rId10"/>
                <a:stretch>
                  <a:fillRect l="-10461" t="-4285" r="-19236" b="-3768"/>
                </a:stretch>
              </a:blipFill>
            </p:spPr>
          </p:sp>
        </p:grpSp>
        <p:grpSp>
          <p:nvGrpSpPr>
            <p:cNvPr name="Group 25" id="25"/>
            <p:cNvGrpSpPr/>
            <p:nvPr/>
          </p:nvGrpSpPr>
          <p:grpSpPr>
            <a:xfrm rot="0">
              <a:off x="4728949" y="415933"/>
              <a:ext cx="705653" cy="682374"/>
              <a:chOff x="0" y="0"/>
              <a:chExt cx="177089" cy="171247"/>
            </a:xfrm>
          </p:grpSpPr>
          <p:sp>
            <p:nvSpPr>
              <p:cNvPr name="Freeform 26" id="26"/>
              <p:cNvSpPr/>
              <p:nvPr/>
            </p:nvSpPr>
            <p:spPr>
              <a:xfrm flipH="false" flipV="false" rot="0">
                <a:off x="0" y="0"/>
                <a:ext cx="177038" cy="171196"/>
              </a:xfrm>
              <a:custGeom>
                <a:avLst/>
                <a:gdLst/>
                <a:ahLst/>
                <a:cxnLst/>
                <a:rect r="r" b="b" t="t" l="l"/>
                <a:pathLst>
                  <a:path h="171196" w="177038">
                    <a:moveTo>
                      <a:pt x="0" y="0"/>
                    </a:moveTo>
                    <a:lnTo>
                      <a:pt x="41402" y="20955"/>
                    </a:lnTo>
                    <a:cubicBezTo>
                      <a:pt x="109728" y="62103"/>
                      <a:pt x="153035" y="113284"/>
                      <a:pt x="177038" y="171069"/>
                    </a:cubicBezTo>
                    <a:lnTo>
                      <a:pt x="177038" y="171196"/>
                    </a:lnTo>
                    <a:cubicBezTo>
                      <a:pt x="153162" y="113411"/>
                      <a:pt x="109728" y="62103"/>
                      <a:pt x="41402" y="20955"/>
                    </a:cubicBezTo>
                    <a:lnTo>
                      <a:pt x="27559" y="12700"/>
                    </a:lnTo>
                    <a:lnTo>
                      <a:pt x="0" y="0"/>
                    </a:lnTo>
                    <a:close/>
                  </a:path>
                </a:pathLst>
              </a:custGeom>
              <a:blipFill>
                <a:blip r:embed="rId11"/>
                <a:stretch>
                  <a:fillRect l="-8543" t="-17952" r="-17711" b="-12611"/>
                </a:stretch>
              </a:blipFill>
            </p:spPr>
          </p:sp>
        </p:grpSp>
        <p:grpSp>
          <p:nvGrpSpPr>
            <p:cNvPr name="Group 27" id="27"/>
            <p:cNvGrpSpPr/>
            <p:nvPr/>
          </p:nvGrpSpPr>
          <p:grpSpPr>
            <a:xfrm rot="0">
              <a:off x="3959431" y="333444"/>
              <a:ext cx="477166" cy="65231"/>
              <a:chOff x="0" y="0"/>
              <a:chExt cx="119748" cy="16370"/>
            </a:xfrm>
          </p:grpSpPr>
          <p:sp>
            <p:nvSpPr>
              <p:cNvPr name="Freeform 28" id="28"/>
              <p:cNvSpPr/>
              <p:nvPr/>
            </p:nvSpPr>
            <p:spPr>
              <a:xfrm flipH="false" flipV="false" rot="0">
                <a:off x="0" y="0"/>
                <a:ext cx="119761" cy="16383"/>
              </a:xfrm>
              <a:custGeom>
                <a:avLst/>
                <a:gdLst/>
                <a:ahLst/>
                <a:cxnLst/>
                <a:rect r="r" b="b" t="t" l="l"/>
                <a:pathLst>
                  <a:path h="16383" w="119761">
                    <a:moveTo>
                      <a:pt x="84709" y="0"/>
                    </a:moveTo>
                    <a:lnTo>
                      <a:pt x="81153" y="254"/>
                    </a:lnTo>
                    <a:lnTo>
                      <a:pt x="84582" y="127"/>
                    </a:lnTo>
                    <a:lnTo>
                      <a:pt x="91694" y="0"/>
                    </a:lnTo>
                    <a:lnTo>
                      <a:pt x="84709" y="0"/>
                    </a:lnTo>
                    <a:close/>
                    <a:moveTo>
                      <a:pt x="100965" y="0"/>
                    </a:moveTo>
                    <a:lnTo>
                      <a:pt x="96901" y="0"/>
                    </a:lnTo>
                    <a:lnTo>
                      <a:pt x="105537" y="381"/>
                    </a:lnTo>
                    <a:lnTo>
                      <a:pt x="100965" y="0"/>
                    </a:lnTo>
                    <a:close/>
                    <a:moveTo>
                      <a:pt x="81153" y="254"/>
                    </a:moveTo>
                    <a:lnTo>
                      <a:pt x="77724" y="381"/>
                    </a:lnTo>
                    <a:lnTo>
                      <a:pt x="70866" y="889"/>
                    </a:lnTo>
                    <a:lnTo>
                      <a:pt x="81153" y="254"/>
                    </a:lnTo>
                    <a:close/>
                    <a:moveTo>
                      <a:pt x="70866" y="889"/>
                    </a:moveTo>
                    <a:lnTo>
                      <a:pt x="69342" y="1016"/>
                    </a:lnTo>
                    <a:lnTo>
                      <a:pt x="69215" y="1016"/>
                    </a:lnTo>
                    <a:lnTo>
                      <a:pt x="69088" y="1016"/>
                    </a:lnTo>
                    <a:lnTo>
                      <a:pt x="68961" y="1016"/>
                    </a:lnTo>
                    <a:lnTo>
                      <a:pt x="68834" y="1016"/>
                    </a:lnTo>
                    <a:lnTo>
                      <a:pt x="68707" y="1016"/>
                    </a:lnTo>
                    <a:lnTo>
                      <a:pt x="68580" y="1016"/>
                    </a:lnTo>
                    <a:lnTo>
                      <a:pt x="70866" y="889"/>
                    </a:lnTo>
                    <a:close/>
                    <a:moveTo>
                      <a:pt x="68453" y="1016"/>
                    </a:moveTo>
                    <a:lnTo>
                      <a:pt x="67691" y="1016"/>
                    </a:lnTo>
                    <a:lnTo>
                      <a:pt x="67056" y="1016"/>
                    </a:lnTo>
                    <a:lnTo>
                      <a:pt x="67183" y="1016"/>
                    </a:lnTo>
                    <a:lnTo>
                      <a:pt x="67437" y="1016"/>
                    </a:lnTo>
                    <a:lnTo>
                      <a:pt x="67564" y="1016"/>
                    </a:lnTo>
                    <a:lnTo>
                      <a:pt x="67818" y="1016"/>
                    </a:lnTo>
                    <a:lnTo>
                      <a:pt x="68072" y="1016"/>
                    </a:lnTo>
                    <a:lnTo>
                      <a:pt x="68199" y="1016"/>
                    </a:lnTo>
                    <a:lnTo>
                      <a:pt x="68326" y="1016"/>
                    </a:lnTo>
                    <a:close/>
                    <a:moveTo>
                      <a:pt x="67056" y="1143"/>
                    </a:moveTo>
                    <a:lnTo>
                      <a:pt x="66675" y="1143"/>
                    </a:lnTo>
                    <a:lnTo>
                      <a:pt x="66548" y="1143"/>
                    </a:lnTo>
                    <a:lnTo>
                      <a:pt x="66421" y="1143"/>
                    </a:lnTo>
                    <a:lnTo>
                      <a:pt x="67056" y="1143"/>
                    </a:lnTo>
                    <a:close/>
                    <a:moveTo>
                      <a:pt x="66548" y="1270"/>
                    </a:moveTo>
                    <a:lnTo>
                      <a:pt x="66421" y="1270"/>
                    </a:lnTo>
                    <a:lnTo>
                      <a:pt x="66548" y="1270"/>
                    </a:lnTo>
                    <a:close/>
                    <a:moveTo>
                      <a:pt x="66421" y="1270"/>
                    </a:moveTo>
                    <a:lnTo>
                      <a:pt x="66167" y="1270"/>
                    </a:lnTo>
                    <a:lnTo>
                      <a:pt x="66548" y="1270"/>
                    </a:lnTo>
                    <a:close/>
                    <a:moveTo>
                      <a:pt x="105537" y="381"/>
                    </a:moveTo>
                    <a:lnTo>
                      <a:pt x="119761" y="1524"/>
                    </a:lnTo>
                    <a:lnTo>
                      <a:pt x="115062" y="1016"/>
                    </a:lnTo>
                    <a:lnTo>
                      <a:pt x="105537" y="381"/>
                    </a:lnTo>
                    <a:close/>
                    <a:moveTo>
                      <a:pt x="66167" y="1270"/>
                    </a:moveTo>
                    <a:lnTo>
                      <a:pt x="0" y="16383"/>
                    </a:lnTo>
                    <a:lnTo>
                      <a:pt x="66167" y="1270"/>
                    </a:lnTo>
                    <a:close/>
                  </a:path>
                </a:pathLst>
              </a:custGeom>
              <a:blipFill>
                <a:blip r:embed="rId12"/>
                <a:stretch>
                  <a:fillRect l="-21049" t="-164573" r="-23170" b="-169534"/>
                </a:stretch>
              </a:blipFill>
            </p:spPr>
          </p:sp>
        </p:grpSp>
        <p:grpSp>
          <p:nvGrpSpPr>
            <p:cNvPr name="Group 29" id="29"/>
            <p:cNvGrpSpPr/>
            <p:nvPr/>
          </p:nvGrpSpPr>
          <p:grpSpPr>
            <a:xfrm rot="0">
              <a:off x="2330872" y="2666290"/>
              <a:ext cx="1338282" cy="2649742"/>
              <a:chOff x="0" y="0"/>
              <a:chExt cx="335852" cy="664972"/>
            </a:xfrm>
          </p:grpSpPr>
          <p:sp>
            <p:nvSpPr>
              <p:cNvPr name="Freeform 30" id="30"/>
              <p:cNvSpPr/>
              <p:nvPr/>
            </p:nvSpPr>
            <p:spPr>
              <a:xfrm flipH="false" flipV="false" rot="0">
                <a:off x="0" y="0"/>
                <a:ext cx="394843" cy="664972"/>
              </a:xfrm>
              <a:custGeom>
                <a:avLst/>
                <a:gdLst/>
                <a:ahLst/>
                <a:cxnLst/>
                <a:rect r="r" b="b" t="t" l="l"/>
                <a:pathLst>
                  <a:path h="664972" w="394843">
                    <a:moveTo>
                      <a:pt x="52324" y="0"/>
                    </a:moveTo>
                    <a:cubicBezTo>
                      <a:pt x="22225" y="138049"/>
                      <a:pt x="0" y="292989"/>
                      <a:pt x="0" y="418592"/>
                    </a:cubicBezTo>
                    <a:lnTo>
                      <a:pt x="4064" y="502920"/>
                    </a:lnTo>
                    <a:cubicBezTo>
                      <a:pt x="11049" y="569214"/>
                      <a:pt x="27559" y="620522"/>
                      <a:pt x="56896" y="646303"/>
                    </a:cubicBezTo>
                    <a:cubicBezTo>
                      <a:pt x="68580" y="656590"/>
                      <a:pt x="82423" y="662813"/>
                      <a:pt x="98552" y="664337"/>
                    </a:cubicBezTo>
                    <a:lnTo>
                      <a:pt x="102870" y="664718"/>
                    </a:lnTo>
                    <a:lnTo>
                      <a:pt x="111633" y="664972"/>
                    </a:lnTo>
                    <a:cubicBezTo>
                      <a:pt x="314325" y="657987"/>
                      <a:pt x="394843" y="386461"/>
                      <a:pt x="289814" y="219710"/>
                    </a:cubicBezTo>
                    <a:cubicBezTo>
                      <a:pt x="195072" y="251079"/>
                      <a:pt x="101473" y="264160"/>
                      <a:pt x="15240" y="264160"/>
                    </a:cubicBezTo>
                    <a:lnTo>
                      <a:pt x="13081" y="264160"/>
                    </a:lnTo>
                    <a:lnTo>
                      <a:pt x="9017" y="264160"/>
                    </a:lnTo>
                    <a:cubicBezTo>
                      <a:pt x="18161" y="176911"/>
                      <a:pt x="33782" y="85217"/>
                      <a:pt x="52324" y="0"/>
                    </a:cubicBezTo>
                    <a:close/>
                  </a:path>
                </a:pathLst>
              </a:custGeom>
              <a:blipFill>
                <a:blip r:embed="rId13"/>
                <a:stretch>
                  <a:fillRect l="-98404" t="0" r="-98404" b="0"/>
                </a:stretch>
              </a:blipFill>
            </p:spPr>
          </p:sp>
        </p:grpSp>
        <p:grpSp>
          <p:nvGrpSpPr>
            <p:cNvPr name="Group 31" id="31"/>
            <p:cNvGrpSpPr/>
            <p:nvPr/>
          </p:nvGrpSpPr>
          <p:grpSpPr>
            <a:xfrm rot="0">
              <a:off x="2366701" y="2666290"/>
              <a:ext cx="1118448" cy="1052711"/>
              <a:chOff x="0" y="0"/>
              <a:chExt cx="280683" cy="264185"/>
            </a:xfrm>
          </p:grpSpPr>
          <p:sp>
            <p:nvSpPr>
              <p:cNvPr name="Freeform 32" id="32"/>
              <p:cNvSpPr/>
              <p:nvPr/>
            </p:nvSpPr>
            <p:spPr>
              <a:xfrm flipH="false" flipV="false" rot="0">
                <a:off x="0" y="0"/>
                <a:ext cx="280670" cy="264160"/>
              </a:xfrm>
              <a:custGeom>
                <a:avLst/>
                <a:gdLst/>
                <a:ahLst/>
                <a:cxnLst/>
                <a:rect r="r" b="b" t="t" l="l"/>
                <a:pathLst>
                  <a:path h="264160" w="280670">
                    <a:moveTo>
                      <a:pt x="43307" y="0"/>
                    </a:moveTo>
                    <a:cubicBezTo>
                      <a:pt x="24765" y="85217"/>
                      <a:pt x="9271" y="176911"/>
                      <a:pt x="0" y="264160"/>
                    </a:cubicBezTo>
                    <a:lnTo>
                      <a:pt x="2032" y="264160"/>
                    </a:lnTo>
                    <a:lnTo>
                      <a:pt x="6096" y="264160"/>
                    </a:lnTo>
                    <a:cubicBezTo>
                      <a:pt x="92456" y="264160"/>
                      <a:pt x="185928" y="250952"/>
                      <a:pt x="280670" y="219710"/>
                    </a:cubicBezTo>
                    <a:lnTo>
                      <a:pt x="276352" y="212852"/>
                    </a:lnTo>
                    <a:lnTo>
                      <a:pt x="266827" y="199771"/>
                    </a:lnTo>
                    <a:cubicBezTo>
                      <a:pt x="189865" y="98933"/>
                      <a:pt x="116205" y="42164"/>
                      <a:pt x="43307" y="0"/>
                    </a:cubicBezTo>
                    <a:close/>
                  </a:path>
                </a:pathLst>
              </a:custGeom>
              <a:blipFill>
                <a:blip r:embed="rId14"/>
                <a:stretch>
                  <a:fillRect l="-5330" t="-7475" r="-4475" b="-9192"/>
                </a:stretch>
              </a:blipFill>
            </p:spPr>
          </p:sp>
        </p:grpSp>
        <p:grpSp>
          <p:nvGrpSpPr>
            <p:cNvPr name="Group 33" id="33"/>
            <p:cNvGrpSpPr/>
            <p:nvPr/>
          </p:nvGrpSpPr>
          <p:grpSpPr>
            <a:xfrm rot="0">
              <a:off x="2994066" y="991781"/>
              <a:ext cx="2535270" cy="4257248"/>
              <a:chOff x="0" y="0"/>
              <a:chExt cx="636245" cy="1068388"/>
            </a:xfrm>
          </p:grpSpPr>
          <p:sp>
            <p:nvSpPr>
              <p:cNvPr name="Freeform 34" id="34"/>
              <p:cNvSpPr/>
              <p:nvPr/>
            </p:nvSpPr>
            <p:spPr>
              <a:xfrm flipH="false" flipV="false" rot="0">
                <a:off x="0" y="0"/>
                <a:ext cx="670052" cy="1068451"/>
              </a:xfrm>
              <a:custGeom>
                <a:avLst/>
                <a:gdLst/>
                <a:ahLst/>
                <a:cxnLst/>
                <a:rect r="r" b="b" t="t" l="l"/>
                <a:pathLst>
                  <a:path h="1068451" w="670052">
                    <a:moveTo>
                      <a:pt x="50292" y="0"/>
                    </a:moveTo>
                    <a:lnTo>
                      <a:pt x="14986" y="49022"/>
                    </a:lnTo>
                    <a:lnTo>
                      <a:pt x="0" y="75311"/>
                    </a:lnTo>
                    <a:lnTo>
                      <a:pt x="50292" y="0"/>
                    </a:lnTo>
                    <a:close/>
                    <a:moveTo>
                      <a:pt x="0" y="75311"/>
                    </a:moveTo>
                    <a:lnTo>
                      <a:pt x="0" y="75438"/>
                    </a:lnTo>
                    <a:cubicBezTo>
                      <a:pt x="34925" y="117475"/>
                      <a:pt x="66802" y="171450"/>
                      <a:pt x="93980" y="232664"/>
                    </a:cubicBezTo>
                    <a:lnTo>
                      <a:pt x="130937" y="198247"/>
                    </a:lnTo>
                    <a:cubicBezTo>
                      <a:pt x="79629" y="161290"/>
                      <a:pt x="35433" y="116840"/>
                      <a:pt x="0" y="75311"/>
                    </a:cubicBezTo>
                    <a:close/>
                    <a:moveTo>
                      <a:pt x="612648" y="27305"/>
                    </a:moveTo>
                    <a:lnTo>
                      <a:pt x="616839" y="38354"/>
                    </a:lnTo>
                    <a:lnTo>
                      <a:pt x="620649" y="51689"/>
                    </a:lnTo>
                    <a:cubicBezTo>
                      <a:pt x="659638" y="198628"/>
                      <a:pt x="548767" y="352552"/>
                      <a:pt x="480441" y="419608"/>
                    </a:cubicBezTo>
                    <a:cubicBezTo>
                      <a:pt x="388620" y="509651"/>
                      <a:pt x="289560" y="572770"/>
                      <a:pt x="190119" y="614807"/>
                    </a:cubicBezTo>
                    <a:cubicBezTo>
                      <a:pt x="201549" y="753618"/>
                      <a:pt x="186182" y="885317"/>
                      <a:pt x="133731" y="973963"/>
                    </a:cubicBezTo>
                    <a:cubicBezTo>
                      <a:pt x="109093" y="1015746"/>
                      <a:pt x="72390" y="1049401"/>
                      <a:pt x="26035" y="1068451"/>
                    </a:cubicBezTo>
                    <a:cubicBezTo>
                      <a:pt x="51181" y="1058418"/>
                      <a:pt x="76962" y="1043940"/>
                      <a:pt x="103378" y="1025652"/>
                    </a:cubicBezTo>
                    <a:cubicBezTo>
                      <a:pt x="177292" y="974344"/>
                      <a:pt x="253746" y="895858"/>
                      <a:pt x="323088" y="811022"/>
                    </a:cubicBezTo>
                    <a:cubicBezTo>
                      <a:pt x="407797" y="707263"/>
                      <a:pt x="481711" y="593979"/>
                      <a:pt x="527304" y="508635"/>
                    </a:cubicBezTo>
                    <a:cubicBezTo>
                      <a:pt x="615315" y="343789"/>
                      <a:pt x="670052" y="166624"/>
                      <a:pt x="612648" y="27305"/>
                    </a:cubicBezTo>
                    <a:close/>
                  </a:path>
                </a:pathLst>
              </a:custGeom>
              <a:blipFill>
                <a:blip r:embed="rId15"/>
                <a:stretch>
                  <a:fillRect l="-75912" t="0" r="-75912" b="0"/>
                </a:stretch>
              </a:blipFill>
            </p:spPr>
          </p:sp>
        </p:grpSp>
        <p:grpSp>
          <p:nvGrpSpPr>
            <p:cNvPr name="Group 35" id="35"/>
            <p:cNvGrpSpPr/>
            <p:nvPr/>
          </p:nvGrpSpPr>
          <p:grpSpPr>
            <a:xfrm rot="0">
              <a:off x="3368704" y="1100331"/>
              <a:ext cx="2130674" cy="2341145"/>
              <a:chOff x="0" y="0"/>
              <a:chExt cx="534708" cy="587527"/>
            </a:xfrm>
          </p:grpSpPr>
          <p:sp>
            <p:nvSpPr>
              <p:cNvPr name="Freeform 36" id="36"/>
              <p:cNvSpPr/>
              <p:nvPr/>
            </p:nvSpPr>
            <p:spPr>
              <a:xfrm flipH="false" flipV="false" rot="0">
                <a:off x="0" y="0"/>
                <a:ext cx="565658" cy="587629"/>
              </a:xfrm>
              <a:custGeom>
                <a:avLst/>
                <a:gdLst/>
                <a:ahLst/>
                <a:cxnLst/>
                <a:rect r="r" b="b" t="t" l="l"/>
                <a:pathLst>
                  <a:path h="587629" w="565658">
                    <a:moveTo>
                      <a:pt x="518668" y="0"/>
                    </a:moveTo>
                    <a:lnTo>
                      <a:pt x="519176" y="1143"/>
                    </a:lnTo>
                    <a:lnTo>
                      <a:pt x="518668" y="0"/>
                    </a:lnTo>
                    <a:close/>
                    <a:moveTo>
                      <a:pt x="526669" y="24384"/>
                    </a:moveTo>
                    <a:cubicBezTo>
                      <a:pt x="550926" y="121920"/>
                      <a:pt x="482473" y="205486"/>
                      <a:pt x="376809" y="238760"/>
                    </a:cubicBezTo>
                    <a:lnTo>
                      <a:pt x="376682" y="238760"/>
                    </a:lnTo>
                    <a:lnTo>
                      <a:pt x="376555" y="238760"/>
                    </a:lnTo>
                    <a:lnTo>
                      <a:pt x="376428" y="238760"/>
                    </a:lnTo>
                    <a:lnTo>
                      <a:pt x="376301" y="238760"/>
                    </a:lnTo>
                    <a:lnTo>
                      <a:pt x="376174" y="238760"/>
                    </a:lnTo>
                    <a:lnTo>
                      <a:pt x="375920" y="238760"/>
                    </a:lnTo>
                    <a:lnTo>
                      <a:pt x="375793" y="238760"/>
                    </a:lnTo>
                    <a:lnTo>
                      <a:pt x="375539" y="238760"/>
                    </a:lnTo>
                    <a:lnTo>
                      <a:pt x="375412" y="238760"/>
                    </a:lnTo>
                    <a:lnTo>
                      <a:pt x="375285" y="238760"/>
                    </a:lnTo>
                    <a:lnTo>
                      <a:pt x="375158" y="238760"/>
                    </a:lnTo>
                    <a:lnTo>
                      <a:pt x="375031" y="238760"/>
                    </a:lnTo>
                    <a:lnTo>
                      <a:pt x="374777" y="238760"/>
                    </a:lnTo>
                    <a:lnTo>
                      <a:pt x="374650" y="238760"/>
                    </a:lnTo>
                    <a:lnTo>
                      <a:pt x="374523" y="238760"/>
                    </a:lnTo>
                    <a:lnTo>
                      <a:pt x="374396" y="238760"/>
                    </a:lnTo>
                    <a:lnTo>
                      <a:pt x="373380" y="239014"/>
                    </a:lnTo>
                    <a:lnTo>
                      <a:pt x="373253" y="239014"/>
                    </a:lnTo>
                    <a:lnTo>
                      <a:pt x="373126" y="239014"/>
                    </a:lnTo>
                    <a:lnTo>
                      <a:pt x="372999" y="239014"/>
                    </a:lnTo>
                    <a:lnTo>
                      <a:pt x="372872" y="239014"/>
                    </a:lnTo>
                    <a:lnTo>
                      <a:pt x="372745" y="239014"/>
                    </a:lnTo>
                    <a:lnTo>
                      <a:pt x="372618" y="239014"/>
                    </a:lnTo>
                    <a:lnTo>
                      <a:pt x="372491" y="239014"/>
                    </a:lnTo>
                    <a:lnTo>
                      <a:pt x="372364" y="239014"/>
                    </a:lnTo>
                    <a:lnTo>
                      <a:pt x="372237" y="239014"/>
                    </a:lnTo>
                    <a:lnTo>
                      <a:pt x="372110" y="239014"/>
                    </a:lnTo>
                    <a:lnTo>
                      <a:pt x="371983" y="239014"/>
                    </a:lnTo>
                    <a:lnTo>
                      <a:pt x="371856" y="239014"/>
                    </a:lnTo>
                    <a:lnTo>
                      <a:pt x="371729" y="239014"/>
                    </a:lnTo>
                    <a:lnTo>
                      <a:pt x="371602" y="239014"/>
                    </a:lnTo>
                    <a:lnTo>
                      <a:pt x="371475" y="239014"/>
                    </a:lnTo>
                    <a:lnTo>
                      <a:pt x="371348" y="239014"/>
                    </a:lnTo>
                    <a:lnTo>
                      <a:pt x="371221" y="239014"/>
                    </a:lnTo>
                    <a:lnTo>
                      <a:pt x="371094" y="239014"/>
                    </a:lnTo>
                    <a:lnTo>
                      <a:pt x="370967" y="239014"/>
                    </a:lnTo>
                    <a:lnTo>
                      <a:pt x="370840" y="239014"/>
                    </a:lnTo>
                    <a:lnTo>
                      <a:pt x="370713" y="239014"/>
                    </a:lnTo>
                    <a:lnTo>
                      <a:pt x="370586" y="239014"/>
                    </a:lnTo>
                    <a:lnTo>
                      <a:pt x="370459" y="239014"/>
                    </a:lnTo>
                    <a:lnTo>
                      <a:pt x="370332" y="239014"/>
                    </a:lnTo>
                    <a:lnTo>
                      <a:pt x="370205" y="239014"/>
                    </a:lnTo>
                    <a:lnTo>
                      <a:pt x="370078" y="239014"/>
                    </a:lnTo>
                    <a:lnTo>
                      <a:pt x="369951" y="239014"/>
                    </a:lnTo>
                    <a:lnTo>
                      <a:pt x="369824" y="239014"/>
                    </a:lnTo>
                    <a:lnTo>
                      <a:pt x="369697" y="239014"/>
                    </a:lnTo>
                    <a:lnTo>
                      <a:pt x="369570" y="239014"/>
                    </a:lnTo>
                    <a:lnTo>
                      <a:pt x="369443" y="239014"/>
                    </a:lnTo>
                    <a:lnTo>
                      <a:pt x="369316" y="239014"/>
                    </a:lnTo>
                    <a:lnTo>
                      <a:pt x="369189" y="239014"/>
                    </a:lnTo>
                    <a:lnTo>
                      <a:pt x="368935" y="239141"/>
                    </a:lnTo>
                    <a:lnTo>
                      <a:pt x="368808" y="239141"/>
                    </a:lnTo>
                    <a:lnTo>
                      <a:pt x="368681" y="239141"/>
                    </a:lnTo>
                    <a:lnTo>
                      <a:pt x="368554" y="239141"/>
                    </a:lnTo>
                    <a:lnTo>
                      <a:pt x="368427" y="239141"/>
                    </a:lnTo>
                    <a:lnTo>
                      <a:pt x="368300" y="239141"/>
                    </a:lnTo>
                    <a:lnTo>
                      <a:pt x="368300" y="241300"/>
                    </a:lnTo>
                    <a:lnTo>
                      <a:pt x="368173" y="241300"/>
                    </a:lnTo>
                    <a:lnTo>
                      <a:pt x="368046" y="241300"/>
                    </a:lnTo>
                    <a:lnTo>
                      <a:pt x="367919" y="241300"/>
                    </a:lnTo>
                    <a:lnTo>
                      <a:pt x="367792" y="241300"/>
                    </a:lnTo>
                    <a:lnTo>
                      <a:pt x="367665" y="241300"/>
                    </a:lnTo>
                    <a:lnTo>
                      <a:pt x="367538" y="241300"/>
                    </a:lnTo>
                    <a:lnTo>
                      <a:pt x="367411" y="241300"/>
                    </a:lnTo>
                    <a:lnTo>
                      <a:pt x="367284" y="241300"/>
                    </a:lnTo>
                    <a:lnTo>
                      <a:pt x="367157" y="241300"/>
                    </a:lnTo>
                    <a:lnTo>
                      <a:pt x="367030" y="241300"/>
                    </a:lnTo>
                    <a:lnTo>
                      <a:pt x="366903" y="241300"/>
                    </a:lnTo>
                    <a:lnTo>
                      <a:pt x="366776" y="241300"/>
                    </a:lnTo>
                    <a:lnTo>
                      <a:pt x="366649" y="241300"/>
                    </a:lnTo>
                    <a:lnTo>
                      <a:pt x="366522" y="241300"/>
                    </a:lnTo>
                    <a:lnTo>
                      <a:pt x="362966" y="242316"/>
                    </a:lnTo>
                    <a:cubicBezTo>
                      <a:pt x="346202" y="246761"/>
                      <a:pt x="329692" y="249936"/>
                      <a:pt x="313436" y="251841"/>
                    </a:cubicBezTo>
                    <a:lnTo>
                      <a:pt x="273177" y="254254"/>
                    </a:lnTo>
                    <a:cubicBezTo>
                      <a:pt x="183769" y="254254"/>
                      <a:pt x="104013" y="218694"/>
                      <a:pt x="36830" y="170434"/>
                    </a:cubicBezTo>
                    <a:lnTo>
                      <a:pt x="0" y="205486"/>
                    </a:lnTo>
                    <a:cubicBezTo>
                      <a:pt x="50419" y="318643"/>
                      <a:pt x="85217" y="456184"/>
                      <a:pt x="96139" y="587629"/>
                    </a:cubicBezTo>
                    <a:cubicBezTo>
                      <a:pt x="195580" y="545592"/>
                      <a:pt x="294640" y="482473"/>
                      <a:pt x="386461" y="392430"/>
                    </a:cubicBezTo>
                    <a:cubicBezTo>
                      <a:pt x="454787" y="325374"/>
                      <a:pt x="565658" y="171450"/>
                      <a:pt x="526669" y="24511"/>
                    </a:cubicBezTo>
                    <a:close/>
                  </a:path>
                </a:pathLst>
              </a:custGeom>
              <a:blipFill>
                <a:blip r:embed="rId16"/>
                <a:stretch>
                  <a:fillRect l="-16765" t="0" r="-7169" b="-69125"/>
                </a:stretch>
              </a:blipFill>
            </p:spPr>
          </p:sp>
        </p:grpSp>
        <p:sp>
          <p:nvSpPr>
            <p:cNvPr name="Freeform 37" id="37"/>
            <p:cNvSpPr/>
            <p:nvPr/>
          </p:nvSpPr>
          <p:spPr>
            <a:xfrm flipH="false" flipV="false" rot="0">
              <a:off x="4618071" y="2052335"/>
              <a:ext cx="250754" cy="53592"/>
            </a:xfrm>
            <a:custGeom>
              <a:avLst/>
              <a:gdLst/>
              <a:ahLst/>
              <a:cxnLst/>
              <a:rect r="r" b="b" t="t" l="l"/>
              <a:pathLst>
                <a:path h="53592" w="250754">
                  <a:moveTo>
                    <a:pt x="0" y="0"/>
                  </a:moveTo>
                  <a:lnTo>
                    <a:pt x="250754" y="0"/>
                  </a:lnTo>
                  <a:lnTo>
                    <a:pt x="250754" y="53592"/>
                  </a:lnTo>
                  <a:lnTo>
                    <a:pt x="0" y="53592"/>
                  </a:lnTo>
                  <a:lnTo>
                    <a:pt x="0" y="0"/>
                  </a:lnTo>
                  <a:close/>
                </a:path>
              </a:pathLst>
            </a:custGeom>
            <a:blipFill>
              <a:blip r:embed="rId17"/>
              <a:stretch>
                <a:fillRect l="0" t="0" r="0" b="0"/>
              </a:stretch>
            </a:blipFill>
          </p:spPr>
        </p:sp>
        <p:grpSp>
          <p:nvGrpSpPr>
            <p:cNvPr name="Group 38" id="38"/>
            <p:cNvGrpSpPr/>
            <p:nvPr/>
          </p:nvGrpSpPr>
          <p:grpSpPr>
            <a:xfrm rot="0">
              <a:off x="3195074" y="339618"/>
              <a:ext cx="1533824" cy="651454"/>
              <a:chOff x="0" y="0"/>
              <a:chExt cx="384924" cy="163487"/>
            </a:xfrm>
          </p:grpSpPr>
          <p:sp>
            <p:nvSpPr>
              <p:cNvPr name="Freeform 39" id="39"/>
              <p:cNvSpPr/>
              <p:nvPr/>
            </p:nvSpPr>
            <p:spPr>
              <a:xfrm flipH="false" flipV="false" rot="0">
                <a:off x="0" y="0"/>
                <a:ext cx="384937" cy="163449"/>
              </a:xfrm>
              <a:custGeom>
                <a:avLst/>
                <a:gdLst/>
                <a:ahLst/>
                <a:cxnLst/>
                <a:rect r="r" b="b" t="t" l="l"/>
                <a:pathLst>
                  <a:path h="163449" w="384937">
                    <a:moveTo>
                      <a:pt x="311531" y="0"/>
                    </a:moveTo>
                    <a:lnTo>
                      <a:pt x="384937" y="19177"/>
                    </a:lnTo>
                    <a:lnTo>
                      <a:pt x="360299" y="8890"/>
                    </a:lnTo>
                    <a:lnTo>
                      <a:pt x="311531" y="0"/>
                    </a:lnTo>
                    <a:close/>
                    <a:moveTo>
                      <a:pt x="127" y="163322"/>
                    </a:moveTo>
                    <a:lnTo>
                      <a:pt x="0" y="163449"/>
                    </a:lnTo>
                    <a:lnTo>
                      <a:pt x="127" y="163322"/>
                    </a:lnTo>
                    <a:close/>
                  </a:path>
                </a:pathLst>
              </a:custGeom>
              <a:solidFill>
                <a:srgbClr val="000000">
                  <a:alpha val="0"/>
                </a:srgbClr>
              </a:solidFill>
              <a:ln w="12700">
                <a:solidFill>
                  <a:srgbClr val="000000"/>
                </a:solidFill>
              </a:ln>
            </p:spPr>
          </p:sp>
        </p:grpSp>
        <p:grpSp>
          <p:nvGrpSpPr>
            <p:cNvPr name="Group 40" id="40"/>
            <p:cNvGrpSpPr/>
            <p:nvPr/>
          </p:nvGrpSpPr>
          <p:grpSpPr>
            <a:xfrm rot="0">
              <a:off x="2994066" y="333394"/>
              <a:ext cx="2472822" cy="1448148"/>
              <a:chOff x="0" y="0"/>
              <a:chExt cx="620573" cy="363423"/>
            </a:xfrm>
          </p:grpSpPr>
          <p:sp>
            <p:nvSpPr>
              <p:cNvPr name="Freeform 41" id="41"/>
              <p:cNvSpPr/>
              <p:nvPr/>
            </p:nvSpPr>
            <p:spPr>
              <a:xfrm flipH="false" flipV="false" rot="0">
                <a:off x="0" y="0"/>
                <a:ext cx="620649" cy="363347"/>
              </a:xfrm>
              <a:custGeom>
                <a:avLst/>
                <a:gdLst/>
                <a:ahLst/>
                <a:cxnLst/>
                <a:rect r="r" b="b" t="t" l="l"/>
                <a:pathLst>
                  <a:path h="363347" w="620649">
                    <a:moveTo>
                      <a:pt x="614299" y="196723"/>
                    </a:moveTo>
                    <a:lnTo>
                      <a:pt x="616966" y="204470"/>
                    </a:lnTo>
                    <a:lnTo>
                      <a:pt x="616077" y="201295"/>
                    </a:lnTo>
                    <a:lnTo>
                      <a:pt x="614299" y="196723"/>
                    </a:lnTo>
                    <a:close/>
                    <a:moveTo>
                      <a:pt x="616966" y="204470"/>
                    </a:moveTo>
                    <a:lnTo>
                      <a:pt x="620649" y="216916"/>
                    </a:lnTo>
                    <a:lnTo>
                      <a:pt x="618998" y="210312"/>
                    </a:lnTo>
                    <a:lnTo>
                      <a:pt x="616966" y="204597"/>
                    </a:lnTo>
                    <a:close/>
                    <a:moveTo>
                      <a:pt x="334010" y="0"/>
                    </a:moveTo>
                    <a:cubicBezTo>
                      <a:pt x="302641" y="0"/>
                      <a:pt x="271907" y="5842"/>
                      <a:pt x="242316" y="16383"/>
                    </a:cubicBezTo>
                    <a:cubicBezTo>
                      <a:pt x="169545" y="42291"/>
                      <a:pt x="103632" y="96774"/>
                      <a:pt x="50800" y="164592"/>
                    </a:cubicBezTo>
                    <a:lnTo>
                      <a:pt x="50546" y="164973"/>
                    </a:lnTo>
                    <a:lnTo>
                      <a:pt x="50419" y="165100"/>
                    </a:lnTo>
                    <a:cubicBezTo>
                      <a:pt x="50419" y="165227"/>
                      <a:pt x="50292" y="165227"/>
                      <a:pt x="50292" y="165227"/>
                    </a:cubicBezTo>
                    <a:lnTo>
                      <a:pt x="0" y="240538"/>
                    </a:lnTo>
                    <a:cubicBezTo>
                      <a:pt x="35433" y="282067"/>
                      <a:pt x="79502" y="326390"/>
                      <a:pt x="130937" y="363347"/>
                    </a:cubicBezTo>
                    <a:cubicBezTo>
                      <a:pt x="158242" y="336931"/>
                      <a:pt x="185674" y="308356"/>
                      <a:pt x="213360" y="277622"/>
                    </a:cubicBezTo>
                    <a:lnTo>
                      <a:pt x="223393" y="266573"/>
                    </a:lnTo>
                    <a:lnTo>
                      <a:pt x="236220" y="252730"/>
                    </a:lnTo>
                    <a:lnTo>
                      <a:pt x="236347" y="252603"/>
                    </a:lnTo>
                    <a:lnTo>
                      <a:pt x="236601" y="252349"/>
                    </a:lnTo>
                    <a:lnTo>
                      <a:pt x="236855" y="252095"/>
                    </a:lnTo>
                    <a:lnTo>
                      <a:pt x="238252" y="250571"/>
                    </a:lnTo>
                    <a:lnTo>
                      <a:pt x="238379" y="250444"/>
                    </a:lnTo>
                    <a:lnTo>
                      <a:pt x="238506" y="250190"/>
                    </a:lnTo>
                    <a:cubicBezTo>
                      <a:pt x="333756" y="149860"/>
                      <a:pt x="407035" y="106426"/>
                      <a:pt x="463042" y="96393"/>
                    </a:cubicBezTo>
                    <a:lnTo>
                      <a:pt x="471932" y="94742"/>
                    </a:lnTo>
                    <a:lnTo>
                      <a:pt x="488442" y="93980"/>
                    </a:lnTo>
                    <a:cubicBezTo>
                      <a:pt x="551307" y="93980"/>
                      <a:pt x="588645" y="139573"/>
                      <a:pt x="609600" y="185801"/>
                    </a:cubicBezTo>
                    <a:lnTo>
                      <a:pt x="611251" y="189357"/>
                    </a:lnTo>
                    <a:lnTo>
                      <a:pt x="612267" y="191770"/>
                    </a:lnTo>
                    <a:cubicBezTo>
                      <a:pt x="588264" y="133985"/>
                      <a:pt x="544957" y="82804"/>
                      <a:pt x="476631" y="41656"/>
                    </a:cubicBezTo>
                    <a:lnTo>
                      <a:pt x="435356" y="20701"/>
                    </a:lnTo>
                    <a:cubicBezTo>
                      <a:pt x="410718" y="10414"/>
                      <a:pt x="386207" y="4191"/>
                      <a:pt x="361950" y="1524"/>
                    </a:cubicBezTo>
                    <a:lnTo>
                      <a:pt x="352552" y="508"/>
                    </a:lnTo>
                    <a:lnTo>
                      <a:pt x="334010" y="0"/>
                    </a:lnTo>
                    <a:close/>
                  </a:path>
                </a:pathLst>
              </a:custGeom>
              <a:blipFill>
                <a:blip r:embed="rId18"/>
                <a:stretch>
                  <a:fillRect l="-16480" t="-32684" r="0" b="0"/>
                </a:stretch>
              </a:blipFill>
            </p:spPr>
          </p:sp>
        </p:grpSp>
        <p:grpSp>
          <p:nvGrpSpPr>
            <p:cNvPr name="Group 42" id="42"/>
            <p:cNvGrpSpPr/>
            <p:nvPr/>
          </p:nvGrpSpPr>
          <p:grpSpPr>
            <a:xfrm rot="0">
              <a:off x="3516171" y="717697"/>
              <a:ext cx="1918178" cy="1063844"/>
              <a:chOff x="0" y="0"/>
              <a:chExt cx="481381" cy="266979"/>
            </a:xfrm>
          </p:grpSpPr>
          <p:sp>
            <p:nvSpPr>
              <p:cNvPr name="Freeform 43" id="43"/>
              <p:cNvSpPr/>
              <p:nvPr/>
            </p:nvSpPr>
            <p:spPr>
              <a:xfrm flipH="false" flipV="false" rot="0">
                <a:off x="0" y="0"/>
                <a:ext cx="481330" cy="266954"/>
              </a:xfrm>
              <a:custGeom>
                <a:avLst/>
                <a:gdLst/>
                <a:ahLst/>
                <a:cxnLst/>
                <a:rect r="r" b="b" t="t" l="l"/>
                <a:pathLst>
                  <a:path h="266954" w="481330">
                    <a:moveTo>
                      <a:pt x="479806" y="91821"/>
                    </a:moveTo>
                    <a:lnTo>
                      <a:pt x="480314" y="92964"/>
                    </a:lnTo>
                    <a:lnTo>
                      <a:pt x="481330" y="95377"/>
                    </a:lnTo>
                    <a:lnTo>
                      <a:pt x="480822" y="94234"/>
                    </a:lnTo>
                    <a:lnTo>
                      <a:pt x="479806" y="91821"/>
                    </a:lnTo>
                    <a:close/>
                    <a:moveTo>
                      <a:pt x="332232" y="0"/>
                    </a:moveTo>
                    <a:cubicBezTo>
                      <a:pt x="276098" y="10033"/>
                      <a:pt x="202819" y="53467"/>
                      <a:pt x="107696" y="153797"/>
                    </a:cubicBezTo>
                    <a:cubicBezTo>
                      <a:pt x="202819" y="53467"/>
                      <a:pt x="276098" y="10033"/>
                      <a:pt x="332232" y="0"/>
                    </a:cubicBezTo>
                    <a:close/>
                    <a:moveTo>
                      <a:pt x="105664" y="155829"/>
                    </a:moveTo>
                    <a:lnTo>
                      <a:pt x="105537" y="155956"/>
                    </a:lnTo>
                    <a:lnTo>
                      <a:pt x="105664" y="155829"/>
                    </a:lnTo>
                    <a:close/>
                    <a:moveTo>
                      <a:pt x="105537" y="155956"/>
                    </a:moveTo>
                    <a:lnTo>
                      <a:pt x="105283" y="156210"/>
                    </a:lnTo>
                    <a:lnTo>
                      <a:pt x="105410" y="156083"/>
                    </a:lnTo>
                    <a:lnTo>
                      <a:pt x="105537" y="155956"/>
                    </a:lnTo>
                    <a:close/>
                    <a:moveTo>
                      <a:pt x="85852" y="177419"/>
                    </a:moveTo>
                    <a:lnTo>
                      <a:pt x="85598" y="177673"/>
                    </a:lnTo>
                    <a:lnTo>
                      <a:pt x="85471" y="177800"/>
                    </a:lnTo>
                    <a:lnTo>
                      <a:pt x="85725" y="177546"/>
                    </a:lnTo>
                    <a:lnTo>
                      <a:pt x="85852" y="177419"/>
                    </a:lnTo>
                    <a:close/>
                    <a:moveTo>
                      <a:pt x="82423" y="181229"/>
                    </a:moveTo>
                    <a:lnTo>
                      <a:pt x="0" y="266954"/>
                    </a:lnTo>
                    <a:lnTo>
                      <a:pt x="27305" y="240538"/>
                    </a:lnTo>
                    <a:lnTo>
                      <a:pt x="82423" y="181102"/>
                    </a:lnTo>
                    <a:close/>
                  </a:path>
                </a:pathLst>
              </a:custGeom>
              <a:blipFill>
                <a:blip r:embed="rId19"/>
                <a:stretch>
                  <a:fillRect l="-6751" t="-8168" r="-6527" b="-7278"/>
                </a:stretch>
              </a:blipFill>
            </p:spPr>
          </p:sp>
        </p:grpSp>
        <p:grpSp>
          <p:nvGrpSpPr>
            <p:cNvPr name="Group 44" id="44"/>
            <p:cNvGrpSpPr/>
            <p:nvPr/>
          </p:nvGrpSpPr>
          <p:grpSpPr>
            <a:xfrm rot="0">
              <a:off x="3516221" y="708386"/>
              <a:ext cx="1970454" cy="1407106"/>
              <a:chOff x="0" y="0"/>
              <a:chExt cx="494500" cy="353124"/>
            </a:xfrm>
          </p:grpSpPr>
          <p:sp>
            <p:nvSpPr>
              <p:cNvPr name="Freeform 45" id="45"/>
              <p:cNvSpPr/>
              <p:nvPr/>
            </p:nvSpPr>
            <p:spPr>
              <a:xfrm flipH="false" flipV="false" rot="0">
                <a:off x="0" y="0"/>
                <a:ext cx="513842" cy="353187"/>
              </a:xfrm>
              <a:custGeom>
                <a:avLst/>
                <a:gdLst/>
                <a:ahLst/>
                <a:cxnLst/>
                <a:rect r="r" b="b" t="t" l="l"/>
                <a:pathLst>
                  <a:path h="353187" w="513842">
                    <a:moveTo>
                      <a:pt x="349631" y="0"/>
                    </a:moveTo>
                    <a:lnTo>
                      <a:pt x="345440" y="508"/>
                    </a:lnTo>
                    <a:lnTo>
                      <a:pt x="357632" y="0"/>
                    </a:lnTo>
                    <a:close/>
                    <a:moveTo>
                      <a:pt x="345440" y="508"/>
                    </a:moveTo>
                    <a:lnTo>
                      <a:pt x="340995" y="762"/>
                    </a:lnTo>
                    <a:lnTo>
                      <a:pt x="332105" y="2413"/>
                    </a:lnTo>
                    <a:lnTo>
                      <a:pt x="345440" y="508"/>
                    </a:lnTo>
                    <a:close/>
                    <a:moveTo>
                      <a:pt x="357632" y="0"/>
                    </a:moveTo>
                    <a:cubicBezTo>
                      <a:pt x="392811" y="0"/>
                      <a:pt x="420116" y="14351"/>
                      <a:pt x="440944" y="35052"/>
                    </a:cubicBezTo>
                    <a:cubicBezTo>
                      <a:pt x="420116" y="14351"/>
                      <a:pt x="392938" y="0"/>
                      <a:pt x="357632" y="0"/>
                    </a:cubicBezTo>
                    <a:close/>
                    <a:moveTo>
                      <a:pt x="440944" y="35052"/>
                    </a:moveTo>
                    <a:cubicBezTo>
                      <a:pt x="457200" y="51308"/>
                      <a:pt x="469646" y="71501"/>
                      <a:pt x="478790" y="91821"/>
                    </a:cubicBezTo>
                    <a:lnTo>
                      <a:pt x="479806" y="94234"/>
                    </a:lnTo>
                    <a:lnTo>
                      <a:pt x="478790" y="91821"/>
                    </a:lnTo>
                    <a:cubicBezTo>
                      <a:pt x="469646" y="71501"/>
                      <a:pt x="457327" y="51435"/>
                      <a:pt x="440944" y="35179"/>
                    </a:cubicBezTo>
                    <a:close/>
                    <a:moveTo>
                      <a:pt x="482092" y="99695"/>
                    </a:moveTo>
                    <a:lnTo>
                      <a:pt x="486156" y="111379"/>
                    </a:lnTo>
                    <a:lnTo>
                      <a:pt x="485013" y="107188"/>
                    </a:lnTo>
                    <a:lnTo>
                      <a:pt x="482092" y="99695"/>
                    </a:lnTo>
                    <a:close/>
                    <a:moveTo>
                      <a:pt x="107696" y="156083"/>
                    </a:moveTo>
                    <a:lnTo>
                      <a:pt x="107569" y="156210"/>
                    </a:lnTo>
                    <a:lnTo>
                      <a:pt x="107696" y="156083"/>
                    </a:lnTo>
                    <a:close/>
                    <a:moveTo>
                      <a:pt x="107569" y="156210"/>
                    </a:moveTo>
                    <a:lnTo>
                      <a:pt x="107442" y="156337"/>
                    </a:lnTo>
                    <a:lnTo>
                      <a:pt x="107569" y="156210"/>
                    </a:lnTo>
                    <a:close/>
                    <a:moveTo>
                      <a:pt x="106553" y="157226"/>
                    </a:moveTo>
                    <a:lnTo>
                      <a:pt x="106172" y="157607"/>
                    </a:lnTo>
                    <a:lnTo>
                      <a:pt x="106426" y="157353"/>
                    </a:lnTo>
                    <a:close/>
                    <a:moveTo>
                      <a:pt x="106045" y="157734"/>
                    </a:moveTo>
                    <a:lnTo>
                      <a:pt x="105537" y="158242"/>
                    </a:lnTo>
                    <a:lnTo>
                      <a:pt x="105791" y="157988"/>
                    </a:lnTo>
                    <a:lnTo>
                      <a:pt x="106045" y="157734"/>
                    </a:lnTo>
                    <a:close/>
                    <a:moveTo>
                      <a:pt x="105156" y="158750"/>
                    </a:moveTo>
                    <a:lnTo>
                      <a:pt x="98806" y="165481"/>
                    </a:lnTo>
                    <a:lnTo>
                      <a:pt x="95631" y="168910"/>
                    </a:lnTo>
                    <a:lnTo>
                      <a:pt x="105156" y="158750"/>
                    </a:lnTo>
                    <a:close/>
                    <a:moveTo>
                      <a:pt x="95631" y="168910"/>
                    </a:moveTo>
                    <a:lnTo>
                      <a:pt x="92202" y="172466"/>
                    </a:lnTo>
                    <a:lnTo>
                      <a:pt x="85598" y="179705"/>
                    </a:lnTo>
                    <a:lnTo>
                      <a:pt x="95504" y="168783"/>
                    </a:lnTo>
                    <a:close/>
                    <a:moveTo>
                      <a:pt x="486156" y="111252"/>
                    </a:moveTo>
                    <a:lnTo>
                      <a:pt x="489966" y="124714"/>
                    </a:lnTo>
                    <a:cubicBezTo>
                      <a:pt x="512953" y="221488"/>
                      <a:pt x="444627" y="304165"/>
                      <a:pt x="339725" y="337185"/>
                    </a:cubicBezTo>
                    <a:cubicBezTo>
                      <a:pt x="445389" y="303911"/>
                      <a:pt x="513842" y="220345"/>
                      <a:pt x="489585" y="122809"/>
                    </a:cubicBezTo>
                    <a:lnTo>
                      <a:pt x="487553" y="115062"/>
                    </a:lnTo>
                    <a:lnTo>
                      <a:pt x="486283" y="111252"/>
                    </a:lnTo>
                    <a:close/>
                    <a:moveTo>
                      <a:pt x="339725" y="337185"/>
                    </a:moveTo>
                    <a:lnTo>
                      <a:pt x="339598" y="337185"/>
                    </a:lnTo>
                    <a:lnTo>
                      <a:pt x="339471" y="337185"/>
                    </a:lnTo>
                    <a:lnTo>
                      <a:pt x="339598" y="337185"/>
                    </a:lnTo>
                    <a:lnTo>
                      <a:pt x="339725" y="337185"/>
                    </a:lnTo>
                    <a:close/>
                    <a:moveTo>
                      <a:pt x="339344" y="337312"/>
                    </a:moveTo>
                    <a:lnTo>
                      <a:pt x="339217" y="337312"/>
                    </a:lnTo>
                    <a:lnTo>
                      <a:pt x="339344" y="337312"/>
                    </a:lnTo>
                    <a:close/>
                    <a:moveTo>
                      <a:pt x="339217" y="337312"/>
                    </a:moveTo>
                    <a:lnTo>
                      <a:pt x="339090" y="337312"/>
                    </a:lnTo>
                    <a:lnTo>
                      <a:pt x="338963" y="337312"/>
                    </a:lnTo>
                    <a:lnTo>
                      <a:pt x="339090" y="337312"/>
                    </a:lnTo>
                    <a:close/>
                    <a:moveTo>
                      <a:pt x="338836" y="337312"/>
                    </a:moveTo>
                    <a:lnTo>
                      <a:pt x="338709" y="337312"/>
                    </a:lnTo>
                    <a:lnTo>
                      <a:pt x="338582" y="337312"/>
                    </a:lnTo>
                    <a:lnTo>
                      <a:pt x="338836" y="337312"/>
                    </a:lnTo>
                    <a:lnTo>
                      <a:pt x="338963" y="337312"/>
                    </a:lnTo>
                    <a:close/>
                    <a:moveTo>
                      <a:pt x="338709" y="337439"/>
                    </a:moveTo>
                    <a:lnTo>
                      <a:pt x="338455" y="337439"/>
                    </a:lnTo>
                    <a:lnTo>
                      <a:pt x="338328" y="337439"/>
                    </a:lnTo>
                    <a:lnTo>
                      <a:pt x="338455" y="337439"/>
                    </a:lnTo>
                    <a:lnTo>
                      <a:pt x="338582" y="337439"/>
                    </a:lnTo>
                    <a:close/>
                    <a:moveTo>
                      <a:pt x="338201" y="337566"/>
                    </a:moveTo>
                    <a:lnTo>
                      <a:pt x="338074" y="337566"/>
                    </a:lnTo>
                    <a:lnTo>
                      <a:pt x="337947" y="337566"/>
                    </a:lnTo>
                    <a:lnTo>
                      <a:pt x="338074" y="337566"/>
                    </a:lnTo>
                    <a:lnTo>
                      <a:pt x="338201" y="337566"/>
                    </a:lnTo>
                    <a:close/>
                    <a:moveTo>
                      <a:pt x="337820" y="337693"/>
                    </a:moveTo>
                    <a:lnTo>
                      <a:pt x="337693" y="337693"/>
                    </a:lnTo>
                    <a:lnTo>
                      <a:pt x="337566" y="337693"/>
                    </a:lnTo>
                    <a:lnTo>
                      <a:pt x="337693" y="337693"/>
                    </a:lnTo>
                    <a:lnTo>
                      <a:pt x="337820" y="337693"/>
                    </a:lnTo>
                    <a:close/>
                    <a:moveTo>
                      <a:pt x="337439" y="337820"/>
                    </a:moveTo>
                    <a:lnTo>
                      <a:pt x="337312" y="337820"/>
                    </a:lnTo>
                    <a:lnTo>
                      <a:pt x="337185" y="337820"/>
                    </a:lnTo>
                    <a:lnTo>
                      <a:pt x="337312" y="337820"/>
                    </a:lnTo>
                    <a:lnTo>
                      <a:pt x="337439" y="337820"/>
                    </a:lnTo>
                    <a:close/>
                    <a:moveTo>
                      <a:pt x="337185" y="337947"/>
                    </a:moveTo>
                    <a:lnTo>
                      <a:pt x="336931" y="338074"/>
                    </a:lnTo>
                    <a:lnTo>
                      <a:pt x="336677" y="338201"/>
                    </a:lnTo>
                    <a:lnTo>
                      <a:pt x="337185" y="338074"/>
                    </a:lnTo>
                    <a:close/>
                    <a:moveTo>
                      <a:pt x="336296" y="338328"/>
                    </a:moveTo>
                    <a:lnTo>
                      <a:pt x="336169" y="338328"/>
                    </a:lnTo>
                    <a:lnTo>
                      <a:pt x="336042" y="338328"/>
                    </a:lnTo>
                    <a:lnTo>
                      <a:pt x="336169" y="338328"/>
                    </a:lnTo>
                    <a:lnTo>
                      <a:pt x="336296" y="338328"/>
                    </a:lnTo>
                    <a:close/>
                    <a:moveTo>
                      <a:pt x="335915" y="338455"/>
                    </a:moveTo>
                    <a:lnTo>
                      <a:pt x="335788" y="338455"/>
                    </a:lnTo>
                    <a:lnTo>
                      <a:pt x="335915" y="338455"/>
                    </a:lnTo>
                    <a:close/>
                    <a:moveTo>
                      <a:pt x="335788" y="338455"/>
                    </a:moveTo>
                    <a:lnTo>
                      <a:pt x="335661" y="338455"/>
                    </a:lnTo>
                    <a:lnTo>
                      <a:pt x="335788" y="338455"/>
                    </a:lnTo>
                    <a:close/>
                    <a:moveTo>
                      <a:pt x="335534" y="338582"/>
                    </a:moveTo>
                    <a:lnTo>
                      <a:pt x="335407" y="338582"/>
                    </a:lnTo>
                    <a:lnTo>
                      <a:pt x="335534" y="338582"/>
                    </a:lnTo>
                    <a:close/>
                    <a:moveTo>
                      <a:pt x="335407" y="338582"/>
                    </a:moveTo>
                    <a:lnTo>
                      <a:pt x="335280" y="338582"/>
                    </a:lnTo>
                    <a:lnTo>
                      <a:pt x="335407" y="338582"/>
                    </a:lnTo>
                    <a:close/>
                    <a:moveTo>
                      <a:pt x="335153" y="338709"/>
                    </a:moveTo>
                    <a:lnTo>
                      <a:pt x="335026" y="338709"/>
                    </a:lnTo>
                    <a:lnTo>
                      <a:pt x="334899" y="338709"/>
                    </a:lnTo>
                    <a:lnTo>
                      <a:pt x="335026" y="338709"/>
                    </a:lnTo>
                    <a:lnTo>
                      <a:pt x="335153" y="338709"/>
                    </a:lnTo>
                    <a:close/>
                    <a:moveTo>
                      <a:pt x="334772" y="338836"/>
                    </a:moveTo>
                    <a:lnTo>
                      <a:pt x="334645" y="338836"/>
                    </a:lnTo>
                    <a:lnTo>
                      <a:pt x="334772" y="338836"/>
                    </a:lnTo>
                    <a:close/>
                    <a:moveTo>
                      <a:pt x="334645" y="338836"/>
                    </a:moveTo>
                    <a:lnTo>
                      <a:pt x="334772" y="338836"/>
                    </a:lnTo>
                    <a:close/>
                    <a:moveTo>
                      <a:pt x="334518" y="338963"/>
                    </a:moveTo>
                    <a:lnTo>
                      <a:pt x="334391" y="338963"/>
                    </a:lnTo>
                    <a:lnTo>
                      <a:pt x="334264" y="338963"/>
                    </a:lnTo>
                    <a:lnTo>
                      <a:pt x="334391" y="338963"/>
                    </a:lnTo>
                    <a:lnTo>
                      <a:pt x="334518" y="338963"/>
                    </a:lnTo>
                    <a:close/>
                    <a:moveTo>
                      <a:pt x="334137" y="339090"/>
                    </a:moveTo>
                    <a:lnTo>
                      <a:pt x="334010" y="339090"/>
                    </a:lnTo>
                    <a:lnTo>
                      <a:pt x="334137" y="339090"/>
                    </a:lnTo>
                    <a:close/>
                    <a:moveTo>
                      <a:pt x="334010" y="339090"/>
                    </a:moveTo>
                    <a:lnTo>
                      <a:pt x="334137" y="339090"/>
                    </a:lnTo>
                    <a:close/>
                    <a:moveTo>
                      <a:pt x="333883" y="339217"/>
                    </a:moveTo>
                    <a:lnTo>
                      <a:pt x="333756" y="339217"/>
                    </a:lnTo>
                    <a:close/>
                    <a:moveTo>
                      <a:pt x="333629" y="339217"/>
                    </a:moveTo>
                    <a:lnTo>
                      <a:pt x="333502" y="339217"/>
                    </a:lnTo>
                    <a:lnTo>
                      <a:pt x="333629" y="339217"/>
                    </a:lnTo>
                    <a:close/>
                    <a:moveTo>
                      <a:pt x="333375" y="339344"/>
                    </a:moveTo>
                    <a:lnTo>
                      <a:pt x="333248" y="339344"/>
                    </a:lnTo>
                    <a:lnTo>
                      <a:pt x="333121" y="339344"/>
                    </a:lnTo>
                    <a:lnTo>
                      <a:pt x="333248" y="339344"/>
                    </a:lnTo>
                    <a:lnTo>
                      <a:pt x="333375" y="339344"/>
                    </a:lnTo>
                    <a:close/>
                    <a:moveTo>
                      <a:pt x="332994" y="339471"/>
                    </a:moveTo>
                    <a:lnTo>
                      <a:pt x="332867" y="339471"/>
                    </a:lnTo>
                    <a:lnTo>
                      <a:pt x="332994" y="339471"/>
                    </a:lnTo>
                    <a:lnTo>
                      <a:pt x="333121" y="339471"/>
                    </a:lnTo>
                    <a:close/>
                    <a:moveTo>
                      <a:pt x="332740" y="339598"/>
                    </a:moveTo>
                    <a:lnTo>
                      <a:pt x="332613" y="339598"/>
                    </a:lnTo>
                    <a:lnTo>
                      <a:pt x="332740" y="339598"/>
                    </a:lnTo>
                    <a:close/>
                    <a:moveTo>
                      <a:pt x="332359" y="339725"/>
                    </a:moveTo>
                    <a:lnTo>
                      <a:pt x="332486" y="339725"/>
                    </a:lnTo>
                    <a:close/>
                    <a:moveTo>
                      <a:pt x="331724" y="339979"/>
                    </a:moveTo>
                    <a:lnTo>
                      <a:pt x="331851" y="339979"/>
                    </a:lnTo>
                    <a:close/>
                    <a:moveTo>
                      <a:pt x="331597" y="340106"/>
                    </a:moveTo>
                    <a:lnTo>
                      <a:pt x="331724" y="340106"/>
                    </a:lnTo>
                    <a:close/>
                    <a:moveTo>
                      <a:pt x="331343" y="340233"/>
                    </a:moveTo>
                    <a:lnTo>
                      <a:pt x="331216" y="340233"/>
                    </a:lnTo>
                    <a:lnTo>
                      <a:pt x="331343" y="340233"/>
                    </a:lnTo>
                    <a:close/>
                    <a:moveTo>
                      <a:pt x="330581" y="340487"/>
                    </a:moveTo>
                    <a:lnTo>
                      <a:pt x="330454" y="340487"/>
                    </a:lnTo>
                    <a:lnTo>
                      <a:pt x="330581" y="340487"/>
                    </a:lnTo>
                    <a:close/>
                    <a:moveTo>
                      <a:pt x="330327" y="340614"/>
                    </a:moveTo>
                    <a:lnTo>
                      <a:pt x="330200" y="340614"/>
                    </a:lnTo>
                    <a:lnTo>
                      <a:pt x="330073" y="340614"/>
                    </a:lnTo>
                    <a:lnTo>
                      <a:pt x="330200" y="340614"/>
                    </a:lnTo>
                    <a:close/>
                    <a:moveTo>
                      <a:pt x="329819" y="340741"/>
                    </a:moveTo>
                    <a:lnTo>
                      <a:pt x="329692" y="340741"/>
                    </a:lnTo>
                    <a:close/>
                    <a:moveTo>
                      <a:pt x="328930" y="340868"/>
                    </a:moveTo>
                    <a:lnTo>
                      <a:pt x="328803" y="340868"/>
                    </a:lnTo>
                    <a:lnTo>
                      <a:pt x="328930" y="340868"/>
                    </a:lnTo>
                    <a:close/>
                    <a:moveTo>
                      <a:pt x="328549" y="340995"/>
                    </a:moveTo>
                    <a:lnTo>
                      <a:pt x="328422" y="340995"/>
                    </a:lnTo>
                    <a:lnTo>
                      <a:pt x="328295" y="340995"/>
                    </a:lnTo>
                    <a:lnTo>
                      <a:pt x="328422" y="340995"/>
                    </a:lnTo>
                    <a:close/>
                    <a:moveTo>
                      <a:pt x="328041" y="341122"/>
                    </a:moveTo>
                    <a:lnTo>
                      <a:pt x="327914" y="341122"/>
                    </a:lnTo>
                    <a:lnTo>
                      <a:pt x="328041" y="341122"/>
                    </a:lnTo>
                    <a:close/>
                    <a:moveTo>
                      <a:pt x="327660" y="341249"/>
                    </a:moveTo>
                    <a:lnTo>
                      <a:pt x="327533" y="341249"/>
                    </a:lnTo>
                    <a:lnTo>
                      <a:pt x="327660" y="341249"/>
                    </a:lnTo>
                    <a:close/>
                    <a:moveTo>
                      <a:pt x="326898" y="341503"/>
                    </a:moveTo>
                    <a:lnTo>
                      <a:pt x="326009" y="341757"/>
                    </a:lnTo>
                    <a:lnTo>
                      <a:pt x="325628" y="341884"/>
                    </a:lnTo>
                    <a:lnTo>
                      <a:pt x="327025" y="341503"/>
                    </a:lnTo>
                    <a:close/>
                    <a:moveTo>
                      <a:pt x="0" y="269367"/>
                    </a:moveTo>
                    <a:cubicBezTo>
                      <a:pt x="67183" y="317627"/>
                      <a:pt x="146939" y="353187"/>
                      <a:pt x="236347" y="353187"/>
                    </a:cubicBezTo>
                    <a:lnTo>
                      <a:pt x="249555" y="353187"/>
                    </a:lnTo>
                    <a:lnTo>
                      <a:pt x="276606" y="350774"/>
                    </a:lnTo>
                    <a:lnTo>
                      <a:pt x="236347" y="353187"/>
                    </a:lnTo>
                    <a:cubicBezTo>
                      <a:pt x="146939" y="353060"/>
                      <a:pt x="67183" y="317500"/>
                      <a:pt x="0" y="269367"/>
                    </a:cubicBezTo>
                    <a:close/>
                  </a:path>
                </a:pathLst>
              </a:custGeom>
              <a:blipFill>
                <a:blip r:embed="rId20"/>
                <a:stretch>
                  <a:fillRect l="-6575" t="-5508" r="-10542" b="-5720"/>
                </a:stretch>
              </a:blipFill>
            </p:spPr>
          </p:sp>
        </p:grpSp>
        <p:grpSp>
          <p:nvGrpSpPr>
            <p:cNvPr name="Group 46" id="46"/>
            <p:cNvGrpSpPr/>
            <p:nvPr/>
          </p:nvGrpSpPr>
          <p:grpSpPr>
            <a:xfrm rot="0">
              <a:off x="3516221" y="708386"/>
              <a:ext cx="1970252" cy="1407106"/>
              <a:chOff x="0" y="0"/>
              <a:chExt cx="494449" cy="353124"/>
            </a:xfrm>
          </p:grpSpPr>
          <p:sp>
            <p:nvSpPr>
              <p:cNvPr name="Freeform 47" id="47"/>
              <p:cNvSpPr/>
              <p:nvPr/>
            </p:nvSpPr>
            <p:spPr>
              <a:xfrm flipH="false" flipV="false" rot="0">
                <a:off x="0" y="0"/>
                <a:ext cx="512572" cy="353187"/>
              </a:xfrm>
              <a:custGeom>
                <a:avLst/>
                <a:gdLst/>
                <a:ahLst/>
                <a:cxnLst/>
                <a:rect r="r" b="b" t="t" l="l"/>
                <a:pathLst>
                  <a:path h="353187" w="512572">
                    <a:moveTo>
                      <a:pt x="349631" y="0"/>
                    </a:moveTo>
                    <a:lnTo>
                      <a:pt x="332232" y="2286"/>
                    </a:lnTo>
                    <a:cubicBezTo>
                      <a:pt x="276098" y="12319"/>
                      <a:pt x="202819" y="55753"/>
                      <a:pt x="107696" y="156083"/>
                    </a:cubicBezTo>
                    <a:lnTo>
                      <a:pt x="98933" y="165354"/>
                    </a:lnTo>
                    <a:lnTo>
                      <a:pt x="85852" y="179705"/>
                    </a:lnTo>
                    <a:lnTo>
                      <a:pt x="85725" y="179832"/>
                    </a:lnTo>
                    <a:lnTo>
                      <a:pt x="85471" y="180086"/>
                    </a:lnTo>
                    <a:cubicBezTo>
                      <a:pt x="84455" y="181229"/>
                      <a:pt x="83439" y="182372"/>
                      <a:pt x="82423" y="183515"/>
                    </a:cubicBezTo>
                    <a:lnTo>
                      <a:pt x="0" y="269367"/>
                    </a:lnTo>
                    <a:cubicBezTo>
                      <a:pt x="67183" y="317627"/>
                      <a:pt x="146939" y="353187"/>
                      <a:pt x="236347" y="353187"/>
                    </a:cubicBezTo>
                    <a:cubicBezTo>
                      <a:pt x="249555" y="353187"/>
                      <a:pt x="262890" y="352425"/>
                      <a:pt x="276479" y="350774"/>
                    </a:cubicBezTo>
                    <a:lnTo>
                      <a:pt x="326009" y="341249"/>
                    </a:lnTo>
                    <a:lnTo>
                      <a:pt x="327406" y="340868"/>
                    </a:lnTo>
                    <a:lnTo>
                      <a:pt x="327533" y="340868"/>
                    </a:lnTo>
                    <a:lnTo>
                      <a:pt x="327787" y="340868"/>
                    </a:lnTo>
                    <a:lnTo>
                      <a:pt x="327914" y="340868"/>
                    </a:lnTo>
                    <a:lnTo>
                      <a:pt x="328041" y="340868"/>
                    </a:lnTo>
                    <a:lnTo>
                      <a:pt x="328168" y="340868"/>
                    </a:lnTo>
                    <a:lnTo>
                      <a:pt x="328295" y="340868"/>
                    </a:lnTo>
                    <a:lnTo>
                      <a:pt x="328422" y="340868"/>
                    </a:lnTo>
                    <a:lnTo>
                      <a:pt x="328549" y="340868"/>
                    </a:lnTo>
                    <a:lnTo>
                      <a:pt x="328930" y="340741"/>
                    </a:lnTo>
                    <a:lnTo>
                      <a:pt x="329057" y="340741"/>
                    </a:lnTo>
                    <a:lnTo>
                      <a:pt x="329184" y="340741"/>
                    </a:lnTo>
                    <a:lnTo>
                      <a:pt x="329311" y="340741"/>
                    </a:lnTo>
                    <a:lnTo>
                      <a:pt x="329438" y="340741"/>
                    </a:lnTo>
                    <a:lnTo>
                      <a:pt x="329692" y="340741"/>
                    </a:lnTo>
                    <a:lnTo>
                      <a:pt x="329819" y="340741"/>
                    </a:lnTo>
                    <a:lnTo>
                      <a:pt x="329946" y="340741"/>
                    </a:lnTo>
                    <a:lnTo>
                      <a:pt x="330073" y="340741"/>
                    </a:lnTo>
                    <a:lnTo>
                      <a:pt x="330200" y="340741"/>
                    </a:lnTo>
                    <a:lnTo>
                      <a:pt x="330327" y="340741"/>
                    </a:lnTo>
                    <a:lnTo>
                      <a:pt x="330454" y="340741"/>
                    </a:lnTo>
                    <a:lnTo>
                      <a:pt x="330581" y="340741"/>
                    </a:lnTo>
                    <a:lnTo>
                      <a:pt x="330708" y="340741"/>
                    </a:lnTo>
                    <a:lnTo>
                      <a:pt x="330835" y="340741"/>
                    </a:lnTo>
                    <a:lnTo>
                      <a:pt x="330962" y="340741"/>
                    </a:lnTo>
                    <a:lnTo>
                      <a:pt x="331089" y="340741"/>
                    </a:lnTo>
                    <a:lnTo>
                      <a:pt x="331216" y="340741"/>
                    </a:lnTo>
                    <a:lnTo>
                      <a:pt x="331343" y="340741"/>
                    </a:lnTo>
                    <a:lnTo>
                      <a:pt x="331470" y="340741"/>
                    </a:lnTo>
                    <a:lnTo>
                      <a:pt x="331597" y="340741"/>
                    </a:lnTo>
                    <a:lnTo>
                      <a:pt x="331724" y="340741"/>
                    </a:lnTo>
                    <a:lnTo>
                      <a:pt x="331851" y="340741"/>
                    </a:lnTo>
                    <a:lnTo>
                      <a:pt x="331978" y="340741"/>
                    </a:lnTo>
                    <a:lnTo>
                      <a:pt x="332105" y="340741"/>
                    </a:lnTo>
                    <a:lnTo>
                      <a:pt x="332359" y="340614"/>
                    </a:lnTo>
                    <a:lnTo>
                      <a:pt x="332486" y="340614"/>
                    </a:lnTo>
                    <a:lnTo>
                      <a:pt x="332613" y="340614"/>
                    </a:lnTo>
                    <a:lnTo>
                      <a:pt x="332740" y="340614"/>
                    </a:lnTo>
                    <a:lnTo>
                      <a:pt x="332867" y="340614"/>
                    </a:lnTo>
                    <a:lnTo>
                      <a:pt x="332994" y="340614"/>
                    </a:lnTo>
                    <a:lnTo>
                      <a:pt x="333121" y="340614"/>
                    </a:lnTo>
                    <a:lnTo>
                      <a:pt x="333248" y="340614"/>
                    </a:lnTo>
                    <a:lnTo>
                      <a:pt x="333375" y="340614"/>
                    </a:lnTo>
                    <a:lnTo>
                      <a:pt x="333502" y="340614"/>
                    </a:lnTo>
                    <a:lnTo>
                      <a:pt x="333629" y="340614"/>
                    </a:lnTo>
                    <a:lnTo>
                      <a:pt x="333756" y="340614"/>
                    </a:lnTo>
                    <a:lnTo>
                      <a:pt x="333883" y="340614"/>
                    </a:lnTo>
                    <a:lnTo>
                      <a:pt x="334010" y="340614"/>
                    </a:lnTo>
                    <a:lnTo>
                      <a:pt x="334137" y="340614"/>
                    </a:lnTo>
                    <a:lnTo>
                      <a:pt x="334391" y="340487"/>
                    </a:lnTo>
                    <a:lnTo>
                      <a:pt x="334518" y="340487"/>
                    </a:lnTo>
                    <a:lnTo>
                      <a:pt x="334645" y="340487"/>
                    </a:lnTo>
                    <a:lnTo>
                      <a:pt x="334772" y="340487"/>
                    </a:lnTo>
                    <a:lnTo>
                      <a:pt x="334899" y="340487"/>
                    </a:lnTo>
                    <a:lnTo>
                      <a:pt x="335026" y="340487"/>
                    </a:lnTo>
                    <a:lnTo>
                      <a:pt x="335153" y="340487"/>
                    </a:lnTo>
                    <a:lnTo>
                      <a:pt x="335280" y="340487"/>
                    </a:lnTo>
                    <a:lnTo>
                      <a:pt x="335407" y="340487"/>
                    </a:lnTo>
                    <a:lnTo>
                      <a:pt x="335534" y="340487"/>
                    </a:lnTo>
                    <a:lnTo>
                      <a:pt x="335661" y="340487"/>
                    </a:lnTo>
                    <a:lnTo>
                      <a:pt x="335788" y="340487"/>
                    </a:lnTo>
                    <a:lnTo>
                      <a:pt x="335915" y="340487"/>
                    </a:lnTo>
                    <a:lnTo>
                      <a:pt x="336042" y="340487"/>
                    </a:lnTo>
                    <a:lnTo>
                      <a:pt x="336169" y="340487"/>
                    </a:lnTo>
                    <a:lnTo>
                      <a:pt x="336296" y="340487"/>
                    </a:lnTo>
                    <a:lnTo>
                      <a:pt x="336423" y="340487"/>
                    </a:lnTo>
                    <a:lnTo>
                      <a:pt x="336550" y="340487"/>
                    </a:lnTo>
                    <a:lnTo>
                      <a:pt x="336804" y="340360"/>
                    </a:lnTo>
                    <a:lnTo>
                      <a:pt x="337439" y="340233"/>
                    </a:lnTo>
                    <a:lnTo>
                      <a:pt x="337566" y="340233"/>
                    </a:lnTo>
                    <a:lnTo>
                      <a:pt x="337693" y="340233"/>
                    </a:lnTo>
                    <a:lnTo>
                      <a:pt x="337820" y="340233"/>
                    </a:lnTo>
                    <a:lnTo>
                      <a:pt x="337947" y="340233"/>
                    </a:lnTo>
                    <a:lnTo>
                      <a:pt x="338074" y="340233"/>
                    </a:lnTo>
                    <a:lnTo>
                      <a:pt x="338201" y="340233"/>
                    </a:lnTo>
                    <a:lnTo>
                      <a:pt x="338328" y="340233"/>
                    </a:lnTo>
                    <a:lnTo>
                      <a:pt x="338455" y="340233"/>
                    </a:lnTo>
                    <a:lnTo>
                      <a:pt x="338582" y="340233"/>
                    </a:lnTo>
                    <a:lnTo>
                      <a:pt x="338709" y="340233"/>
                    </a:lnTo>
                    <a:lnTo>
                      <a:pt x="338836" y="340233"/>
                    </a:lnTo>
                    <a:lnTo>
                      <a:pt x="339090" y="340233"/>
                    </a:lnTo>
                    <a:lnTo>
                      <a:pt x="339217" y="340233"/>
                    </a:lnTo>
                    <a:lnTo>
                      <a:pt x="339344" y="340233"/>
                    </a:lnTo>
                    <a:cubicBezTo>
                      <a:pt x="444246" y="307213"/>
                      <a:pt x="512572" y="224409"/>
                      <a:pt x="489585" y="127762"/>
                    </a:cubicBezTo>
                    <a:lnTo>
                      <a:pt x="487299" y="118999"/>
                    </a:lnTo>
                    <a:lnTo>
                      <a:pt x="481203" y="101473"/>
                    </a:lnTo>
                    <a:lnTo>
                      <a:pt x="481076" y="101219"/>
                    </a:lnTo>
                    <a:lnTo>
                      <a:pt x="480949" y="100838"/>
                    </a:lnTo>
                    <a:lnTo>
                      <a:pt x="480441" y="99695"/>
                    </a:lnTo>
                    <a:lnTo>
                      <a:pt x="478282" y="94869"/>
                    </a:lnTo>
                    <a:cubicBezTo>
                      <a:pt x="457962" y="45593"/>
                      <a:pt x="420497" y="0"/>
                      <a:pt x="357632" y="0"/>
                    </a:cubicBezTo>
                    <a:close/>
                  </a:path>
                </a:pathLst>
              </a:custGeom>
              <a:blipFill>
                <a:blip r:embed="rId21"/>
                <a:stretch>
                  <a:fillRect l="0" t="-54877" r="0" b="-54877"/>
                </a:stretch>
              </a:blipFill>
            </p:spPr>
          </p:sp>
        </p:grpSp>
        <p:grpSp>
          <p:nvGrpSpPr>
            <p:cNvPr name="Group 48" id="48"/>
            <p:cNvGrpSpPr/>
            <p:nvPr/>
          </p:nvGrpSpPr>
          <p:grpSpPr>
            <a:xfrm rot="0">
              <a:off x="2776713" y="3518853"/>
              <a:ext cx="989099" cy="1797179"/>
              <a:chOff x="0" y="0"/>
              <a:chExt cx="248222" cy="451015"/>
            </a:xfrm>
          </p:grpSpPr>
          <p:sp>
            <p:nvSpPr>
              <p:cNvPr name="Freeform 49" id="49"/>
              <p:cNvSpPr/>
              <p:nvPr/>
            </p:nvSpPr>
            <p:spPr>
              <a:xfrm flipH="false" flipV="false" rot="0">
                <a:off x="0" y="0"/>
                <a:ext cx="254635" cy="450977"/>
              </a:xfrm>
              <a:custGeom>
                <a:avLst/>
                <a:gdLst/>
                <a:ahLst/>
                <a:cxnLst/>
                <a:rect r="r" b="b" t="t" l="l"/>
                <a:pathLst>
                  <a:path h="450977" w="254635">
                    <a:moveTo>
                      <a:pt x="246126" y="0"/>
                    </a:moveTo>
                    <a:cubicBezTo>
                      <a:pt x="254635" y="131572"/>
                      <a:pt x="238252" y="255270"/>
                      <a:pt x="188341" y="339725"/>
                    </a:cubicBezTo>
                    <a:cubicBezTo>
                      <a:pt x="163703" y="381508"/>
                      <a:pt x="127000" y="415163"/>
                      <a:pt x="80645" y="434213"/>
                    </a:cubicBezTo>
                    <a:cubicBezTo>
                      <a:pt x="127000" y="415163"/>
                      <a:pt x="163703" y="381508"/>
                      <a:pt x="188341" y="339725"/>
                    </a:cubicBezTo>
                    <a:cubicBezTo>
                      <a:pt x="238252" y="255270"/>
                      <a:pt x="254635" y="131572"/>
                      <a:pt x="246126" y="0"/>
                    </a:cubicBezTo>
                    <a:close/>
                    <a:moveTo>
                      <a:pt x="67183" y="439166"/>
                    </a:moveTo>
                    <a:lnTo>
                      <a:pt x="0" y="450977"/>
                    </a:lnTo>
                    <a:lnTo>
                      <a:pt x="24003" y="450215"/>
                    </a:lnTo>
                    <a:lnTo>
                      <a:pt x="67183" y="439166"/>
                    </a:lnTo>
                    <a:close/>
                  </a:path>
                </a:pathLst>
              </a:custGeom>
              <a:blipFill>
                <a:blip r:embed="rId22"/>
                <a:stretch>
                  <a:fillRect l="-13371" t="-130673" r="-10765" b="-6631"/>
                </a:stretch>
              </a:blipFill>
            </p:spPr>
          </p:sp>
        </p:grpSp>
        <p:grpSp>
          <p:nvGrpSpPr>
            <p:cNvPr name="Group 50" id="50"/>
            <p:cNvGrpSpPr/>
            <p:nvPr/>
          </p:nvGrpSpPr>
          <p:grpSpPr>
            <a:xfrm rot="0">
              <a:off x="3368704" y="1918937"/>
              <a:ext cx="382937" cy="1522539"/>
              <a:chOff x="0" y="0"/>
              <a:chExt cx="96101" cy="382092"/>
            </a:xfrm>
          </p:grpSpPr>
          <p:sp>
            <p:nvSpPr>
              <p:cNvPr name="Freeform 51" id="51"/>
              <p:cNvSpPr/>
              <p:nvPr/>
            </p:nvSpPr>
            <p:spPr>
              <a:xfrm flipH="false" flipV="false" rot="0">
                <a:off x="0" y="0"/>
                <a:ext cx="96012" cy="382143"/>
              </a:xfrm>
              <a:custGeom>
                <a:avLst/>
                <a:gdLst/>
                <a:ahLst/>
                <a:cxnLst/>
                <a:rect r="r" b="b" t="t" l="l"/>
                <a:pathLst>
                  <a:path h="382143" w="96012">
                    <a:moveTo>
                      <a:pt x="0" y="0"/>
                    </a:moveTo>
                    <a:lnTo>
                      <a:pt x="27051" y="67056"/>
                    </a:lnTo>
                    <a:lnTo>
                      <a:pt x="28067" y="69723"/>
                    </a:lnTo>
                    <a:lnTo>
                      <a:pt x="19431" y="45720"/>
                    </a:lnTo>
                    <a:lnTo>
                      <a:pt x="0" y="0"/>
                    </a:lnTo>
                    <a:close/>
                    <a:moveTo>
                      <a:pt x="27940" y="69723"/>
                    </a:moveTo>
                    <a:cubicBezTo>
                      <a:pt x="63246" y="167259"/>
                      <a:pt x="87376" y="276733"/>
                      <a:pt x="96012" y="382143"/>
                    </a:cubicBezTo>
                    <a:cubicBezTo>
                      <a:pt x="87376" y="276733"/>
                      <a:pt x="63119" y="167259"/>
                      <a:pt x="27940" y="69723"/>
                    </a:cubicBezTo>
                    <a:close/>
                  </a:path>
                </a:pathLst>
              </a:custGeom>
              <a:blipFill>
                <a:blip r:embed="rId23"/>
                <a:stretch>
                  <a:fillRect l="-12949" t="-4828" r="-31666" b="-6836"/>
                </a:stretch>
              </a:blipFill>
            </p:spPr>
          </p:sp>
        </p:grpSp>
        <p:grpSp>
          <p:nvGrpSpPr>
            <p:cNvPr name="Group 52" id="52"/>
            <p:cNvGrpSpPr/>
            <p:nvPr/>
          </p:nvGrpSpPr>
          <p:grpSpPr>
            <a:xfrm rot="0">
              <a:off x="2776004" y="3441476"/>
              <a:ext cx="989858" cy="1874556"/>
              <a:chOff x="0" y="0"/>
              <a:chExt cx="248412" cy="470433"/>
            </a:xfrm>
          </p:grpSpPr>
          <p:sp>
            <p:nvSpPr>
              <p:cNvPr name="Freeform 53" id="53"/>
              <p:cNvSpPr/>
              <p:nvPr/>
            </p:nvSpPr>
            <p:spPr>
              <a:xfrm flipH="false" flipV="false" rot="0">
                <a:off x="0" y="0"/>
                <a:ext cx="256286" cy="470408"/>
              </a:xfrm>
              <a:custGeom>
                <a:avLst/>
                <a:gdLst/>
                <a:ahLst/>
                <a:cxnLst/>
                <a:rect r="r" b="b" t="t" l="l"/>
                <a:pathLst>
                  <a:path h="470408" w="256286">
                    <a:moveTo>
                      <a:pt x="244856" y="0"/>
                    </a:moveTo>
                    <a:cubicBezTo>
                      <a:pt x="256286" y="138684"/>
                      <a:pt x="240919" y="270510"/>
                      <a:pt x="188468" y="359156"/>
                    </a:cubicBezTo>
                    <a:cubicBezTo>
                      <a:pt x="163576" y="401193"/>
                      <a:pt x="126619" y="435102"/>
                      <a:pt x="79756" y="454025"/>
                    </a:cubicBezTo>
                    <a:lnTo>
                      <a:pt x="80772" y="453644"/>
                    </a:lnTo>
                    <a:cubicBezTo>
                      <a:pt x="127127" y="434594"/>
                      <a:pt x="163830" y="400939"/>
                      <a:pt x="188468" y="359156"/>
                    </a:cubicBezTo>
                    <a:cubicBezTo>
                      <a:pt x="240919" y="270510"/>
                      <a:pt x="256286" y="138811"/>
                      <a:pt x="244856" y="0"/>
                    </a:cubicBezTo>
                    <a:close/>
                    <a:moveTo>
                      <a:pt x="68707" y="458089"/>
                    </a:moveTo>
                    <a:lnTo>
                      <a:pt x="0" y="470408"/>
                    </a:lnTo>
                    <a:lnTo>
                      <a:pt x="127" y="470408"/>
                    </a:lnTo>
                    <a:lnTo>
                      <a:pt x="67310" y="458597"/>
                    </a:lnTo>
                    <a:cubicBezTo>
                      <a:pt x="67691" y="458470"/>
                      <a:pt x="68199" y="458343"/>
                      <a:pt x="68580" y="458216"/>
                    </a:cubicBezTo>
                    <a:close/>
                  </a:path>
                </a:pathLst>
              </a:custGeom>
              <a:blipFill>
                <a:blip r:embed="rId24"/>
                <a:stretch>
                  <a:fillRect l="-13292" t="-2356" r="-10769" b="-6355"/>
                </a:stretch>
              </a:blipFill>
            </p:spPr>
          </p:sp>
        </p:grpSp>
        <p:grpSp>
          <p:nvGrpSpPr>
            <p:cNvPr name="Group 54" id="54"/>
            <p:cNvGrpSpPr/>
            <p:nvPr/>
          </p:nvGrpSpPr>
          <p:grpSpPr>
            <a:xfrm rot="0">
              <a:off x="3480898" y="2198435"/>
              <a:ext cx="270693" cy="1243091"/>
              <a:chOff x="0" y="0"/>
              <a:chExt cx="67932" cy="311963"/>
            </a:xfrm>
          </p:grpSpPr>
          <p:sp>
            <p:nvSpPr>
              <p:cNvPr name="Freeform 55" id="55"/>
              <p:cNvSpPr/>
              <p:nvPr/>
            </p:nvSpPr>
            <p:spPr>
              <a:xfrm flipH="false" flipV="false" rot="0">
                <a:off x="0" y="0"/>
                <a:ext cx="67818" cy="312039"/>
              </a:xfrm>
              <a:custGeom>
                <a:avLst/>
                <a:gdLst/>
                <a:ahLst/>
                <a:cxnLst/>
                <a:rect r="r" b="b" t="t" l="l"/>
                <a:pathLst>
                  <a:path h="312039" w="67818">
                    <a:moveTo>
                      <a:pt x="0" y="0"/>
                    </a:moveTo>
                    <a:lnTo>
                      <a:pt x="3175" y="8890"/>
                    </a:lnTo>
                    <a:lnTo>
                      <a:pt x="1651" y="4445"/>
                    </a:lnTo>
                    <a:lnTo>
                      <a:pt x="0" y="0"/>
                    </a:lnTo>
                    <a:close/>
                    <a:moveTo>
                      <a:pt x="3175" y="9017"/>
                    </a:moveTo>
                    <a:cubicBezTo>
                      <a:pt x="35560" y="100965"/>
                      <a:pt x="58039" y="203073"/>
                      <a:pt x="67056" y="301879"/>
                    </a:cubicBezTo>
                    <a:cubicBezTo>
                      <a:pt x="58039" y="202946"/>
                      <a:pt x="35560" y="100965"/>
                      <a:pt x="3175" y="9017"/>
                    </a:cubicBezTo>
                    <a:close/>
                    <a:moveTo>
                      <a:pt x="67310" y="305308"/>
                    </a:moveTo>
                    <a:lnTo>
                      <a:pt x="67818" y="312039"/>
                    </a:lnTo>
                    <a:lnTo>
                      <a:pt x="67564" y="308737"/>
                    </a:lnTo>
                    <a:lnTo>
                      <a:pt x="67310" y="305435"/>
                    </a:lnTo>
                    <a:close/>
                  </a:path>
                </a:pathLst>
              </a:custGeom>
              <a:blipFill>
                <a:blip r:embed="rId25"/>
                <a:stretch>
                  <a:fillRect l="-34887" t="-6687" r="-44887" b="-8359"/>
                </a:stretch>
              </a:blipFill>
            </p:spPr>
          </p:sp>
        </p:grpSp>
        <p:grpSp>
          <p:nvGrpSpPr>
            <p:cNvPr name="Group 56" id="56"/>
            <p:cNvGrpSpPr/>
            <p:nvPr/>
          </p:nvGrpSpPr>
          <p:grpSpPr>
            <a:xfrm rot="0">
              <a:off x="2539370" y="1292432"/>
              <a:ext cx="1226442" cy="4023599"/>
              <a:chOff x="0" y="0"/>
              <a:chExt cx="307784" cy="1009752"/>
            </a:xfrm>
          </p:grpSpPr>
          <p:sp>
            <p:nvSpPr>
              <p:cNvPr name="Freeform 57" id="57"/>
              <p:cNvSpPr/>
              <p:nvPr/>
            </p:nvSpPr>
            <p:spPr>
              <a:xfrm flipH="false" flipV="false" rot="0">
                <a:off x="0" y="0"/>
                <a:ext cx="342265" cy="1009777"/>
              </a:xfrm>
              <a:custGeom>
                <a:avLst/>
                <a:gdLst/>
                <a:ahLst/>
                <a:cxnLst/>
                <a:rect r="r" b="b" t="t" l="l"/>
                <a:pathLst>
                  <a:path h="1009777" w="342265">
                    <a:moveTo>
                      <a:pt x="114173" y="0"/>
                    </a:moveTo>
                    <a:lnTo>
                      <a:pt x="71628" y="90424"/>
                    </a:lnTo>
                    <a:cubicBezTo>
                      <a:pt x="47244" y="154813"/>
                      <a:pt x="21590" y="245364"/>
                      <a:pt x="0" y="344805"/>
                    </a:cubicBezTo>
                    <a:lnTo>
                      <a:pt x="11176" y="295529"/>
                    </a:lnTo>
                    <a:cubicBezTo>
                      <a:pt x="76708" y="262509"/>
                      <a:pt x="141986" y="216408"/>
                      <a:pt x="208026" y="157226"/>
                    </a:cubicBezTo>
                    <a:cubicBezTo>
                      <a:pt x="180848" y="96012"/>
                      <a:pt x="149098" y="42037"/>
                      <a:pt x="114173" y="0"/>
                    </a:cubicBezTo>
                    <a:close/>
                    <a:moveTo>
                      <a:pt x="304165" y="539369"/>
                    </a:moveTo>
                    <a:lnTo>
                      <a:pt x="237236" y="564515"/>
                    </a:lnTo>
                    <a:cubicBezTo>
                      <a:pt x="342265" y="731266"/>
                      <a:pt x="261747" y="1002792"/>
                      <a:pt x="59055" y="1009777"/>
                    </a:cubicBezTo>
                    <a:lnTo>
                      <a:pt x="59182" y="1009777"/>
                    </a:lnTo>
                    <a:cubicBezTo>
                      <a:pt x="83820" y="1009015"/>
                      <a:pt x="106680" y="1004697"/>
                      <a:pt x="127889" y="997458"/>
                    </a:cubicBezTo>
                    <a:lnTo>
                      <a:pt x="131572" y="996188"/>
                    </a:lnTo>
                    <a:lnTo>
                      <a:pt x="138938" y="993394"/>
                    </a:lnTo>
                    <a:cubicBezTo>
                      <a:pt x="185801" y="974471"/>
                      <a:pt x="222758" y="940562"/>
                      <a:pt x="247650" y="898525"/>
                    </a:cubicBezTo>
                    <a:cubicBezTo>
                      <a:pt x="299974" y="809879"/>
                      <a:pt x="315468" y="678053"/>
                      <a:pt x="304038" y="539369"/>
                    </a:cubicBezTo>
                    <a:close/>
                  </a:path>
                </a:pathLst>
              </a:custGeom>
              <a:blipFill>
                <a:blip r:embed="rId26"/>
                <a:stretch>
                  <a:fillRect l="-7944" t="-3026" r="-19775" b="-2956"/>
                </a:stretch>
              </a:blipFill>
            </p:spPr>
          </p:sp>
        </p:grpSp>
        <p:grpSp>
          <p:nvGrpSpPr>
            <p:cNvPr name="Group 58" id="58"/>
            <p:cNvGrpSpPr/>
            <p:nvPr/>
          </p:nvGrpSpPr>
          <p:grpSpPr>
            <a:xfrm rot="0">
              <a:off x="2539420" y="1918937"/>
              <a:ext cx="1212221" cy="1622739"/>
              <a:chOff x="0" y="0"/>
              <a:chExt cx="304216" cy="407238"/>
            </a:xfrm>
          </p:grpSpPr>
          <p:sp>
            <p:nvSpPr>
              <p:cNvPr name="Freeform 59" id="59"/>
              <p:cNvSpPr/>
              <p:nvPr/>
            </p:nvSpPr>
            <p:spPr>
              <a:xfrm flipH="false" flipV="false" rot="0">
                <a:off x="0" y="0"/>
                <a:ext cx="304292" cy="407289"/>
              </a:xfrm>
              <a:custGeom>
                <a:avLst/>
                <a:gdLst/>
                <a:ahLst/>
                <a:cxnLst/>
                <a:rect r="r" b="b" t="t" l="l"/>
                <a:pathLst>
                  <a:path h="407289" w="304292">
                    <a:moveTo>
                      <a:pt x="208153" y="0"/>
                    </a:moveTo>
                    <a:cubicBezTo>
                      <a:pt x="142113" y="59182"/>
                      <a:pt x="76708" y="105283"/>
                      <a:pt x="11176" y="138303"/>
                    </a:cubicBezTo>
                    <a:lnTo>
                      <a:pt x="0" y="187579"/>
                    </a:lnTo>
                    <a:cubicBezTo>
                      <a:pt x="72771" y="229743"/>
                      <a:pt x="146558" y="286512"/>
                      <a:pt x="223520" y="387350"/>
                    </a:cubicBezTo>
                    <a:lnTo>
                      <a:pt x="228473" y="393827"/>
                    </a:lnTo>
                    <a:lnTo>
                      <a:pt x="237363" y="407289"/>
                    </a:lnTo>
                    <a:lnTo>
                      <a:pt x="304292" y="382143"/>
                    </a:lnTo>
                    <a:cubicBezTo>
                      <a:pt x="295529" y="275336"/>
                      <a:pt x="270764" y="164338"/>
                      <a:pt x="234696" y="65786"/>
                    </a:cubicBezTo>
                    <a:lnTo>
                      <a:pt x="208153" y="0"/>
                    </a:lnTo>
                    <a:close/>
                  </a:path>
                </a:pathLst>
              </a:custGeom>
              <a:blipFill>
                <a:blip r:embed="rId27"/>
                <a:stretch>
                  <a:fillRect l="-62714" t="0" r="-62714" b="0"/>
                </a:stretch>
              </a:blipFill>
            </p:spPr>
          </p:sp>
        </p:grpSp>
      </p:grpSp>
      <p:sp>
        <p:nvSpPr>
          <p:cNvPr name="TextBox 60" id="60"/>
          <p:cNvSpPr txBox="true"/>
          <p:nvPr/>
        </p:nvSpPr>
        <p:spPr>
          <a:xfrm rot="0">
            <a:off x="5675336" y="3111812"/>
            <a:ext cx="4239055" cy="1320151"/>
          </a:xfrm>
          <a:prstGeom prst="rect">
            <a:avLst/>
          </a:prstGeom>
        </p:spPr>
        <p:txBody>
          <a:bodyPr anchor="t" rtlCol="false" tIns="0" lIns="0" bIns="0" rIns="0">
            <a:spAutoFit/>
          </a:bodyPr>
          <a:lstStyle/>
          <a:p>
            <a:pPr algn="just">
              <a:lnSpc>
                <a:spcPts val="4807"/>
              </a:lnSpc>
            </a:pPr>
            <a:r>
              <a:rPr lang="en-US" sz="3908">
                <a:solidFill>
                  <a:srgbClr val="032B60"/>
                </a:solidFill>
                <a:latin typeface="Montserrat Classic Bold"/>
                <a:ea typeface="Montserrat Classic Bold"/>
                <a:cs typeface="Montserrat Classic Bold"/>
                <a:sym typeface="Montserrat Classic Bold"/>
              </a:rPr>
              <a:t>Oásis Atlântico</a:t>
            </a:r>
          </a:p>
          <a:p>
            <a:pPr algn="just">
              <a:lnSpc>
                <a:spcPts val="3225"/>
              </a:lnSpc>
            </a:pPr>
            <a:r>
              <a:rPr lang="en-US" sz="2622">
                <a:solidFill>
                  <a:srgbClr val="1B0292"/>
                </a:solidFill>
                <a:latin typeface="Montserrat Classic"/>
                <a:ea typeface="Montserrat Classic"/>
                <a:cs typeface="Montserrat Classic"/>
                <a:sym typeface="Montserrat Classic"/>
              </a:rPr>
              <a:t>Hotel - Fortaleza | CE</a:t>
            </a:r>
          </a:p>
          <a:p>
            <a:pPr algn="just">
              <a:lnSpc>
                <a:spcPts val="2392"/>
              </a:lnSpc>
            </a:pPr>
            <a:r>
              <a:rPr lang="en-US" sz="1944">
                <a:solidFill>
                  <a:srgbClr val="1B0292"/>
                </a:solidFill>
                <a:latin typeface="Montserrat Classic"/>
                <a:ea typeface="Montserrat Classic"/>
                <a:cs typeface="Montserrat Classic"/>
                <a:sym typeface="Montserrat Classic"/>
              </a:rPr>
              <a:t>5 e 6 de setembro de 2024</a:t>
            </a:r>
          </a:p>
        </p:txBody>
      </p:sp>
      <p:sp>
        <p:nvSpPr>
          <p:cNvPr name="AutoShape 61" id="61"/>
          <p:cNvSpPr/>
          <p:nvPr/>
        </p:nvSpPr>
        <p:spPr>
          <a:xfrm>
            <a:off x="5675336" y="2941525"/>
            <a:ext cx="4163524" cy="0"/>
          </a:xfrm>
          <a:prstGeom prst="line">
            <a:avLst/>
          </a:prstGeom>
          <a:ln cap="flat" w="28575">
            <a:solidFill>
              <a:srgbClr val="032B60"/>
            </a:solidFill>
            <a:prstDash val="solid"/>
            <a:headEnd type="none" len="sm" w="sm"/>
            <a:tailEnd type="none" len="sm" w="sm"/>
          </a:ln>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8752199" y="1800484"/>
            <a:ext cx="783603" cy="108286"/>
          </a:xfrm>
          <a:prstGeom prst="rect">
            <a:avLst/>
          </a:prstGeom>
          <a:gradFill rotWithShape="true">
            <a:gsLst>
              <a:gs pos="0">
                <a:srgbClr val="004AAD">
                  <a:alpha val="100000"/>
                </a:srgbClr>
              </a:gs>
              <a:gs pos="100000">
                <a:srgbClr val="CB6CE6">
                  <a:alpha val="100000"/>
                </a:srgbClr>
              </a:gs>
            </a:gsLst>
            <a:lin ang="0"/>
          </a:gradFill>
        </p:spPr>
      </p:sp>
      <p:sp>
        <p:nvSpPr>
          <p:cNvPr name="TextBox 3" id="3"/>
          <p:cNvSpPr txBox="true"/>
          <p:nvPr/>
        </p:nvSpPr>
        <p:spPr>
          <a:xfrm rot="0">
            <a:off x="2215081" y="3577522"/>
            <a:ext cx="13857838" cy="4274230"/>
          </a:xfrm>
          <a:prstGeom prst="rect">
            <a:avLst/>
          </a:prstGeom>
        </p:spPr>
        <p:txBody>
          <a:bodyPr anchor="t" rtlCol="false" tIns="0" lIns="0" bIns="0" rIns="0">
            <a:spAutoFit/>
          </a:bodyPr>
          <a:lstStyle/>
          <a:p>
            <a:pPr algn="just">
              <a:lnSpc>
                <a:spcPts val="3098"/>
              </a:lnSpc>
            </a:pPr>
            <a:r>
              <a:rPr lang="en-US" sz="2065">
                <a:solidFill>
                  <a:srgbClr val="16214B"/>
                </a:solidFill>
                <a:latin typeface="Montserrat"/>
                <a:ea typeface="Montserrat"/>
                <a:cs typeface="Montserrat"/>
                <a:sym typeface="Montserrat"/>
              </a:rPr>
              <a:t>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campo para texto </a:t>
            </a:r>
          </a:p>
        </p:txBody>
      </p:sp>
      <p:sp>
        <p:nvSpPr>
          <p:cNvPr name="TextBox 4" id="4"/>
          <p:cNvSpPr txBox="true"/>
          <p:nvPr/>
        </p:nvSpPr>
        <p:spPr>
          <a:xfrm rot="0">
            <a:off x="2215081" y="882669"/>
            <a:ext cx="13857838" cy="714375"/>
          </a:xfrm>
          <a:prstGeom prst="rect">
            <a:avLst/>
          </a:prstGeom>
        </p:spPr>
        <p:txBody>
          <a:bodyPr anchor="t" rtlCol="false" tIns="0" lIns="0" bIns="0" rIns="0">
            <a:spAutoFit/>
          </a:bodyPr>
          <a:lstStyle/>
          <a:p>
            <a:pPr algn="ctr">
              <a:lnSpc>
                <a:spcPts val="5760"/>
              </a:lnSpc>
            </a:pPr>
            <a:r>
              <a:rPr lang="en-US" sz="4800">
                <a:solidFill>
                  <a:srgbClr val="0C45A6"/>
                </a:solidFill>
                <a:latin typeface="Montserrat Semi-Bold"/>
                <a:ea typeface="Montserrat Semi-Bold"/>
                <a:cs typeface="Montserrat Semi-Bold"/>
                <a:sym typeface="Montserrat Semi-Bold"/>
              </a:rPr>
              <a:t>TÍTULO</a:t>
            </a:r>
          </a:p>
        </p:txBody>
      </p:sp>
      <p:sp>
        <p:nvSpPr>
          <p:cNvPr name="Freeform 5" id="5"/>
          <p:cNvSpPr/>
          <p:nvPr/>
        </p:nvSpPr>
        <p:spPr>
          <a:xfrm flipH="false" flipV="false" rot="0">
            <a:off x="716177" y="448083"/>
            <a:ext cx="2582385" cy="1406544"/>
          </a:xfrm>
          <a:custGeom>
            <a:avLst/>
            <a:gdLst/>
            <a:ahLst/>
            <a:cxnLst/>
            <a:rect r="r" b="b" t="t" l="l"/>
            <a:pathLst>
              <a:path h="1406544" w="2582385">
                <a:moveTo>
                  <a:pt x="0" y="0"/>
                </a:moveTo>
                <a:lnTo>
                  <a:pt x="2582385" y="0"/>
                </a:lnTo>
                <a:lnTo>
                  <a:pt x="2582385" y="1406544"/>
                </a:lnTo>
                <a:lnTo>
                  <a:pt x="0" y="1406544"/>
                </a:lnTo>
                <a:lnTo>
                  <a:pt x="0" y="0"/>
                </a:lnTo>
                <a:close/>
              </a:path>
            </a:pathLst>
          </a:custGeom>
          <a:blipFill>
            <a:blip r:embed="rId2"/>
            <a:stretch>
              <a:fillRect l="0" t="0" r="0" b="0"/>
            </a:stretch>
          </a:blipFill>
        </p:spPr>
      </p:sp>
      <p:sp>
        <p:nvSpPr>
          <p:cNvPr name="Freeform 6" id="6"/>
          <p:cNvSpPr/>
          <p:nvPr/>
        </p:nvSpPr>
        <p:spPr>
          <a:xfrm flipH="false" flipV="false" rot="0">
            <a:off x="14989231" y="682644"/>
            <a:ext cx="2167376" cy="948227"/>
          </a:xfrm>
          <a:custGeom>
            <a:avLst/>
            <a:gdLst/>
            <a:ahLst/>
            <a:cxnLst/>
            <a:rect r="r" b="b" t="t" l="l"/>
            <a:pathLst>
              <a:path h="948227" w="2167376">
                <a:moveTo>
                  <a:pt x="0" y="0"/>
                </a:moveTo>
                <a:lnTo>
                  <a:pt x="2167376" y="0"/>
                </a:lnTo>
                <a:lnTo>
                  <a:pt x="2167376" y="948227"/>
                </a:lnTo>
                <a:lnTo>
                  <a:pt x="0" y="948227"/>
                </a:lnTo>
                <a:lnTo>
                  <a:pt x="0" y="0"/>
                </a:lnTo>
                <a:close/>
              </a:path>
            </a:pathLst>
          </a:custGeom>
          <a:blipFill>
            <a:blip r:embed="rId3"/>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DAFq9_5LciU</dc:identifier>
  <dcterms:modified xsi:type="dcterms:W3CDTF">2011-08-01T06:04:30Z</dcterms:modified>
  <cp:revision>1</cp:revision>
  <dc:title>Template de trabalho - 28º Congresso Cearense de Cardiologia</dc:title>
</cp:coreProperties>
</file>