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Lst>
  <p:sldSz cx="10287000" cy="18288000"/>
  <p:notesSz cx="6858000" cy="9144000"/>
  <p:embeddedFontLst>
    <p:embeddedFont>
      <p:font typeface="Open Sans" charset="1" panose="020B0606030504020204"/>
      <p:regular r:id="rId7"/>
    </p:embeddedFont>
    <p:embeddedFont>
      <p:font typeface="Arial Bold" charset="1" panose="020B0802020202020204"/>
      <p:regular r:id="rId8"/>
    </p:embeddedFont>
    <p:embeddedFont>
      <p:font typeface="Tahoma Bold" charset="1" panose="020B0804030504040204"/>
      <p:regular r:id="rId9"/>
    </p:embeddedFont>
    <p:embeddedFont>
      <p:font typeface="Open Sauce Bold" charset="1" panose="00000800000000000000"/>
      <p:regular r:id="rId10"/>
    </p:embeddedFont>
    <p:embeddedFont>
      <p:font typeface="Montserrat Classic Bold" charset="1" panose="00000800000000000000"/>
      <p:regular r:id="rId11"/>
    </p:embeddedFont>
    <p:embeddedFont>
      <p:font typeface="Montserrat Classic" charset="1" panose="00000500000000000000"/>
      <p:regular r:id="rId12"/>
    </p:embeddedFont>
    <p:embeddedFont>
      <p:font typeface="Montserrat" charset="1" panose="00000500000000000000"/>
      <p:regular r:id="rId13"/>
    </p:embeddedFont>
    <p:embeddedFont>
      <p:font typeface="Open Sans Bold" charset="1" panose="020B0806030504020204"/>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jpeg" Type="http://schemas.openxmlformats.org/officeDocument/2006/relationships/image"/><Relationship Id="rId11" Target="../media/image10.png" Type="http://schemas.openxmlformats.org/officeDocument/2006/relationships/image"/><Relationship Id="rId12" Target="../media/image11.jpeg" Type="http://schemas.openxmlformats.org/officeDocument/2006/relationships/image"/><Relationship Id="rId13" Target="../media/image12.jpeg" Type="http://schemas.openxmlformats.org/officeDocument/2006/relationships/image"/><Relationship Id="rId14" Target="../media/image13.png" Type="http://schemas.openxmlformats.org/officeDocument/2006/relationships/image"/><Relationship Id="rId15" Target="../media/image14.jpeg" Type="http://schemas.openxmlformats.org/officeDocument/2006/relationships/image"/><Relationship Id="rId16" Target="../media/image15.png" Type="http://schemas.openxmlformats.org/officeDocument/2006/relationships/image"/><Relationship Id="rId17" Target="../media/image16.png" Type="http://schemas.openxmlformats.org/officeDocument/2006/relationships/image"/><Relationship Id="rId18" Target="../media/image17.jpe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pn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24" Target="../media/image23.jpeg" Type="http://schemas.openxmlformats.org/officeDocument/2006/relationships/image"/><Relationship Id="rId25" Target="../media/image24.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2941435"/>
            <a:ext cx="10241915" cy="1583055"/>
            <a:chOff x="0" y="0"/>
            <a:chExt cx="13655887" cy="2110740"/>
          </a:xfrm>
        </p:grpSpPr>
        <p:sp>
          <p:nvSpPr>
            <p:cNvPr name="Freeform 3" id="3"/>
            <p:cNvSpPr/>
            <p:nvPr/>
          </p:nvSpPr>
          <p:spPr>
            <a:xfrm flipH="false" flipV="false" rot="0">
              <a:off x="0" y="0"/>
              <a:ext cx="13655167" cy="2110486"/>
            </a:xfrm>
            <a:custGeom>
              <a:avLst/>
              <a:gdLst/>
              <a:ahLst/>
              <a:cxnLst/>
              <a:rect r="r" b="b" t="t" l="l"/>
              <a:pathLst>
                <a:path h="2110486" w="13655167">
                  <a:moveTo>
                    <a:pt x="0" y="0"/>
                  </a:moveTo>
                  <a:lnTo>
                    <a:pt x="13655167" y="0"/>
                  </a:lnTo>
                  <a:lnTo>
                    <a:pt x="13655167" y="2110486"/>
                  </a:lnTo>
                  <a:lnTo>
                    <a:pt x="0" y="2110486"/>
                  </a:lnTo>
                  <a:lnTo>
                    <a:pt x="0" y="0"/>
                  </a:lnTo>
                  <a:close/>
                </a:path>
              </a:pathLst>
            </a:custGeom>
            <a:gradFill rotWithShape="true">
              <a:gsLst>
                <a:gs pos="0">
                  <a:srgbClr val="000000">
                    <a:alpha val="100000"/>
                  </a:srgbClr>
                </a:gs>
                <a:gs pos="100000">
                  <a:srgbClr val="3533CD">
                    <a:alpha val="100000"/>
                  </a:srgbClr>
                </a:gs>
              </a:gsLst>
              <a:lin ang="5400000"/>
            </a:gradFill>
          </p:spPr>
        </p:sp>
      </p:grpSp>
      <p:grpSp>
        <p:nvGrpSpPr>
          <p:cNvPr name="Group 4" id="4"/>
          <p:cNvGrpSpPr/>
          <p:nvPr/>
        </p:nvGrpSpPr>
        <p:grpSpPr>
          <a:xfrm rot="0">
            <a:off x="477370" y="4825469"/>
            <a:ext cx="9332259" cy="12536387"/>
            <a:chOff x="0" y="0"/>
            <a:chExt cx="2457879" cy="3301765"/>
          </a:xfrm>
        </p:grpSpPr>
        <p:sp>
          <p:nvSpPr>
            <p:cNvPr name="Freeform 5" id="5"/>
            <p:cNvSpPr/>
            <p:nvPr/>
          </p:nvSpPr>
          <p:spPr>
            <a:xfrm flipH="false" flipV="false" rot="0">
              <a:off x="0" y="0"/>
              <a:ext cx="2457879" cy="3301764"/>
            </a:xfrm>
            <a:custGeom>
              <a:avLst/>
              <a:gdLst/>
              <a:ahLst/>
              <a:cxnLst/>
              <a:rect r="r" b="b" t="t" l="l"/>
              <a:pathLst>
                <a:path h="3301764" w="2457879">
                  <a:moveTo>
                    <a:pt x="9955" y="0"/>
                  </a:moveTo>
                  <a:lnTo>
                    <a:pt x="2447924" y="0"/>
                  </a:lnTo>
                  <a:cubicBezTo>
                    <a:pt x="2450564" y="0"/>
                    <a:pt x="2453096" y="1049"/>
                    <a:pt x="2454963" y="2916"/>
                  </a:cubicBezTo>
                  <a:cubicBezTo>
                    <a:pt x="2456830" y="4783"/>
                    <a:pt x="2457879" y="7315"/>
                    <a:pt x="2457879" y="9955"/>
                  </a:cubicBezTo>
                  <a:lnTo>
                    <a:pt x="2457879" y="3291809"/>
                  </a:lnTo>
                  <a:cubicBezTo>
                    <a:pt x="2457879" y="3297307"/>
                    <a:pt x="2453422" y="3301764"/>
                    <a:pt x="2447924" y="3301764"/>
                  </a:cubicBezTo>
                  <a:lnTo>
                    <a:pt x="9955" y="3301764"/>
                  </a:lnTo>
                  <a:cubicBezTo>
                    <a:pt x="7315" y="3301764"/>
                    <a:pt x="4783" y="3300716"/>
                    <a:pt x="2916" y="3298849"/>
                  </a:cubicBezTo>
                  <a:cubicBezTo>
                    <a:pt x="1049" y="3296982"/>
                    <a:pt x="0" y="3294450"/>
                    <a:pt x="0" y="3291809"/>
                  </a:cubicBezTo>
                  <a:lnTo>
                    <a:pt x="0" y="9955"/>
                  </a:lnTo>
                  <a:cubicBezTo>
                    <a:pt x="0" y="7315"/>
                    <a:pt x="1049" y="4783"/>
                    <a:pt x="2916" y="2916"/>
                  </a:cubicBezTo>
                  <a:cubicBezTo>
                    <a:pt x="4783" y="1049"/>
                    <a:pt x="7315" y="0"/>
                    <a:pt x="9955" y="0"/>
                  </a:cubicBezTo>
                  <a:close/>
                </a:path>
              </a:pathLst>
            </a:custGeom>
            <a:solidFill>
              <a:srgbClr val="000000">
                <a:alpha val="0"/>
              </a:srgbClr>
            </a:solidFill>
            <a:ln w="38100" cap="sq">
              <a:solidFill>
                <a:srgbClr val="000000"/>
              </a:solidFill>
              <a:prstDash val="solid"/>
              <a:miter/>
            </a:ln>
          </p:spPr>
        </p:sp>
        <p:sp>
          <p:nvSpPr>
            <p:cNvPr name="TextBox 6" id="6"/>
            <p:cNvSpPr txBox="true"/>
            <p:nvPr/>
          </p:nvSpPr>
          <p:spPr>
            <a:xfrm>
              <a:off x="0" y="-38100"/>
              <a:ext cx="2457879" cy="3339865"/>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6791112" y="12958312"/>
            <a:ext cx="2852625" cy="4183425"/>
            <a:chOff x="0" y="0"/>
            <a:chExt cx="3803500" cy="5577900"/>
          </a:xfrm>
        </p:grpSpPr>
        <p:sp>
          <p:nvSpPr>
            <p:cNvPr name="Freeform 8" id="8"/>
            <p:cNvSpPr/>
            <p:nvPr/>
          </p:nvSpPr>
          <p:spPr>
            <a:xfrm flipH="false" flipV="false" rot="0">
              <a:off x="-2772664" y="0"/>
              <a:ext cx="6576187" cy="5590540"/>
            </a:xfrm>
            <a:custGeom>
              <a:avLst/>
              <a:gdLst/>
              <a:ahLst/>
              <a:cxnLst/>
              <a:rect r="r" b="b" t="t" l="l"/>
              <a:pathLst>
                <a:path h="5590540" w="6576187">
                  <a:moveTo>
                    <a:pt x="2804414" y="0"/>
                  </a:moveTo>
                  <a:lnTo>
                    <a:pt x="2817114" y="0"/>
                  </a:lnTo>
                  <a:lnTo>
                    <a:pt x="2817114" y="12700"/>
                  </a:lnTo>
                  <a:lnTo>
                    <a:pt x="2804414" y="12700"/>
                  </a:lnTo>
                  <a:close/>
                  <a:moveTo>
                    <a:pt x="2829814" y="12700"/>
                  </a:moveTo>
                  <a:lnTo>
                    <a:pt x="2842514" y="12700"/>
                  </a:lnTo>
                  <a:lnTo>
                    <a:pt x="2829814" y="12700"/>
                  </a:lnTo>
                  <a:close/>
                  <a:moveTo>
                    <a:pt x="2855214" y="12700"/>
                  </a:moveTo>
                  <a:lnTo>
                    <a:pt x="2867914" y="12700"/>
                  </a:lnTo>
                  <a:lnTo>
                    <a:pt x="2855214" y="12700"/>
                  </a:lnTo>
                  <a:close/>
                  <a:moveTo>
                    <a:pt x="2880614" y="12700"/>
                  </a:moveTo>
                  <a:lnTo>
                    <a:pt x="2893314" y="12700"/>
                  </a:lnTo>
                  <a:lnTo>
                    <a:pt x="2880614" y="12700"/>
                  </a:lnTo>
                  <a:close/>
                  <a:moveTo>
                    <a:pt x="2906014" y="12700"/>
                  </a:moveTo>
                  <a:lnTo>
                    <a:pt x="2918714" y="12700"/>
                  </a:lnTo>
                  <a:lnTo>
                    <a:pt x="2906014" y="12700"/>
                  </a:lnTo>
                  <a:close/>
                  <a:moveTo>
                    <a:pt x="2931414" y="12700"/>
                  </a:moveTo>
                  <a:lnTo>
                    <a:pt x="2944114" y="12700"/>
                  </a:lnTo>
                  <a:lnTo>
                    <a:pt x="2931414" y="12700"/>
                  </a:lnTo>
                  <a:close/>
                  <a:moveTo>
                    <a:pt x="2956814" y="12700"/>
                  </a:moveTo>
                  <a:lnTo>
                    <a:pt x="2969514" y="12700"/>
                  </a:lnTo>
                  <a:lnTo>
                    <a:pt x="2956814" y="12700"/>
                  </a:lnTo>
                  <a:close/>
                  <a:moveTo>
                    <a:pt x="2982214" y="12700"/>
                  </a:moveTo>
                  <a:lnTo>
                    <a:pt x="2994914" y="12700"/>
                  </a:lnTo>
                  <a:lnTo>
                    <a:pt x="2982214" y="12700"/>
                  </a:lnTo>
                  <a:close/>
                  <a:moveTo>
                    <a:pt x="3007614" y="12700"/>
                  </a:moveTo>
                  <a:lnTo>
                    <a:pt x="3020314" y="12700"/>
                  </a:lnTo>
                  <a:lnTo>
                    <a:pt x="3007614" y="12700"/>
                  </a:lnTo>
                  <a:close/>
                  <a:moveTo>
                    <a:pt x="3033014" y="12700"/>
                  </a:moveTo>
                  <a:lnTo>
                    <a:pt x="3045714" y="12700"/>
                  </a:lnTo>
                  <a:lnTo>
                    <a:pt x="3033014" y="12700"/>
                  </a:lnTo>
                  <a:close/>
                  <a:moveTo>
                    <a:pt x="3058414" y="12700"/>
                  </a:moveTo>
                  <a:lnTo>
                    <a:pt x="3071114" y="12700"/>
                  </a:lnTo>
                  <a:lnTo>
                    <a:pt x="3058414" y="12700"/>
                  </a:lnTo>
                  <a:close/>
                  <a:moveTo>
                    <a:pt x="3083814" y="12700"/>
                  </a:moveTo>
                  <a:lnTo>
                    <a:pt x="3096514" y="12700"/>
                  </a:lnTo>
                  <a:lnTo>
                    <a:pt x="3083814" y="12700"/>
                  </a:lnTo>
                  <a:close/>
                  <a:moveTo>
                    <a:pt x="3109214" y="12700"/>
                  </a:moveTo>
                  <a:lnTo>
                    <a:pt x="3121914" y="12700"/>
                  </a:lnTo>
                  <a:lnTo>
                    <a:pt x="3109214" y="12700"/>
                  </a:lnTo>
                  <a:close/>
                  <a:moveTo>
                    <a:pt x="3134614" y="12700"/>
                  </a:moveTo>
                  <a:lnTo>
                    <a:pt x="3147314" y="12700"/>
                  </a:lnTo>
                  <a:lnTo>
                    <a:pt x="3134614" y="12700"/>
                  </a:lnTo>
                  <a:close/>
                  <a:moveTo>
                    <a:pt x="3160014" y="12700"/>
                  </a:moveTo>
                  <a:lnTo>
                    <a:pt x="3172714" y="12700"/>
                  </a:lnTo>
                  <a:lnTo>
                    <a:pt x="3160014" y="12700"/>
                  </a:lnTo>
                  <a:close/>
                  <a:moveTo>
                    <a:pt x="3185414" y="12700"/>
                  </a:moveTo>
                  <a:lnTo>
                    <a:pt x="3198114" y="12700"/>
                  </a:lnTo>
                  <a:lnTo>
                    <a:pt x="3185414" y="12700"/>
                  </a:lnTo>
                  <a:close/>
                  <a:moveTo>
                    <a:pt x="3210814" y="12700"/>
                  </a:moveTo>
                  <a:lnTo>
                    <a:pt x="3223514" y="12700"/>
                  </a:lnTo>
                  <a:lnTo>
                    <a:pt x="3210814" y="12700"/>
                  </a:lnTo>
                  <a:close/>
                  <a:moveTo>
                    <a:pt x="3236214" y="12700"/>
                  </a:moveTo>
                  <a:lnTo>
                    <a:pt x="3248914" y="12700"/>
                  </a:lnTo>
                  <a:lnTo>
                    <a:pt x="3236214" y="12700"/>
                  </a:lnTo>
                  <a:close/>
                  <a:moveTo>
                    <a:pt x="3261614" y="12700"/>
                  </a:moveTo>
                  <a:lnTo>
                    <a:pt x="3274314" y="12700"/>
                  </a:lnTo>
                  <a:lnTo>
                    <a:pt x="3261614" y="12700"/>
                  </a:lnTo>
                  <a:close/>
                  <a:moveTo>
                    <a:pt x="3287014" y="12700"/>
                  </a:moveTo>
                  <a:lnTo>
                    <a:pt x="3299714" y="12700"/>
                  </a:lnTo>
                  <a:lnTo>
                    <a:pt x="3287014" y="12700"/>
                  </a:lnTo>
                  <a:close/>
                  <a:moveTo>
                    <a:pt x="3312414" y="12700"/>
                  </a:moveTo>
                  <a:lnTo>
                    <a:pt x="3325114" y="12700"/>
                  </a:lnTo>
                  <a:lnTo>
                    <a:pt x="3312414" y="12700"/>
                  </a:lnTo>
                  <a:close/>
                  <a:moveTo>
                    <a:pt x="3337814" y="12700"/>
                  </a:moveTo>
                  <a:lnTo>
                    <a:pt x="3350514" y="12700"/>
                  </a:lnTo>
                  <a:lnTo>
                    <a:pt x="3337814" y="12700"/>
                  </a:lnTo>
                  <a:close/>
                  <a:moveTo>
                    <a:pt x="3363214" y="12700"/>
                  </a:moveTo>
                  <a:lnTo>
                    <a:pt x="3375914" y="12700"/>
                  </a:lnTo>
                  <a:lnTo>
                    <a:pt x="3363214" y="12700"/>
                  </a:lnTo>
                  <a:close/>
                  <a:moveTo>
                    <a:pt x="3388614" y="12700"/>
                  </a:moveTo>
                  <a:lnTo>
                    <a:pt x="3401314" y="12700"/>
                  </a:lnTo>
                  <a:lnTo>
                    <a:pt x="3388614" y="12700"/>
                  </a:lnTo>
                  <a:close/>
                  <a:moveTo>
                    <a:pt x="3414014" y="12700"/>
                  </a:moveTo>
                  <a:lnTo>
                    <a:pt x="3426714" y="12700"/>
                  </a:lnTo>
                  <a:lnTo>
                    <a:pt x="3414014" y="12700"/>
                  </a:lnTo>
                  <a:close/>
                  <a:moveTo>
                    <a:pt x="3439414" y="12700"/>
                  </a:moveTo>
                  <a:lnTo>
                    <a:pt x="3452114" y="12700"/>
                  </a:lnTo>
                  <a:lnTo>
                    <a:pt x="3439414" y="12700"/>
                  </a:lnTo>
                  <a:close/>
                  <a:moveTo>
                    <a:pt x="3464814" y="12700"/>
                  </a:moveTo>
                  <a:lnTo>
                    <a:pt x="3477514" y="12700"/>
                  </a:lnTo>
                  <a:lnTo>
                    <a:pt x="3464814" y="12700"/>
                  </a:lnTo>
                  <a:close/>
                  <a:moveTo>
                    <a:pt x="3490214" y="12700"/>
                  </a:moveTo>
                  <a:lnTo>
                    <a:pt x="3502914" y="12700"/>
                  </a:lnTo>
                  <a:lnTo>
                    <a:pt x="3490214" y="12700"/>
                  </a:lnTo>
                  <a:close/>
                  <a:moveTo>
                    <a:pt x="3515614" y="12700"/>
                  </a:moveTo>
                  <a:lnTo>
                    <a:pt x="3528314" y="12700"/>
                  </a:lnTo>
                  <a:lnTo>
                    <a:pt x="3515614" y="12700"/>
                  </a:lnTo>
                  <a:close/>
                  <a:moveTo>
                    <a:pt x="3541014" y="12700"/>
                  </a:moveTo>
                  <a:lnTo>
                    <a:pt x="3553714" y="12700"/>
                  </a:lnTo>
                  <a:lnTo>
                    <a:pt x="3541014" y="12700"/>
                  </a:lnTo>
                  <a:close/>
                  <a:moveTo>
                    <a:pt x="3566414" y="12700"/>
                  </a:moveTo>
                  <a:lnTo>
                    <a:pt x="3579114" y="12700"/>
                  </a:lnTo>
                  <a:lnTo>
                    <a:pt x="3566414" y="12700"/>
                  </a:lnTo>
                  <a:close/>
                  <a:moveTo>
                    <a:pt x="3591814" y="12700"/>
                  </a:moveTo>
                  <a:lnTo>
                    <a:pt x="3604514" y="12700"/>
                  </a:lnTo>
                  <a:lnTo>
                    <a:pt x="3591814" y="12700"/>
                  </a:lnTo>
                  <a:close/>
                  <a:moveTo>
                    <a:pt x="3617214" y="12700"/>
                  </a:moveTo>
                  <a:lnTo>
                    <a:pt x="3629914" y="12700"/>
                  </a:lnTo>
                  <a:lnTo>
                    <a:pt x="3617214" y="12700"/>
                  </a:lnTo>
                  <a:close/>
                  <a:moveTo>
                    <a:pt x="3642614" y="12700"/>
                  </a:moveTo>
                  <a:lnTo>
                    <a:pt x="3655314" y="12700"/>
                  </a:lnTo>
                  <a:lnTo>
                    <a:pt x="3642614" y="12700"/>
                  </a:lnTo>
                  <a:close/>
                  <a:moveTo>
                    <a:pt x="3668014" y="12700"/>
                  </a:moveTo>
                  <a:lnTo>
                    <a:pt x="3680714" y="12700"/>
                  </a:lnTo>
                  <a:lnTo>
                    <a:pt x="3668014" y="12700"/>
                  </a:lnTo>
                  <a:close/>
                  <a:moveTo>
                    <a:pt x="3693414" y="12700"/>
                  </a:moveTo>
                  <a:lnTo>
                    <a:pt x="3706114" y="12700"/>
                  </a:lnTo>
                  <a:lnTo>
                    <a:pt x="3693414" y="12700"/>
                  </a:lnTo>
                  <a:close/>
                  <a:moveTo>
                    <a:pt x="3718814" y="12700"/>
                  </a:moveTo>
                  <a:lnTo>
                    <a:pt x="3731514" y="12700"/>
                  </a:lnTo>
                  <a:lnTo>
                    <a:pt x="3718814" y="12700"/>
                  </a:lnTo>
                  <a:close/>
                  <a:moveTo>
                    <a:pt x="3744214" y="12700"/>
                  </a:moveTo>
                  <a:lnTo>
                    <a:pt x="3756914" y="12700"/>
                  </a:lnTo>
                  <a:lnTo>
                    <a:pt x="3744214" y="12700"/>
                  </a:lnTo>
                  <a:close/>
                  <a:moveTo>
                    <a:pt x="3769614" y="12700"/>
                  </a:moveTo>
                  <a:lnTo>
                    <a:pt x="3782314" y="12700"/>
                  </a:lnTo>
                  <a:lnTo>
                    <a:pt x="3769614" y="12700"/>
                  </a:lnTo>
                  <a:close/>
                  <a:moveTo>
                    <a:pt x="3795014" y="12700"/>
                  </a:moveTo>
                  <a:lnTo>
                    <a:pt x="3807714" y="12700"/>
                  </a:lnTo>
                  <a:lnTo>
                    <a:pt x="3795014" y="12700"/>
                  </a:lnTo>
                  <a:close/>
                  <a:moveTo>
                    <a:pt x="3820414" y="12700"/>
                  </a:moveTo>
                  <a:lnTo>
                    <a:pt x="3833114" y="12700"/>
                  </a:lnTo>
                  <a:lnTo>
                    <a:pt x="3820414" y="12700"/>
                  </a:lnTo>
                  <a:close/>
                  <a:moveTo>
                    <a:pt x="3845814" y="12700"/>
                  </a:moveTo>
                  <a:lnTo>
                    <a:pt x="3858514" y="12700"/>
                  </a:lnTo>
                  <a:lnTo>
                    <a:pt x="3845814" y="12700"/>
                  </a:lnTo>
                  <a:close/>
                  <a:moveTo>
                    <a:pt x="3871214" y="12700"/>
                  </a:moveTo>
                  <a:lnTo>
                    <a:pt x="3883914" y="12700"/>
                  </a:lnTo>
                  <a:lnTo>
                    <a:pt x="3871214" y="12700"/>
                  </a:lnTo>
                  <a:close/>
                  <a:moveTo>
                    <a:pt x="3896614" y="12700"/>
                  </a:moveTo>
                  <a:lnTo>
                    <a:pt x="3909314" y="12700"/>
                  </a:lnTo>
                  <a:lnTo>
                    <a:pt x="3896614" y="12700"/>
                  </a:lnTo>
                  <a:close/>
                  <a:moveTo>
                    <a:pt x="3922014" y="12700"/>
                  </a:moveTo>
                  <a:lnTo>
                    <a:pt x="3934714" y="12700"/>
                  </a:lnTo>
                  <a:lnTo>
                    <a:pt x="3922014" y="12700"/>
                  </a:lnTo>
                  <a:close/>
                  <a:moveTo>
                    <a:pt x="3947414" y="12700"/>
                  </a:moveTo>
                  <a:lnTo>
                    <a:pt x="3960114" y="12700"/>
                  </a:lnTo>
                  <a:lnTo>
                    <a:pt x="3947414" y="12700"/>
                  </a:lnTo>
                  <a:close/>
                  <a:moveTo>
                    <a:pt x="3972814" y="12700"/>
                  </a:moveTo>
                  <a:lnTo>
                    <a:pt x="3985514" y="12700"/>
                  </a:lnTo>
                  <a:lnTo>
                    <a:pt x="3972814" y="12700"/>
                  </a:lnTo>
                  <a:close/>
                  <a:moveTo>
                    <a:pt x="3998214" y="12700"/>
                  </a:moveTo>
                  <a:lnTo>
                    <a:pt x="4010914" y="12700"/>
                  </a:lnTo>
                  <a:lnTo>
                    <a:pt x="3998214" y="12700"/>
                  </a:lnTo>
                  <a:close/>
                  <a:moveTo>
                    <a:pt x="4023614" y="12700"/>
                  </a:moveTo>
                  <a:lnTo>
                    <a:pt x="4036314" y="12700"/>
                  </a:lnTo>
                  <a:lnTo>
                    <a:pt x="4023614" y="12700"/>
                  </a:lnTo>
                  <a:close/>
                  <a:moveTo>
                    <a:pt x="4049014" y="12700"/>
                  </a:moveTo>
                  <a:lnTo>
                    <a:pt x="4061714" y="12700"/>
                  </a:lnTo>
                  <a:lnTo>
                    <a:pt x="4049014" y="12700"/>
                  </a:lnTo>
                  <a:close/>
                  <a:moveTo>
                    <a:pt x="4074414" y="12700"/>
                  </a:moveTo>
                  <a:lnTo>
                    <a:pt x="4087114" y="12700"/>
                  </a:lnTo>
                  <a:lnTo>
                    <a:pt x="4074414" y="12700"/>
                  </a:lnTo>
                  <a:close/>
                  <a:moveTo>
                    <a:pt x="4099814" y="12700"/>
                  </a:moveTo>
                  <a:lnTo>
                    <a:pt x="4112514" y="12700"/>
                  </a:lnTo>
                  <a:lnTo>
                    <a:pt x="4099814" y="12700"/>
                  </a:lnTo>
                  <a:close/>
                  <a:moveTo>
                    <a:pt x="4125214" y="12700"/>
                  </a:moveTo>
                  <a:lnTo>
                    <a:pt x="4137914" y="12700"/>
                  </a:lnTo>
                  <a:lnTo>
                    <a:pt x="4125214" y="12700"/>
                  </a:lnTo>
                  <a:close/>
                  <a:moveTo>
                    <a:pt x="4150614" y="12700"/>
                  </a:moveTo>
                  <a:lnTo>
                    <a:pt x="4163314" y="12700"/>
                  </a:lnTo>
                  <a:lnTo>
                    <a:pt x="4150614" y="12700"/>
                  </a:lnTo>
                  <a:close/>
                  <a:moveTo>
                    <a:pt x="4176014" y="12700"/>
                  </a:moveTo>
                  <a:lnTo>
                    <a:pt x="4188714" y="12700"/>
                  </a:lnTo>
                  <a:lnTo>
                    <a:pt x="4176014" y="12700"/>
                  </a:lnTo>
                  <a:close/>
                  <a:moveTo>
                    <a:pt x="4201414" y="12700"/>
                  </a:moveTo>
                  <a:lnTo>
                    <a:pt x="4214114" y="12700"/>
                  </a:lnTo>
                  <a:lnTo>
                    <a:pt x="4201414" y="12700"/>
                  </a:lnTo>
                  <a:close/>
                  <a:moveTo>
                    <a:pt x="4226814" y="12700"/>
                  </a:moveTo>
                  <a:lnTo>
                    <a:pt x="4239514" y="12700"/>
                  </a:lnTo>
                  <a:lnTo>
                    <a:pt x="4226814" y="12700"/>
                  </a:lnTo>
                  <a:close/>
                  <a:moveTo>
                    <a:pt x="4252214" y="12700"/>
                  </a:moveTo>
                  <a:lnTo>
                    <a:pt x="4264914" y="12700"/>
                  </a:lnTo>
                  <a:lnTo>
                    <a:pt x="4252214" y="12700"/>
                  </a:lnTo>
                  <a:close/>
                  <a:moveTo>
                    <a:pt x="4277614" y="12700"/>
                  </a:moveTo>
                  <a:lnTo>
                    <a:pt x="4290314" y="12700"/>
                  </a:lnTo>
                  <a:lnTo>
                    <a:pt x="4277614" y="12700"/>
                  </a:lnTo>
                  <a:close/>
                  <a:moveTo>
                    <a:pt x="4303014" y="12700"/>
                  </a:moveTo>
                  <a:lnTo>
                    <a:pt x="4315714" y="12700"/>
                  </a:lnTo>
                  <a:lnTo>
                    <a:pt x="4303014" y="12700"/>
                  </a:lnTo>
                  <a:close/>
                  <a:moveTo>
                    <a:pt x="4328414" y="12700"/>
                  </a:moveTo>
                  <a:lnTo>
                    <a:pt x="4341114" y="12700"/>
                  </a:lnTo>
                  <a:lnTo>
                    <a:pt x="4328414" y="12700"/>
                  </a:lnTo>
                  <a:close/>
                  <a:moveTo>
                    <a:pt x="4353814" y="12700"/>
                  </a:moveTo>
                  <a:lnTo>
                    <a:pt x="4366514" y="12700"/>
                  </a:lnTo>
                  <a:lnTo>
                    <a:pt x="4353814" y="12700"/>
                  </a:lnTo>
                  <a:close/>
                  <a:moveTo>
                    <a:pt x="4379214" y="12700"/>
                  </a:moveTo>
                  <a:lnTo>
                    <a:pt x="4391914" y="12700"/>
                  </a:lnTo>
                  <a:lnTo>
                    <a:pt x="4379214" y="12700"/>
                  </a:lnTo>
                  <a:close/>
                  <a:moveTo>
                    <a:pt x="4404614" y="12700"/>
                  </a:moveTo>
                  <a:lnTo>
                    <a:pt x="4417314" y="12700"/>
                  </a:lnTo>
                  <a:lnTo>
                    <a:pt x="4404614" y="12700"/>
                  </a:lnTo>
                  <a:close/>
                  <a:moveTo>
                    <a:pt x="4430014" y="12700"/>
                  </a:moveTo>
                  <a:lnTo>
                    <a:pt x="4442714" y="12700"/>
                  </a:lnTo>
                  <a:lnTo>
                    <a:pt x="4430014" y="12700"/>
                  </a:lnTo>
                  <a:close/>
                  <a:moveTo>
                    <a:pt x="4455414" y="12700"/>
                  </a:moveTo>
                  <a:lnTo>
                    <a:pt x="4468114" y="12700"/>
                  </a:lnTo>
                  <a:lnTo>
                    <a:pt x="4455414" y="12700"/>
                  </a:lnTo>
                  <a:close/>
                  <a:moveTo>
                    <a:pt x="4480814" y="12700"/>
                  </a:moveTo>
                  <a:lnTo>
                    <a:pt x="4493514" y="12700"/>
                  </a:lnTo>
                  <a:lnTo>
                    <a:pt x="4480814" y="12700"/>
                  </a:lnTo>
                  <a:close/>
                  <a:moveTo>
                    <a:pt x="4506214" y="12700"/>
                  </a:moveTo>
                  <a:lnTo>
                    <a:pt x="4518914" y="12700"/>
                  </a:lnTo>
                  <a:lnTo>
                    <a:pt x="4506214" y="12700"/>
                  </a:lnTo>
                  <a:close/>
                  <a:moveTo>
                    <a:pt x="4531614" y="12700"/>
                  </a:moveTo>
                  <a:lnTo>
                    <a:pt x="4544314" y="12700"/>
                  </a:lnTo>
                  <a:lnTo>
                    <a:pt x="4531614" y="12700"/>
                  </a:lnTo>
                  <a:close/>
                  <a:moveTo>
                    <a:pt x="4557014" y="12700"/>
                  </a:moveTo>
                  <a:lnTo>
                    <a:pt x="4569714" y="12700"/>
                  </a:lnTo>
                  <a:lnTo>
                    <a:pt x="4557014" y="12700"/>
                  </a:lnTo>
                  <a:close/>
                  <a:moveTo>
                    <a:pt x="4582414" y="12700"/>
                  </a:moveTo>
                  <a:lnTo>
                    <a:pt x="4595114" y="12700"/>
                  </a:lnTo>
                  <a:lnTo>
                    <a:pt x="4582414" y="12700"/>
                  </a:lnTo>
                  <a:close/>
                  <a:moveTo>
                    <a:pt x="4607814" y="12700"/>
                  </a:moveTo>
                  <a:lnTo>
                    <a:pt x="4620514" y="12700"/>
                  </a:lnTo>
                  <a:lnTo>
                    <a:pt x="4607814" y="12700"/>
                  </a:lnTo>
                  <a:close/>
                  <a:moveTo>
                    <a:pt x="4633214" y="12700"/>
                  </a:moveTo>
                  <a:lnTo>
                    <a:pt x="4645914" y="12700"/>
                  </a:lnTo>
                  <a:lnTo>
                    <a:pt x="4633214" y="12700"/>
                  </a:lnTo>
                  <a:close/>
                  <a:moveTo>
                    <a:pt x="4658614" y="12700"/>
                  </a:moveTo>
                  <a:lnTo>
                    <a:pt x="4671314" y="12700"/>
                  </a:lnTo>
                  <a:lnTo>
                    <a:pt x="4658614" y="12700"/>
                  </a:lnTo>
                  <a:close/>
                  <a:moveTo>
                    <a:pt x="4684014" y="12700"/>
                  </a:moveTo>
                  <a:lnTo>
                    <a:pt x="4696714" y="12700"/>
                  </a:lnTo>
                  <a:lnTo>
                    <a:pt x="4684014" y="12700"/>
                  </a:lnTo>
                  <a:close/>
                  <a:moveTo>
                    <a:pt x="4709414" y="12700"/>
                  </a:moveTo>
                  <a:lnTo>
                    <a:pt x="4722114" y="12700"/>
                  </a:lnTo>
                  <a:lnTo>
                    <a:pt x="4709414" y="12700"/>
                  </a:lnTo>
                  <a:close/>
                  <a:moveTo>
                    <a:pt x="4734814" y="12700"/>
                  </a:moveTo>
                  <a:lnTo>
                    <a:pt x="4747514" y="12700"/>
                  </a:lnTo>
                  <a:lnTo>
                    <a:pt x="4734814" y="12700"/>
                  </a:lnTo>
                  <a:close/>
                  <a:moveTo>
                    <a:pt x="4760214" y="12700"/>
                  </a:moveTo>
                  <a:lnTo>
                    <a:pt x="4772914" y="12700"/>
                  </a:lnTo>
                  <a:lnTo>
                    <a:pt x="4760214" y="12700"/>
                  </a:lnTo>
                  <a:close/>
                  <a:moveTo>
                    <a:pt x="4785614" y="12700"/>
                  </a:moveTo>
                  <a:lnTo>
                    <a:pt x="4798314" y="12700"/>
                  </a:lnTo>
                  <a:lnTo>
                    <a:pt x="4785614" y="12700"/>
                  </a:lnTo>
                  <a:close/>
                  <a:moveTo>
                    <a:pt x="4811014" y="12700"/>
                  </a:moveTo>
                  <a:lnTo>
                    <a:pt x="4823714" y="12700"/>
                  </a:lnTo>
                  <a:lnTo>
                    <a:pt x="4811014" y="12700"/>
                  </a:lnTo>
                  <a:close/>
                  <a:moveTo>
                    <a:pt x="4836414" y="12700"/>
                  </a:moveTo>
                  <a:lnTo>
                    <a:pt x="4849114" y="12700"/>
                  </a:lnTo>
                  <a:lnTo>
                    <a:pt x="4836414" y="12700"/>
                  </a:lnTo>
                  <a:close/>
                  <a:moveTo>
                    <a:pt x="4861814" y="12700"/>
                  </a:moveTo>
                  <a:lnTo>
                    <a:pt x="4874514" y="12700"/>
                  </a:lnTo>
                  <a:lnTo>
                    <a:pt x="4861814" y="12700"/>
                  </a:lnTo>
                  <a:close/>
                  <a:moveTo>
                    <a:pt x="4887214" y="12700"/>
                  </a:moveTo>
                  <a:lnTo>
                    <a:pt x="4899914" y="12700"/>
                  </a:lnTo>
                  <a:lnTo>
                    <a:pt x="4887214" y="12700"/>
                  </a:lnTo>
                  <a:close/>
                  <a:moveTo>
                    <a:pt x="4912614" y="12700"/>
                  </a:moveTo>
                  <a:lnTo>
                    <a:pt x="4925314" y="12700"/>
                  </a:lnTo>
                  <a:lnTo>
                    <a:pt x="4912614" y="12700"/>
                  </a:lnTo>
                  <a:close/>
                  <a:moveTo>
                    <a:pt x="4938014" y="12700"/>
                  </a:moveTo>
                  <a:lnTo>
                    <a:pt x="4950714" y="12700"/>
                  </a:lnTo>
                  <a:lnTo>
                    <a:pt x="4938014" y="12700"/>
                  </a:lnTo>
                  <a:close/>
                  <a:moveTo>
                    <a:pt x="4963414" y="12700"/>
                  </a:moveTo>
                  <a:lnTo>
                    <a:pt x="4976114" y="12700"/>
                  </a:lnTo>
                  <a:lnTo>
                    <a:pt x="4963414" y="12700"/>
                  </a:lnTo>
                  <a:close/>
                  <a:moveTo>
                    <a:pt x="4988814" y="12700"/>
                  </a:moveTo>
                  <a:lnTo>
                    <a:pt x="5001514" y="12700"/>
                  </a:lnTo>
                  <a:lnTo>
                    <a:pt x="4988814" y="12700"/>
                  </a:lnTo>
                  <a:close/>
                  <a:moveTo>
                    <a:pt x="5014214" y="12700"/>
                  </a:moveTo>
                  <a:lnTo>
                    <a:pt x="5026914" y="12700"/>
                  </a:lnTo>
                  <a:lnTo>
                    <a:pt x="5014214" y="12700"/>
                  </a:lnTo>
                  <a:close/>
                  <a:moveTo>
                    <a:pt x="5039614" y="12700"/>
                  </a:moveTo>
                  <a:lnTo>
                    <a:pt x="5052314" y="12700"/>
                  </a:lnTo>
                  <a:lnTo>
                    <a:pt x="5039614" y="12700"/>
                  </a:lnTo>
                  <a:close/>
                  <a:moveTo>
                    <a:pt x="5065014" y="12700"/>
                  </a:moveTo>
                  <a:lnTo>
                    <a:pt x="5077714" y="12700"/>
                  </a:lnTo>
                  <a:lnTo>
                    <a:pt x="5065014" y="12700"/>
                  </a:lnTo>
                  <a:close/>
                  <a:moveTo>
                    <a:pt x="5090414" y="12700"/>
                  </a:moveTo>
                  <a:lnTo>
                    <a:pt x="5103114" y="12700"/>
                  </a:lnTo>
                  <a:lnTo>
                    <a:pt x="5090414" y="12700"/>
                  </a:lnTo>
                  <a:close/>
                  <a:moveTo>
                    <a:pt x="5115814" y="12700"/>
                  </a:moveTo>
                  <a:lnTo>
                    <a:pt x="5128514" y="12700"/>
                  </a:lnTo>
                  <a:lnTo>
                    <a:pt x="5115814" y="12700"/>
                  </a:lnTo>
                  <a:close/>
                  <a:moveTo>
                    <a:pt x="5141214" y="12700"/>
                  </a:moveTo>
                  <a:lnTo>
                    <a:pt x="5153914" y="12700"/>
                  </a:lnTo>
                  <a:lnTo>
                    <a:pt x="5141214" y="12700"/>
                  </a:lnTo>
                  <a:close/>
                  <a:moveTo>
                    <a:pt x="5166614" y="12700"/>
                  </a:moveTo>
                  <a:lnTo>
                    <a:pt x="5179314" y="12700"/>
                  </a:lnTo>
                  <a:lnTo>
                    <a:pt x="5166614" y="12700"/>
                  </a:lnTo>
                  <a:close/>
                  <a:moveTo>
                    <a:pt x="5192014" y="12700"/>
                  </a:moveTo>
                  <a:lnTo>
                    <a:pt x="5204714" y="12700"/>
                  </a:lnTo>
                  <a:lnTo>
                    <a:pt x="5192014" y="12700"/>
                  </a:lnTo>
                  <a:close/>
                  <a:moveTo>
                    <a:pt x="5217414" y="12700"/>
                  </a:moveTo>
                  <a:lnTo>
                    <a:pt x="5230114" y="12700"/>
                  </a:lnTo>
                  <a:lnTo>
                    <a:pt x="5217414" y="12700"/>
                  </a:lnTo>
                  <a:close/>
                  <a:moveTo>
                    <a:pt x="5242814" y="12700"/>
                  </a:moveTo>
                  <a:lnTo>
                    <a:pt x="5255514" y="12700"/>
                  </a:lnTo>
                  <a:lnTo>
                    <a:pt x="5242814" y="12700"/>
                  </a:lnTo>
                  <a:close/>
                  <a:moveTo>
                    <a:pt x="5268214" y="12700"/>
                  </a:moveTo>
                  <a:lnTo>
                    <a:pt x="5280914" y="12700"/>
                  </a:lnTo>
                  <a:lnTo>
                    <a:pt x="5268214" y="12700"/>
                  </a:lnTo>
                  <a:close/>
                  <a:moveTo>
                    <a:pt x="5293614" y="12700"/>
                  </a:moveTo>
                  <a:lnTo>
                    <a:pt x="5306314" y="12700"/>
                  </a:lnTo>
                  <a:lnTo>
                    <a:pt x="5293614" y="12700"/>
                  </a:lnTo>
                  <a:close/>
                  <a:moveTo>
                    <a:pt x="5319014" y="12700"/>
                  </a:moveTo>
                  <a:lnTo>
                    <a:pt x="5331714" y="12700"/>
                  </a:lnTo>
                  <a:lnTo>
                    <a:pt x="5319014" y="12700"/>
                  </a:lnTo>
                  <a:close/>
                  <a:moveTo>
                    <a:pt x="5344414" y="12700"/>
                  </a:moveTo>
                  <a:lnTo>
                    <a:pt x="5357114" y="12700"/>
                  </a:lnTo>
                  <a:lnTo>
                    <a:pt x="5344414" y="12700"/>
                  </a:lnTo>
                  <a:close/>
                  <a:moveTo>
                    <a:pt x="5369814" y="12700"/>
                  </a:moveTo>
                  <a:lnTo>
                    <a:pt x="5382514" y="12700"/>
                  </a:lnTo>
                  <a:lnTo>
                    <a:pt x="5369814" y="12700"/>
                  </a:lnTo>
                  <a:close/>
                  <a:moveTo>
                    <a:pt x="5395214" y="12700"/>
                  </a:moveTo>
                  <a:lnTo>
                    <a:pt x="5407914" y="12700"/>
                  </a:lnTo>
                  <a:lnTo>
                    <a:pt x="5395214" y="12700"/>
                  </a:lnTo>
                  <a:close/>
                  <a:moveTo>
                    <a:pt x="5420614" y="12700"/>
                  </a:moveTo>
                  <a:lnTo>
                    <a:pt x="5433314" y="12700"/>
                  </a:lnTo>
                  <a:lnTo>
                    <a:pt x="5420614" y="12700"/>
                  </a:lnTo>
                  <a:close/>
                  <a:moveTo>
                    <a:pt x="5446014" y="12700"/>
                  </a:moveTo>
                  <a:lnTo>
                    <a:pt x="5458714" y="12700"/>
                  </a:lnTo>
                  <a:lnTo>
                    <a:pt x="5446014" y="12700"/>
                  </a:lnTo>
                  <a:close/>
                  <a:moveTo>
                    <a:pt x="5471414" y="12700"/>
                  </a:moveTo>
                  <a:lnTo>
                    <a:pt x="5484114" y="12700"/>
                  </a:lnTo>
                  <a:lnTo>
                    <a:pt x="5471414" y="12700"/>
                  </a:lnTo>
                  <a:close/>
                  <a:moveTo>
                    <a:pt x="5496814" y="12700"/>
                  </a:moveTo>
                  <a:lnTo>
                    <a:pt x="5509514" y="12700"/>
                  </a:lnTo>
                  <a:lnTo>
                    <a:pt x="5496814" y="12700"/>
                  </a:lnTo>
                  <a:close/>
                  <a:moveTo>
                    <a:pt x="5522214" y="12700"/>
                  </a:moveTo>
                  <a:lnTo>
                    <a:pt x="5534914" y="12700"/>
                  </a:lnTo>
                  <a:lnTo>
                    <a:pt x="5522214" y="12700"/>
                  </a:lnTo>
                  <a:close/>
                  <a:moveTo>
                    <a:pt x="5547614" y="12700"/>
                  </a:moveTo>
                  <a:lnTo>
                    <a:pt x="5560314" y="12700"/>
                  </a:lnTo>
                  <a:lnTo>
                    <a:pt x="5547614" y="12700"/>
                  </a:lnTo>
                  <a:close/>
                  <a:moveTo>
                    <a:pt x="5573014" y="12700"/>
                  </a:moveTo>
                  <a:lnTo>
                    <a:pt x="5585714" y="12700"/>
                  </a:lnTo>
                  <a:lnTo>
                    <a:pt x="5573014" y="12700"/>
                  </a:lnTo>
                  <a:close/>
                  <a:moveTo>
                    <a:pt x="5598414" y="12700"/>
                  </a:moveTo>
                  <a:lnTo>
                    <a:pt x="5611114" y="12700"/>
                  </a:lnTo>
                  <a:lnTo>
                    <a:pt x="5598414" y="12700"/>
                  </a:lnTo>
                  <a:close/>
                  <a:moveTo>
                    <a:pt x="5623814" y="12700"/>
                  </a:moveTo>
                  <a:lnTo>
                    <a:pt x="5636514" y="12700"/>
                  </a:lnTo>
                  <a:lnTo>
                    <a:pt x="5623814" y="12700"/>
                  </a:lnTo>
                  <a:close/>
                  <a:moveTo>
                    <a:pt x="5649214" y="12700"/>
                  </a:moveTo>
                  <a:lnTo>
                    <a:pt x="5661914" y="12700"/>
                  </a:lnTo>
                  <a:lnTo>
                    <a:pt x="5649214" y="12700"/>
                  </a:lnTo>
                  <a:close/>
                  <a:moveTo>
                    <a:pt x="5674614" y="12700"/>
                  </a:moveTo>
                  <a:lnTo>
                    <a:pt x="5687314" y="12700"/>
                  </a:lnTo>
                  <a:lnTo>
                    <a:pt x="5674614" y="12700"/>
                  </a:lnTo>
                  <a:close/>
                  <a:moveTo>
                    <a:pt x="5700014" y="12700"/>
                  </a:moveTo>
                  <a:lnTo>
                    <a:pt x="5712714" y="12700"/>
                  </a:lnTo>
                  <a:lnTo>
                    <a:pt x="5700014" y="12700"/>
                  </a:lnTo>
                  <a:close/>
                  <a:moveTo>
                    <a:pt x="5725414" y="12700"/>
                  </a:moveTo>
                  <a:lnTo>
                    <a:pt x="5738114" y="12700"/>
                  </a:lnTo>
                  <a:lnTo>
                    <a:pt x="5725414" y="12700"/>
                  </a:lnTo>
                  <a:close/>
                  <a:moveTo>
                    <a:pt x="5750814" y="12700"/>
                  </a:moveTo>
                  <a:lnTo>
                    <a:pt x="5763514" y="12700"/>
                  </a:lnTo>
                  <a:lnTo>
                    <a:pt x="5750814" y="12700"/>
                  </a:lnTo>
                  <a:close/>
                  <a:moveTo>
                    <a:pt x="5776214" y="12700"/>
                  </a:moveTo>
                  <a:lnTo>
                    <a:pt x="5788914" y="12700"/>
                  </a:lnTo>
                  <a:lnTo>
                    <a:pt x="5776214" y="12700"/>
                  </a:lnTo>
                  <a:close/>
                  <a:moveTo>
                    <a:pt x="5801614" y="12700"/>
                  </a:moveTo>
                  <a:lnTo>
                    <a:pt x="5814314" y="12700"/>
                  </a:lnTo>
                  <a:lnTo>
                    <a:pt x="5801614" y="12700"/>
                  </a:lnTo>
                  <a:close/>
                  <a:moveTo>
                    <a:pt x="5827014" y="12700"/>
                  </a:moveTo>
                  <a:lnTo>
                    <a:pt x="5839714" y="12700"/>
                  </a:lnTo>
                  <a:lnTo>
                    <a:pt x="5827014" y="12700"/>
                  </a:lnTo>
                  <a:close/>
                  <a:moveTo>
                    <a:pt x="5852414" y="12700"/>
                  </a:moveTo>
                  <a:lnTo>
                    <a:pt x="5865114" y="12700"/>
                  </a:lnTo>
                  <a:lnTo>
                    <a:pt x="5852414" y="12700"/>
                  </a:lnTo>
                  <a:close/>
                  <a:moveTo>
                    <a:pt x="5877814" y="12700"/>
                  </a:moveTo>
                  <a:lnTo>
                    <a:pt x="5890514" y="12700"/>
                  </a:lnTo>
                  <a:lnTo>
                    <a:pt x="5877814" y="12700"/>
                  </a:lnTo>
                  <a:close/>
                  <a:moveTo>
                    <a:pt x="5903214" y="12700"/>
                  </a:moveTo>
                  <a:lnTo>
                    <a:pt x="5915914" y="12700"/>
                  </a:lnTo>
                  <a:lnTo>
                    <a:pt x="5903214" y="12700"/>
                  </a:lnTo>
                  <a:close/>
                  <a:moveTo>
                    <a:pt x="5928614" y="12700"/>
                  </a:moveTo>
                  <a:lnTo>
                    <a:pt x="5941314" y="12700"/>
                  </a:lnTo>
                  <a:lnTo>
                    <a:pt x="5928614" y="12700"/>
                  </a:lnTo>
                  <a:close/>
                  <a:moveTo>
                    <a:pt x="5954014" y="12700"/>
                  </a:moveTo>
                  <a:lnTo>
                    <a:pt x="5966714" y="12700"/>
                  </a:lnTo>
                  <a:lnTo>
                    <a:pt x="5954014" y="12700"/>
                  </a:lnTo>
                  <a:close/>
                  <a:moveTo>
                    <a:pt x="5979414" y="12700"/>
                  </a:moveTo>
                  <a:lnTo>
                    <a:pt x="5992114" y="12700"/>
                  </a:lnTo>
                  <a:lnTo>
                    <a:pt x="5979414" y="12700"/>
                  </a:lnTo>
                  <a:close/>
                  <a:moveTo>
                    <a:pt x="6004814" y="12700"/>
                  </a:moveTo>
                  <a:lnTo>
                    <a:pt x="6017514" y="12700"/>
                  </a:lnTo>
                  <a:lnTo>
                    <a:pt x="6004814" y="12700"/>
                  </a:lnTo>
                  <a:close/>
                  <a:moveTo>
                    <a:pt x="6030214" y="12700"/>
                  </a:moveTo>
                  <a:lnTo>
                    <a:pt x="6042914" y="12700"/>
                  </a:lnTo>
                  <a:lnTo>
                    <a:pt x="6030214" y="12700"/>
                  </a:lnTo>
                  <a:close/>
                  <a:moveTo>
                    <a:pt x="6055614" y="12700"/>
                  </a:moveTo>
                  <a:lnTo>
                    <a:pt x="6068314" y="12700"/>
                  </a:lnTo>
                  <a:lnTo>
                    <a:pt x="6055614" y="12700"/>
                  </a:lnTo>
                  <a:close/>
                  <a:moveTo>
                    <a:pt x="6081014" y="12700"/>
                  </a:moveTo>
                  <a:lnTo>
                    <a:pt x="6093714" y="12700"/>
                  </a:lnTo>
                  <a:lnTo>
                    <a:pt x="6081014" y="12700"/>
                  </a:lnTo>
                  <a:close/>
                  <a:moveTo>
                    <a:pt x="6106414" y="12700"/>
                  </a:moveTo>
                  <a:lnTo>
                    <a:pt x="6119114" y="12700"/>
                  </a:lnTo>
                  <a:lnTo>
                    <a:pt x="6106414" y="12700"/>
                  </a:lnTo>
                  <a:close/>
                  <a:moveTo>
                    <a:pt x="6131814" y="12700"/>
                  </a:moveTo>
                  <a:lnTo>
                    <a:pt x="6144514" y="12700"/>
                  </a:lnTo>
                  <a:lnTo>
                    <a:pt x="6131814" y="12700"/>
                  </a:lnTo>
                  <a:close/>
                  <a:moveTo>
                    <a:pt x="6157214" y="12700"/>
                  </a:moveTo>
                  <a:lnTo>
                    <a:pt x="6169914" y="12700"/>
                  </a:lnTo>
                  <a:lnTo>
                    <a:pt x="6157214" y="12700"/>
                  </a:lnTo>
                  <a:close/>
                  <a:moveTo>
                    <a:pt x="6182614" y="12700"/>
                  </a:moveTo>
                  <a:lnTo>
                    <a:pt x="6195314" y="12700"/>
                  </a:lnTo>
                  <a:lnTo>
                    <a:pt x="6182614" y="12700"/>
                  </a:lnTo>
                  <a:close/>
                  <a:moveTo>
                    <a:pt x="6208014" y="12700"/>
                  </a:moveTo>
                  <a:lnTo>
                    <a:pt x="6220714" y="12700"/>
                  </a:lnTo>
                  <a:lnTo>
                    <a:pt x="6208014" y="12700"/>
                  </a:lnTo>
                  <a:close/>
                  <a:moveTo>
                    <a:pt x="6233414" y="12700"/>
                  </a:moveTo>
                  <a:lnTo>
                    <a:pt x="6246114" y="12700"/>
                  </a:lnTo>
                  <a:lnTo>
                    <a:pt x="6233414" y="12700"/>
                  </a:lnTo>
                  <a:close/>
                  <a:moveTo>
                    <a:pt x="6258814" y="12700"/>
                  </a:moveTo>
                  <a:lnTo>
                    <a:pt x="6271514" y="12700"/>
                  </a:lnTo>
                  <a:lnTo>
                    <a:pt x="6258814" y="12700"/>
                  </a:lnTo>
                  <a:close/>
                  <a:moveTo>
                    <a:pt x="6284214" y="12700"/>
                  </a:moveTo>
                  <a:lnTo>
                    <a:pt x="6296914" y="12700"/>
                  </a:lnTo>
                  <a:lnTo>
                    <a:pt x="6284214" y="12700"/>
                  </a:lnTo>
                  <a:close/>
                  <a:moveTo>
                    <a:pt x="6309614" y="12700"/>
                  </a:moveTo>
                  <a:lnTo>
                    <a:pt x="6322314" y="12700"/>
                  </a:lnTo>
                  <a:lnTo>
                    <a:pt x="6309614" y="12700"/>
                  </a:lnTo>
                  <a:close/>
                  <a:moveTo>
                    <a:pt x="6335014" y="12700"/>
                  </a:moveTo>
                  <a:lnTo>
                    <a:pt x="6347714" y="12700"/>
                  </a:lnTo>
                  <a:lnTo>
                    <a:pt x="6335014" y="12700"/>
                  </a:lnTo>
                  <a:close/>
                  <a:moveTo>
                    <a:pt x="6360414" y="12700"/>
                  </a:moveTo>
                  <a:lnTo>
                    <a:pt x="6373114" y="12700"/>
                  </a:lnTo>
                  <a:lnTo>
                    <a:pt x="6360414" y="12700"/>
                  </a:lnTo>
                  <a:close/>
                  <a:moveTo>
                    <a:pt x="6385814" y="12700"/>
                  </a:moveTo>
                  <a:lnTo>
                    <a:pt x="6398514" y="12700"/>
                  </a:lnTo>
                  <a:lnTo>
                    <a:pt x="6385814" y="12700"/>
                  </a:lnTo>
                  <a:close/>
                  <a:moveTo>
                    <a:pt x="6411214" y="12700"/>
                  </a:moveTo>
                  <a:lnTo>
                    <a:pt x="6423914" y="12700"/>
                  </a:lnTo>
                  <a:lnTo>
                    <a:pt x="6411214" y="12700"/>
                  </a:lnTo>
                  <a:close/>
                  <a:moveTo>
                    <a:pt x="6436614" y="12700"/>
                  </a:moveTo>
                  <a:lnTo>
                    <a:pt x="6449314" y="12700"/>
                  </a:lnTo>
                  <a:lnTo>
                    <a:pt x="6436614" y="12700"/>
                  </a:lnTo>
                  <a:close/>
                  <a:moveTo>
                    <a:pt x="6462014" y="12700"/>
                  </a:moveTo>
                  <a:lnTo>
                    <a:pt x="6474714" y="12700"/>
                  </a:lnTo>
                  <a:lnTo>
                    <a:pt x="6462014" y="12700"/>
                  </a:lnTo>
                  <a:close/>
                  <a:moveTo>
                    <a:pt x="6487414" y="12700"/>
                  </a:moveTo>
                  <a:lnTo>
                    <a:pt x="6500114" y="12700"/>
                  </a:lnTo>
                  <a:lnTo>
                    <a:pt x="6487414" y="12700"/>
                  </a:lnTo>
                  <a:close/>
                  <a:moveTo>
                    <a:pt x="6512814" y="12700"/>
                  </a:moveTo>
                  <a:lnTo>
                    <a:pt x="6525514" y="12700"/>
                  </a:lnTo>
                  <a:lnTo>
                    <a:pt x="6512814" y="12700"/>
                  </a:lnTo>
                  <a:close/>
                  <a:moveTo>
                    <a:pt x="6538214" y="12700"/>
                  </a:moveTo>
                  <a:lnTo>
                    <a:pt x="6550914" y="12700"/>
                  </a:lnTo>
                  <a:lnTo>
                    <a:pt x="6538214" y="12700"/>
                  </a:lnTo>
                  <a:close/>
                  <a:moveTo>
                    <a:pt x="6563614" y="12700"/>
                  </a:moveTo>
                  <a:lnTo>
                    <a:pt x="6569837" y="12700"/>
                  </a:lnTo>
                  <a:cubicBezTo>
                    <a:pt x="6573393" y="12700"/>
                    <a:pt x="6576187" y="15494"/>
                    <a:pt x="6576187" y="19050"/>
                  </a:cubicBezTo>
                  <a:lnTo>
                    <a:pt x="6576187" y="25527"/>
                  </a:lnTo>
                  <a:lnTo>
                    <a:pt x="6563487" y="25527"/>
                  </a:lnTo>
                  <a:lnTo>
                    <a:pt x="6563487" y="6350"/>
                  </a:lnTo>
                  <a:lnTo>
                    <a:pt x="6569837" y="6350"/>
                  </a:lnTo>
                  <a:lnTo>
                    <a:pt x="6569837" y="12700"/>
                  </a:lnTo>
                  <a:lnTo>
                    <a:pt x="6563614" y="12700"/>
                  </a:lnTo>
                  <a:close/>
                  <a:moveTo>
                    <a:pt x="6576187" y="38227"/>
                  </a:moveTo>
                  <a:lnTo>
                    <a:pt x="6576187" y="50927"/>
                  </a:lnTo>
                  <a:lnTo>
                    <a:pt x="6563487" y="50927"/>
                  </a:lnTo>
                  <a:lnTo>
                    <a:pt x="6563487" y="38227"/>
                  </a:lnTo>
                  <a:close/>
                  <a:moveTo>
                    <a:pt x="6563487" y="63627"/>
                  </a:moveTo>
                  <a:lnTo>
                    <a:pt x="6563487" y="76327"/>
                  </a:lnTo>
                  <a:lnTo>
                    <a:pt x="6550787" y="76327"/>
                  </a:lnTo>
                  <a:lnTo>
                    <a:pt x="6550787" y="63627"/>
                  </a:lnTo>
                  <a:close/>
                  <a:moveTo>
                    <a:pt x="6550787" y="89027"/>
                  </a:moveTo>
                  <a:lnTo>
                    <a:pt x="6550787" y="101727"/>
                  </a:lnTo>
                  <a:lnTo>
                    <a:pt x="6538087" y="101727"/>
                  </a:lnTo>
                  <a:lnTo>
                    <a:pt x="6538087" y="89027"/>
                  </a:lnTo>
                  <a:close/>
                  <a:moveTo>
                    <a:pt x="6538087" y="114427"/>
                  </a:moveTo>
                  <a:lnTo>
                    <a:pt x="6538087" y="127127"/>
                  </a:lnTo>
                  <a:lnTo>
                    <a:pt x="6525387" y="127127"/>
                  </a:lnTo>
                  <a:lnTo>
                    <a:pt x="6525387" y="114427"/>
                  </a:lnTo>
                  <a:close/>
                  <a:moveTo>
                    <a:pt x="6525387" y="139827"/>
                  </a:moveTo>
                  <a:lnTo>
                    <a:pt x="6525387" y="152527"/>
                  </a:lnTo>
                  <a:lnTo>
                    <a:pt x="6512687" y="152527"/>
                  </a:lnTo>
                  <a:lnTo>
                    <a:pt x="6512687" y="139827"/>
                  </a:lnTo>
                  <a:close/>
                  <a:moveTo>
                    <a:pt x="6512687" y="165227"/>
                  </a:moveTo>
                  <a:lnTo>
                    <a:pt x="6512687" y="177927"/>
                  </a:lnTo>
                  <a:lnTo>
                    <a:pt x="6499987" y="177927"/>
                  </a:lnTo>
                  <a:lnTo>
                    <a:pt x="6499987" y="165227"/>
                  </a:lnTo>
                  <a:close/>
                  <a:moveTo>
                    <a:pt x="6499987" y="190627"/>
                  </a:moveTo>
                  <a:lnTo>
                    <a:pt x="6499987" y="203327"/>
                  </a:lnTo>
                  <a:lnTo>
                    <a:pt x="6487287" y="203327"/>
                  </a:lnTo>
                  <a:lnTo>
                    <a:pt x="6487287" y="190627"/>
                  </a:lnTo>
                  <a:close/>
                  <a:moveTo>
                    <a:pt x="6487287" y="216027"/>
                  </a:moveTo>
                  <a:lnTo>
                    <a:pt x="6487287" y="228727"/>
                  </a:lnTo>
                  <a:lnTo>
                    <a:pt x="6474587" y="228727"/>
                  </a:lnTo>
                  <a:lnTo>
                    <a:pt x="6474587" y="216027"/>
                  </a:lnTo>
                  <a:close/>
                  <a:moveTo>
                    <a:pt x="6474587" y="241427"/>
                  </a:moveTo>
                  <a:lnTo>
                    <a:pt x="6474587" y="254127"/>
                  </a:lnTo>
                  <a:lnTo>
                    <a:pt x="6461887" y="254127"/>
                  </a:lnTo>
                  <a:lnTo>
                    <a:pt x="6461887" y="241427"/>
                  </a:lnTo>
                  <a:close/>
                  <a:moveTo>
                    <a:pt x="6461887" y="266827"/>
                  </a:moveTo>
                  <a:lnTo>
                    <a:pt x="6461887" y="279527"/>
                  </a:lnTo>
                  <a:lnTo>
                    <a:pt x="6449187" y="279527"/>
                  </a:lnTo>
                  <a:lnTo>
                    <a:pt x="6449187" y="266827"/>
                  </a:lnTo>
                  <a:close/>
                  <a:moveTo>
                    <a:pt x="6449187" y="292227"/>
                  </a:moveTo>
                  <a:lnTo>
                    <a:pt x="6449187" y="304927"/>
                  </a:lnTo>
                  <a:lnTo>
                    <a:pt x="6436487" y="304927"/>
                  </a:lnTo>
                  <a:lnTo>
                    <a:pt x="6436487" y="292227"/>
                  </a:lnTo>
                  <a:close/>
                  <a:moveTo>
                    <a:pt x="6436487" y="317627"/>
                  </a:moveTo>
                  <a:lnTo>
                    <a:pt x="6436487" y="330327"/>
                  </a:lnTo>
                  <a:lnTo>
                    <a:pt x="6423787" y="330327"/>
                  </a:lnTo>
                  <a:lnTo>
                    <a:pt x="6423787" y="317627"/>
                  </a:lnTo>
                  <a:close/>
                  <a:moveTo>
                    <a:pt x="6423787" y="343027"/>
                  </a:moveTo>
                  <a:lnTo>
                    <a:pt x="6423787" y="355727"/>
                  </a:lnTo>
                  <a:lnTo>
                    <a:pt x="6411087" y="355727"/>
                  </a:lnTo>
                  <a:lnTo>
                    <a:pt x="6411087" y="343027"/>
                  </a:lnTo>
                  <a:close/>
                  <a:moveTo>
                    <a:pt x="6411087" y="368427"/>
                  </a:moveTo>
                  <a:lnTo>
                    <a:pt x="6411087" y="381127"/>
                  </a:lnTo>
                  <a:lnTo>
                    <a:pt x="6398387" y="381127"/>
                  </a:lnTo>
                  <a:lnTo>
                    <a:pt x="6398387" y="368427"/>
                  </a:lnTo>
                  <a:close/>
                  <a:moveTo>
                    <a:pt x="6398387" y="393827"/>
                  </a:moveTo>
                  <a:lnTo>
                    <a:pt x="6398387" y="406527"/>
                  </a:lnTo>
                  <a:lnTo>
                    <a:pt x="6385687" y="406527"/>
                  </a:lnTo>
                  <a:lnTo>
                    <a:pt x="6385687" y="393827"/>
                  </a:lnTo>
                  <a:close/>
                  <a:moveTo>
                    <a:pt x="6385687" y="419227"/>
                  </a:moveTo>
                  <a:lnTo>
                    <a:pt x="6385687" y="431927"/>
                  </a:lnTo>
                  <a:lnTo>
                    <a:pt x="6372987" y="431927"/>
                  </a:lnTo>
                  <a:lnTo>
                    <a:pt x="6372987" y="419227"/>
                  </a:lnTo>
                  <a:close/>
                  <a:moveTo>
                    <a:pt x="6372987" y="444627"/>
                  </a:moveTo>
                  <a:lnTo>
                    <a:pt x="6372987" y="457327"/>
                  </a:lnTo>
                  <a:lnTo>
                    <a:pt x="6360287" y="457327"/>
                  </a:lnTo>
                  <a:lnTo>
                    <a:pt x="6360287" y="444627"/>
                  </a:lnTo>
                  <a:close/>
                  <a:moveTo>
                    <a:pt x="6360287" y="470027"/>
                  </a:moveTo>
                  <a:lnTo>
                    <a:pt x="6360287" y="482727"/>
                  </a:lnTo>
                  <a:lnTo>
                    <a:pt x="6347587" y="482727"/>
                  </a:lnTo>
                  <a:lnTo>
                    <a:pt x="6347587" y="470027"/>
                  </a:lnTo>
                  <a:close/>
                  <a:moveTo>
                    <a:pt x="6347587" y="495427"/>
                  </a:moveTo>
                  <a:lnTo>
                    <a:pt x="6347587" y="508127"/>
                  </a:lnTo>
                  <a:lnTo>
                    <a:pt x="6334887" y="508127"/>
                  </a:lnTo>
                  <a:lnTo>
                    <a:pt x="6334887" y="495427"/>
                  </a:lnTo>
                  <a:close/>
                  <a:moveTo>
                    <a:pt x="6334887" y="520827"/>
                  </a:moveTo>
                  <a:lnTo>
                    <a:pt x="6334887" y="533527"/>
                  </a:lnTo>
                  <a:lnTo>
                    <a:pt x="6322187" y="533527"/>
                  </a:lnTo>
                  <a:lnTo>
                    <a:pt x="6322187" y="520827"/>
                  </a:lnTo>
                  <a:close/>
                  <a:moveTo>
                    <a:pt x="6322187" y="546227"/>
                  </a:moveTo>
                  <a:lnTo>
                    <a:pt x="6322187" y="558927"/>
                  </a:lnTo>
                  <a:lnTo>
                    <a:pt x="6309487" y="558927"/>
                  </a:lnTo>
                  <a:lnTo>
                    <a:pt x="6309487" y="546227"/>
                  </a:lnTo>
                  <a:close/>
                  <a:moveTo>
                    <a:pt x="6309487" y="571627"/>
                  </a:moveTo>
                  <a:lnTo>
                    <a:pt x="6309487" y="584327"/>
                  </a:lnTo>
                  <a:lnTo>
                    <a:pt x="6296787" y="584327"/>
                  </a:lnTo>
                  <a:lnTo>
                    <a:pt x="6296787" y="571627"/>
                  </a:lnTo>
                  <a:close/>
                  <a:moveTo>
                    <a:pt x="6296787" y="597027"/>
                  </a:moveTo>
                  <a:lnTo>
                    <a:pt x="6296787" y="609727"/>
                  </a:lnTo>
                  <a:lnTo>
                    <a:pt x="6284087" y="609727"/>
                  </a:lnTo>
                  <a:lnTo>
                    <a:pt x="6284087" y="597027"/>
                  </a:lnTo>
                  <a:close/>
                  <a:moveTo>
                    <a:pt x="6284087" y="622427"/>
                  </a:moveTo>
                  <a:lnTo>
                    <a:pt x="6284087" y="635127"/>
                  </a:lnTo>
                  <a:lnTo>
                    <a:pt x="6271387" y="635127"/>
                  </a:lnTo>
                  <a:lnTo>
                    <a:pt x="6271387" y="622427"/>
                  </a:lnTo>
                  <a:close/>
                  <a:moveTo>
                    <a:pt x="6271387" y="647827"/>
                  </a:moveTo>
                  <a:lnTo>
                    <a:pt x="6271387" y="660527"/>
                  </a:lnTo>
                  <a:lnTo>
                    <a:pt x="6258687" y="660527"/>
                  </a:lnTo>
                  <a:lnTo>
                    <a:pt x="6258687" y="647827"/>
                  </a:lnTo>
                  <a:close/>
                  <a:moveTo>
                    <a:pt x="6258687" y="673227"/>
                  </a:moveTo>
                  <a:lnTo>
                    <a:pt x="6258687" y="685927"/>
                  </a:lnTo>
                  <a:lnTo>
                    <a:pt x="6245987" y="685927"/>
                  </a:lnTo>
                  <a:lnTo>
                    <a:pt x="6245987" y="673227"/>
                  </a:lnTo>
                  <a:close/>
                  <a:moveTo>
                    <a:pt x="6245987" y="698627"/>
                  </a:moveTo>
                  <a:lnTo>
                    <a:pt x="6245987" y="711327"/>
                  </a:lnTo>
                  <a:lnTo>
                    <a:pt x="6233287" y="711327"/>
                  </a:lnTo>
                  <a:lnTo>
                    <a:pt x="6233287" y="698627"/>
                  </a:lnTo>
                  <a:close/>
                  <a:moveTo>
                    <a:pt x="6233287" y="724027"/>
                  </a:moveTo>
                  <a:lnTo>
                    <a:pt x="6233287" y="736727"/>
                  </a:lnTo>
                  <a:lnTo>
                    <a:pt x="6220587" y="736727"/>
                  </a:lnTo>
                  <a:lnTo>
                    <a:pt x="6220587" y="724027"/>
                  </a:lnTo>
                  <a:close/>
                  <a:moveTo>
                    <a:pt x="6220587" y="749427"/>
                  </a:moveTo>
                  <a:lnTo>
                    <a:pt x="6220587" y="762127"/>
                  </a:lnTo>
                  <a:lnTo>
                    <a:pt x="6207887" y="762127"/>
                  </a:lnTo>
                  <a:lnTo>
                    <a:pt x="6207887" y="749427"/>
                  </a:lnTo>
                  <a:close/>
                  <a:moveTo>
                    <a:pt x="6207887" y="774827"/>
                  </a:moveTo>
                  <a:lnTo>
                    <a:pt x="6207887" y="787527"/>
                  </a:lnTo>
                  <a:lnTo>
                    <a:pt x="6195187" y="787527"/>
                  </a:lnTo>
                  <a:lnTo>
                    <a:pt x="6195187" y="774827"/>
                  </a:lnTo>
                  <a:close/>
                  <a:moveTo>
                    <a:pt x="6195187" y="800227"/>
                  </a:moveTo>
                  <a:lnTo>
                    <a:pt x="6195187" y="812927"/>
                  </a:lnTo>
                  <a:lnTo>
                    <a:pt x="6182487" y="812927"/>
                  </a:lnTo>
                  <a:lnTo>
                    <a:pt x="6182487" y="800227"/>
                  </a:lnTo>
                  <a:close/>
                  <a:moveTo>
                    <a:pt x="6182487" y="825627"/>
                  </a:moveTo>
                  <a:lnTo>
                    <a:pt x="6182487" y="838327"/>
                  </a:lnTo>
                  <a:lnTo>
                    <a:pt x="6169787" y="838327"/>
                  </a:lnTo>
                  <a:lnTo>
                    <a:pt x="6169787" y="825627"/>
                  </a:lnTo>
                  <a:close/>
                  <a:moveTo>
                    <a:pt x="6169787" y="851027"/>
                  </a:moveTo>
                  <a:lnTo>
                    <a:pt x="6169787" y="863727"/>
                  </a:lnTo>
                  <a:lnTo>
                    <a:pt x="6157087" y="863727"/>
                  </a:lnTo>
                  <a:lnTo>
                    <a:pt x="6157087" y="851027"/>
                  </a:lnTo>
                  <a:close/>
                  <a:moveTo>
                    <a:pt x="6157087" y="876427"/>
                  </a:moveTo>
                  <a:lnTo>
                    <a:pt x="6157087" y="889127"/>
                  </a:lnTo>
                  <a:lnTo>
                    <a:pt x="6144387" y="889127"/>
                  </a:lnTo>
                  <a:lnTo>
                    <a:pt x="6144387" y="876427"/>
                  </a:lnTo>
                  <a:close/>
                  <a:moveTo>
                    <a:pt x="6144387" y="901827"/>
                  </a:moveTo>
                  <a:lnTo>
                    <a:pt x="6144387" y="914527"/>
                  </a:lnTo>
                  <a:lnTo>
                    <a:pt x="6131687" y="914527"/>
                  </a:lnTo>
                  <a:lnTo>
                    <a:pt x="6131687" y="901827"/>
                  </a:lnTo>
                  <a:close/>
                  <a:moveTo>
                    <a:pt x="6131687" y="927227"/>
                  </a:moveTo>
                  <a:lnTo>
                    <a:pt x="6131687" y="939927"/>
                  </a:lnTo>
                  <a:lnTo>
                    <a:pt x="6118987" y="939927"/>
                  </a:lnTo>
                  <a:lnTo>
                    <a:pt x="6118987" y="927227"/>
                  </a:lnTo>
                  <a:close/>
                  <a:moveTo>
                    <a:pt x="6118987" y="952627"/>
                  </a:moveTo>
                  <a:lnTo>
                    <a:pt x="6118987" y="965327"/>
                  </a:lnTo>
                  <a:lnTo>
                    <a:pt x="6106287" y="965327"/>
                  </a:lnTo>
                  <a:lnTo>
                    <a:pt x="6106287" y="952627"/>
                  </a:lnTo>
                  <a:close/>
                  <a:moveTo>
                    <a:pt x="6106287" y="978027"/>
                  </a:moveTo>
                  <a:lnTo>
                    <a:pt x="6106287" y="990727"/>
                  </a:lnTo>
                  <a:lnTo>
                    <a:pt x="6093587" y="990727"/>
                  </a:lnTo>
                  <a:lnTo>
                    <a:pt x="6093587" y="978027"/>
                  </a:lnTo>
                  <a:close/>
                  <a:moveTo>
                    <a:pt x="6093587" y="1003427"/>
                  </a:moveTo>
                  <a:lnTo>
                    <a:pt x="6093587" y="1016127"/>
                  </a:lnTo>
                  <a:lnTo>
                    <a:pt x="6080887" y="1016127"/>
                  </a:lnTo>
                  <a:lnTo>
                    <a:pt x="6080887" y="1003427"/>
                  </a:lnTo>
                  <a:close/>
                  <a:moveTo>
                    <a:pt x="6080887" y="1028827"/>
                  </a:moveTo>
                  <a:lnTo>
                    <a:pt x="6080887" y="1041527"/>
                  </a:lnTo>
                  <a:lnTo>
                    <a:pt x="6068187" y="1041527"/>
                  </a:lnTo>
                  <a:lnTo>
                    <a:pt x="6068187" y="1028827"/>
                  </a:lnTo>
                  <a:close/>
                  <a:moveTo>
                    <a:pt x="6068187" y="1054227"/>
                  </a:moveTo>
                  <a:lnTo>
                    <a:pt x="6068187" y="1066927"/>
                  </a:lnTo>
                  <a:lnTo>
                    <a:pt x="6055487" y="1066927"/>
                  </a:lnTo>
                  <a:lnTo>
                    <a:pt x="6055487" y="1054227"/>
                  </a:lnTo>
                  <a:close/>
                  <a:moveTo>
                    <a:pt x="6055487" y="1079627"/>
                  </a:moveTo>
                  <a:lnTo>
                    <a:pt x="6055487" y="1092327"/>
                  </a:lnTo>
                  <a:lnTo>
                    <a:pt x="6042787" y="1092327"/>
                  </a:lnTo>
                  <a:lnTo>
                    <a:pt x="6042787" y="1079627"/>
                  </a:lnTo>
                  <a:close/>
                  <a:moveTo>
                    <a:pt x="6042787" y="1105027"/>
                  </a:moveTo>
                  <a:lnTo>
                    <a:pt x="6042787" y="1117727"/>
                  </a:lnTo>
                  <a:lnTo>
                    <a:pt x="6030087" y="1117727"/>
                  </a:lnTo>
                  <a:lnTo>
                    <a:pt x="6030087" y="1105027"/>
                  </a:lnTo>
                  <a:close/>
                  <a:moveTo>
                    <a:pt x="6030087" y="1130427"/>
                  </a:moveTo>
                  <a:lnTo>
                    <a:pt x="6030087" y="1143127"/>
                  </a:lnTo>
                  <a:lnTo>
                    <a:pt x="6017387" y="1143127"/>
                  </a:lnTo>
                  <a:lnTo>
                    <a:pt x="6017387" y="1130427"/>
                  </a:lnTo>
                  <a:close/>
                  <a:moveTo>
                    <a:pt x="6017387" y="1155827"/>
                  </a:moveTo>
                  <a:lnTo>
                    <a:pt x="6017387" y="1168527"/>
                  </a:lnTo>
                  <a:lnTo>
                    <a:pt x="6004687" y="1168527"/>
                  </a:lnTo>
                  <a:lnTo>
                    <a:pt x="6004687" y="1155827"/>
                  </a:lnTo>
                  <a:close/>
                  <a:moveTo>
                    <a:pt x="6004687" y="1181227"/>
                  </a:moveTo>
                  <a:lnTo>
                    <a:pt x="6004687" y="1193927"/>
                  </a:lnTo>
                  <a:lnTo>
                    <a:pt x="5991987" y="1193927"/>
                  </a:lnTo>
                  <a:lnTo>
                    <a:pt x="5991987" y="1181227"/>
                  </a:lnTo>
                  <a:close/>
                  <a:moveTo>
                    <a:pt x="5991987" y="1206627"/>
                  </a:moveTo>
                  <a:lnTo>
                    <a:pt x="5991987" y="1219327"/>
                  </a:lnTo>
                  <a:lnTo>
                    <a:pt x="5979287" y="1219327"/>
                  </a:lnTo>
                  <a:lnTo>
                    <a:pt x="5979287" y="1206627"/>
                  </a:lnTo>
                  <a:close/>
                  <a:moveTo>
                    <a:pt x="5979287" y="1232027"/>
                  </a:moveTo>
                  <a:lnTo>
                    <a:pt x="5979287" y="1244727"/>
                  </a:lnTo>
                  <a:lnTo>
                    <a:pt x="5966587" y="1244727"/>
                  </a:lnTo>
                  <a:lnTo>
                    <a:pt x="5966587" y="1232027"/>
                  </a:lnTo>
                  <a:close/>
                  <a:moveTo>
                    <a:pt x="5966587" y="1257427"/>
                  </a:moveTo>
                  <a:lnTo>
                    <a:pt x="5966587" y="1270127"/>
                  </a:lnTo>
                  <a:lnTo>
                    <a:pt x="5953887" y="1270127"/>
                  </a:lnTo>
                  <a:lnTo>
                    <a:pt x="5953887" y="1257427"/>
                  </a:lnTo>
                  <a:close/>
                  <a:moveTo>
                    <a:pt x="5953887" y="1282827"/>
                  </a:moveTo>
                  <a:lnTo>
                    <a:pt x="5953887" y="1295527"/>
                  </a:lnTo>
                  <a:lnTo>
                    <a:pt x="5941187" y="1295527"/>
                  </a:lnTo>
                  <a:lnTo>
                    <a:pt x="5941187" y="1282827"/>
                  </a:lnTo>
                  <a:close/>
                  <a:moveTo>
                    <a:pt x="5941187" y="1308227"/>
                  </a:moveTo>
                  <a:lnTo>
                    <a:pt x="5941187" y="1320927"/>
                  </a:lnTo>
                  <a:lnTo>
                    <a:pt x="5928487" y="1320927"/>
                  </a:lnTo>
                  <a:lnTo>
                    <a:pt x="5928487" y="1308227"/>
                  </a:lnTo>
                  <a:close/>
                  <a:moveTo>
                    <a:pt x="5928487" y="1333627"/>
                  </a:moveTo>
                  <a:lnTo>
                    <a:pt x="5928487" y="1346327"/>
                  </a:lnTo>
                  <a:lnTo>
                    <a:pt x="5915787" y="1346327"/>
                  </a:lnTo>
                  <a:lnTo>
                    <a:pt x="5915787" y="1333627"/>
                  </a:lnTo>
                  <a:close/>
                  <a:moveTo>
                    <a:pt x="5915787" y="1359027"/>
                  </a:moveTo>
                  <a:lnTo>
                    <a:pt x="5915787" y="1371727"/>
                  </a:lnTo>
                  <a:lnTo>
                    <a:pt x="5903087" y="1371727"/>
                  </a:lnTo>
                  <a:lnTo>
                    <a:pt x="5903087" y="1359027"/>
                  </a:lnTo>
                  <a:close/>
                  <a:moveTo>
                    <a:pt x="5903087" y="1384427"/>
                  </a:moveTo>
                  <a:lnTo>
                    <a:pt x="5903087" y="1397127"/>
                  </a:lnTo>
                  <a:lnTo>
                    <a:pt x="5890387" y="1397127"/>
                  </a:lnTo>
                  <a:lnTo>
                    <a:pt x="5890387" y="1384427"/>
                  </a:lnTo>
                  <a:close/>
                  <a:moveTo>
                    <a:pt x="5890387" y="1409827"/>
                  </a:moveTo>
                  <a:lnTo>
                    <a:pt x="5890387" y="1422527"/>
                  </a:lnTo>
                  <a:lnTo>
                    <a:pt x="5877687" y="1422527"/>
                  </a:lnTo>
                  <a:lnTo>
                    <a:pt x="5877687" y="1409827"/>
                  </a:lnTo>
                  <a:close/>
                  <a:moveTo>
                    <a:pt x="5877687" y="1435227"/>
                  </a:moveTo>
                  <a:lnTo>
                    <a:pt x="5877687" y="1447927"/>
                  </a:lnTo>
                  <a:lnTo>
                    <a:pt x="5864987" y="1447927"/>
                  </a:lnTo>
                  <a:lnTo>
                    <a:pt x="5864987" y="1435227"/>
                  </a:lnTo>
                  <a:close/>
                  <a:moveTo>
                    <a:pt x="5864987" y="1460627"/>
                  </a:moveTo>
                  <a:lnTo>
                    <a:pt x="5864987" y="1473327"/>
                  </a:lnTo>
                  <a:lnTo>
                    <a:pt x="5852287" y="1473327"/>
                  </a:lnTo>
                  <a:lnTo>
                    <a:pt x="5852287" y="1460627"/>
                  </a:lnTo>
                  <a:close/>
                  <a:moveTo>
                    <a:pt x="5852287" y="1486027"/>
                  </a:moveTo>
                  <a:lnTo>
                    <a:pt x="5852287" y="1498727"/>
                  </a:lnTo>
                  <a:lnTo>
                    <a:pt x="5839587" y="1498727"/>
                  </a:lnTo>
                  <a:lnTo>
                    <a:pt x="5839587" y="1486027"/>
                  </a:lnTo>
                  <a:close/>
                  <a:moveTo>
                    <a:pt x="5839587" y="1511427"/>
                  </a:moveTo>
                  <a:lnTo>
                    <a:pt x="5839587" y="1524127"/>
                  </a:lnTo>
                  <a:lnTo>
                    <a:pt x="5826887" y="1524127"/>
                  </a:lnTo>
                  <a:lnTo>
                    <a:pt x="5826887" y="1511427"/>
                  </a:lnTo>
                  <a:close/>
                  <a:moveTo>
                    <a:pt x="5826887" y="1536827"/>
                  </a:moveTo>
                  <a:lnTo>
                    <a:pt x="5826887" y="1549527"/>
                  </a:lnTo>
                  <a:lnTo>
                    <a:pt x="5814187" y="1549527"/>
                  </a:lnTo>
                  <a:lnTo>
                    <a:pt x="5814187" y="1536827"/>
                  </a:lnTo>
                  <a:close/>
                  <a:moveTo>
                    <a:pt x="5814187" y="1562227"/>
                  </a:moveTo>
                  <a:lnTo>
                    <a:pt x="5814187" y="1574927"/>
                  </a:lnTo>
                  <a:lnTo>
                    <a:pt x="5801487" y="1574927"/>
                  </a:lnTo>
                  <a:lnTo>
                    <a:pt x="5801487" y="1562227"/>
                  </a:lnTo>
                  <a:close/>
                  <a:moveTo>
                    <a:pt x="5801487" y="1587627"/>
                  </a:moveTo>
                  <a:lnTo>
                    <a:pt x="5801487" y="1600327"/>
                  </a:lnTo>
                  <a:lnTo>
                    <a:pt x="5788787" y="1600327"/>
                  </a:lnTo>
                  <a:lnTo>
                    <a:pt x="5788787" y="1587627"/>
                  </a:lnTo>
                  <a:close/>
                  <a:moveTo>
                    <a:pt x="5788787" y="1613027"/>
                  </a:moveTo>
                  <a:lnTo>
                    <a:pt x="5788787" y="1625727"/>
                  </a:lnTo>
                  <a:lnTo>
                    <a:pt x="5776087" y="1625727"/>
                  </a:lnTo>
                  <a:lnTo>
                    <a:pt x="5776087" y="1613027"/>
                  </a:lnTo>
                  <a:close/>
                  <a:moveTo>
                    <a:pt x="5776087" y="1638427"/>
                  </a:moveTo>
                  <a:lnTo>
                    <a:pt x="5776087" y="1651127"/>
                  </a:lnTo>
                  <a:lnTo>
                    <a:pt x="5763387" y="1651127"/>
                  </a:lnTo>
                  <a:lnTo>
                    <a:pt x="5763387" y="1638427"/>
                  </a:lnTo>
                  <a:close/>
                  <a:moveTo>
                    <a:pt x="5763387" y="1663827"/>
                  </a:moveTo>
                  <a:lnTo>
                    <a:pt x="5763387" y="1676527"/>
                  </a:lnTo>
                  <a:lnTo>
                    <a:pt x="5750687" y="1676527"/>
                  </a:lnTo>
                  <a:lnTo>
                    <a:pt x="5750687" y="1663827"/>
                  </a:lnTo>
                  <a:close/>
                  <a:moveTo>
                    <a:pt x="5750687" y="1689227"/>
                  </a:moveTo>
                  <a:lnTo>
                    <a:pt x="5750687" y="1701927"/>
                  </a:lnTo>
                  <a:lnTo>
                    <a:pt x="5737987" y="1701927"/>
                  </a:lnTo>
                  <a:lnTo>
                    <a:pt x="5737987" y="1689227"/>
                  </a:lnTo>
                  <a:close/>
                  <a:moveTo>
                    <a:pt x="5737987" y="1714627"/>
                  </a:moveTo>
                  <a:lnTo>
                    <a:pt x="5737987" y="1727327"/>
                  </a:lnTo>
                  <a:lnTo>
                    <a:pt x="5725287" y="1727327"/>
                  </a:lnTo>
                  <a:lnTo>
                    <a:pt x="5725287" y="1714627"/>
                  </a:lnTo>
                  <a:close/>
                  <a:moveTo>
                    <a:pt x="5725287" y="1740027"/>
                  </a:moveTo>
                  <a:lnTo>
                    <a:pt x="5725287" y="1752727"/>
                  </a:lnTo>
                  <a:lnTo>
                    <a:pt x="5712587" y="1752727"/>
                  </a:lnTo>
                  <a:lnTo>
                    <a:pt x="5712587" y="1740027"/>
                  </a:lnTo>
                  <a:close/>
                  <a:moveTo>
                    <a:pt x="5712587" y="1765427"/>
                  </a:moveTo>
                  <a:lnTo>
                    <a:pt x="5712587" y="1778127"/>
                  </a:lnTo>
                  <a:lnTo>
                    <a:pt x="5699887" y="1778127"/>
                  </a:lnTo>
                  <a:lnTo>
                    <a:pt x="5699887" y="1765427"/>
                  </a:lnTo>
                  <a:close/>
                  <a:moveTo>
                    <a:pt x="5699887" y="1790827"/>
                  </a:moveTo>
                  <a:lnTo>
                    <a:pt x="5699887" y="1803527"/>
                  </a:lnTo>
                  <a:lnTo>
                    <a:pt x="5687187" y="1803527"/>
                  </a:lnTo>
                  <a:lnTo>
                    <a:pt x="5687187" y="1790827"/>
                  </a:lnTo>
                  <a:close/>
                  <a:moveTo>
                    <a:pt x="5687187" y="1816227"/>
                  </a:moveTo>
                  <a:lnTo>
                    <a:pt x="5687187" y="1828927"/>
                  </a:lnTo>
                  <a:lnTo>
                    <a:pt x="5674487" y="1828927"/>
                  </a:lnTo>
                  <a:lnTo>
                    <a:pt x="5674487" y="1816227"/>
                  </a:lnTo>
                  <a:close/>
                  <a:moveTo>
                    <a:pt x="5674487" y="1841627"/>
                  </a:moveTo>
                  <a:lnTo>
                    <a:pt x="5674487" y="1854327"/>
                  </a:lnTo>
                  <a:lnTo>
                    <a:pt x="5661787" y="1854327"/>
                  </a:lnTo>
                  <a:lnTo>
                    <a:pt x="5661787" y="1841627"/>
                  </a:lnTo>
                  <a:close/>
                  <a:moveTo>
                    <a:pt x="5661787" y="1867027"/>
                  </a:moveTo>
                  <a:lnTo>
                    <a:pt x="5661787" y="1879727"/>
                  </a:lnTo>
                  <a:lnTo>
                    <a:pt x="5649087" y="1879727"/>
                  </a:lnTo>
                  <a:lnTo>
                    <a:pt x="5649087" y="1867027"/>
                  </a:lnTo>
                  <a:close/>
                  <a:moveTo>
                    <a:pt x="5649087" y="1892427"/>
                  </a:moveTo>
                  <a:lnTo>
                    <a:pt x="5649087" y="1905127"/>
                  </a:lnTo>
                  <a:lnTo>
                    <a:pt x="5636387" y="1905127"/>
                  </a:lnTo>
                  <a:lnTo>
                    <a:pt x="5636387" y="1892427"/>
                  </a:lnTo>
                  <a:close/>
                  <a:moveTo>
                    <a:pt x="5636387" y="1917827"/>
                  </a:moveTo>
                  <a:lnTo>
                    <a:pt x="5636387" y="1930527"/>
                  </a:lnTo>
                  <a:lnTo>
                    <a:pt x="5623687" y="1930527"/>
                  </a:lnTo>
                  <a:lnTo>
                    <a:pt x="5623687" y="1917827"/>
                  </a:lnTo>
                  <a:close/>
                  <a:moveTo>
                    <a:pt x="5623687" y="1943227"/>
                  </a:moveTo>
                  <a:lnTo>
                    <a:pt x="5623687" y="1955927"/>
                  </a:lnTo>
                  <a:lnTo>
                    <a:pt x="5610987" y="1955927"/>
                  </a:lnTo>
                  <a:lnTo>
                    <a:pt x="5610987" y="1943227"/>
                  </a:lnTo>
                  <a:close/>
                  <a:moveTo>
                    <a:pt x="5610987" y="1968627"/>
                  </a:moveTo>
                  <a:lnTo>
                    <a:pt x="5610987" y="1981327"/>
                  </a:lnTo>
                  <a:lnTo>
                    <a:pt x="5598287" y="1981327"/>
                  </a:lnTo>
                  <a:lnTo>
                    <a:pt x="5598287" y="1968627"/>
                  </a:lnTo>
                  <a:close/>
                  <a:moveTo>
                    <a:pt x="5598287" y="1994027"/>
                  </a:moveTo>
                  <a:lnTo>
                    <a:pt x="5598287" y="2006727"/>
                  </a:lnTo>
                  <a:lnTo>
                    <a:pt x="5585587" y="2006727"/>
                  </a:lnTo>
                  <a:lnTo>
                    <a:pt x="5585587" y="1994027"/>
                  </a:lnTo>
                  <a:close/>
                  <a:moveTo>
                    <a:pt x="5585587" y="2019427"/>
                  </a:moveTo>
                  <a:lnTo>
                    <a:pt x="5585587" y="2032127"/>
                  </a:lnTo>
                  <a:lnTo>
                    <a:pt x="5572887" y="2032127"/>
                  </a:lnTo>
                  <a:lnTo>
                    <a:pt x="5572887" y="2019427"/>
                  </a:lnTo>
                  <a:close/>
                  <a:moveTo>
                    <a:pt x="5572887" y="2044827"/>
                  </a:moveTo>
                  <a:lnTo>
                    <a:pt x="5572887" y="2057527"/>
                  </a:lnTo>
                  <a:lnTo>
                    <a:pt x="5560187" y="2057527"/>
                  </a:lnTo>
                  <a:lnTo>
                    <a:pt x="5560187" y="2044827"/>
                  </a:lnTo>
                  <a:close/>
                  <a:moveTo>
                    <a:pt x="5560187" y="2070227"/>
                  </a:moveTo>
                  <a:lnTo>
                    <a:pt x="5560187" y="2082927"/>
                  </a:lnTo>
                  <a:lnTo>
                    <a:pt x="5547487" y="2082927"/>
                  </a:lnTo>
                  <a:lnTo>
                    <a:pt x="5547487" y="2070227"/>
                  </a:lnTo>
                  <a:close/>
                  <a:moveTo>
                    <a:pt x="5547487" y="2095627"/>
                  </a:moveTo>
                  <a:lnTo>
                    <a:pt x="5547487" y="2108327"/>
                  </a:lnTo>
                  <a:lnTo>
                    <a:pt x="5534787" y="2108327"/>
                  </a:lnTo>
                  <a:lnTo>
                    <a:pt x="5534787" y="2095627"/>
                  </a:lnTo>
                  <a:close/>
                  <a:moveTo>
                    <a:pt x="5534787" y="2121027"/>
                  </a:moveTo>
                  <a:lnTo>
                    <a:pt x="5534787" y="2133727"/>
                  </a:lnTo>
                  <a:lnTo>
                    <a:pt x="5522087" y="2133727"/>
                  </a:lnTo>
                  <a:lnTo>
                    <a:pt x="5522087" y="2121027"/>
                  </a:lnTo>
                  <a:close/>
                  <a:moveTo>
                    <a:pt x="5522087" y="2146427"/>
                  </a:moveTo>
                  <a:lnTo>
                    <a:pt x="5522087" y="2159127"/>
                  </a:lnTo>
                  <a:lnTo>
                    <a:pt x="5509387" y="2159127"/>
                  </a:lnTo>
                  <a:lnTo>
                    <a:pt x="5509387" y="2146427"/>
                  </a:lnTo>
                  <a:close/>
                  <a:moveTo>
                    <a:pt x="5509387" y="2171827"/>
                  </a:moveTo>
                  <a:lnTo>
                    <a:pt x="5509387" y="2184527"/>
                  </a:lnTo>
                  <a:lnTo>
                    <a:pt x="5496687" y="2184527"/>
                  </a:lnTo>
                  <a:lnTo>
                    <a:pt x="5496687" y="2171827"/>
                  </a:lnTo>
                  <a:close/>
                  <a:moveTo>
                    <a:pt x="5496687" y="2197227"/>
                  </a:moveTo>
                  <a:lnTo>
                    <a:pt x="5496687" y="2209927"/>
                  </a:lnTo>
                  <a:lnTo>
                    <a:pt x="5483987" y="2209927"/>
                  </a:lnTo>
                  <a:lnTo>
                    <a:pt x="5483987" y="2197227"/>
                  </a:lnTo>
                  <a:close/>
                  <a:moveTo>
                    <a:pt x="5483987" y="2222627"/>
                  </a:moveTo>
                  <a:lnTo>
                    <a:pt x="5483987" y="2235327"/>
                  </a:lnTo>
                  <a:lnTo>
                    <a:pt x="5471287" y="2235327"/>
                  </a:lnTo>
                  <a:lnTo>
                    <a:pt x="5471287" y="2222627"/>
                  </a:lnTo>
                  <a:close/>
                  <a:moveTo>
                    <a:pt x="5471287" y="2248027"/>
                  </a:moveTo>
                  <a:lnTo>
                    <a:pt x="5471287" y="2260727"/>
                  </a:lnTo>
                  <a:lnTo>
                    <a:pt x="5458587" y="2260727"/>
                  </a:lnTo>
                  <a:lnTo>
                    <a:pt x="5458587" y="2248027"/>
                  </a:lnTo>
                  <a:close/>
                  <a:moveTo>
                    <a:pt x="5458587" y="2273427"/>
                  </a:moveTo>
                  <a:lnTo>
                    <a:pt x="5458587" y="2286127"/>
                  </a:lnTo>
                  <a:lnTo>
                    <a:pt x="5445887" y="2286127"/>
                  </a:lnTo>
                  <a:lnTo>
                    <a:pt x="5445887" y="2273427"/>
                  </a:lnTo>
                  <a:close/>
                  <a:moveTo>
                    <a:pt x="5445887" y="2298827"/>
                  </a:moveTo>
                  <a:lnTo>
                    <a:pt x="5445887" y="2311527"/>
                  </a:lnTo>
                  <a:lnTo>
                    <a:pt x="5433187" y="2311527"/>
                  </a:lnTo>
                  <a:lnTo>
                    <a:pt x="5433187" y="2298827"/>
                  </a:lnTo>
                  <a:close/>
                  <a:moveTo>
                    <a:pt x="5433187" y="2324227"/>
                  </a:moveTo>
                  <a:lnTo>
                    <a:pt x="5433187" y="2336927"/>
                  </a:lnTo>
                  <a:lnTo>
                    <a:pt x="5420487" y="2336927"/>
                  </a:lnTo>
                  <a:lnTo>
                    <a:pt x="5420487" y="2324227"/>
                  </a:lnTo>
                  <a:close/>
                  <a:moveTo>
                    <a:pt x="5420487" y="2349627"/>
                  </a:moveTo>
                  <a:lnTo>
                    <a:pt x="5420487" y="2362327"/>
                  </a:lnTo>
                  <a:lnTo>
                    <a:pt x="5407787" y="2362327"/>
                  </a:lnTo>
                  <a:lnTo>
                    <a:pt x="5407787" y="2349627"/>
                  </a:lnTo>
                  <a:close/>
                  <a:moveTo>
                    <a:pt x="5407787" y="2375027"/>
                  </a:moveTo>
                  <a:lnTo>
                    <a:pt x="5407787" y="2387727"/>
                  </a:lnTo>
                  <a:lnTo>
                    <a:pt x="5395087" y="2387727"/>
                  </a:lnTo>
                  <a:lnTo>
                    <a:pt x="5395087" y="2375027"/>
                  </a:lnTo>
                  <a:close/>
                  <a:moveTo>
                    <a:pt x="5395087" y="2400427"/>
                  </a:moveTo>
                  <a:lnTo>
                    <a:pt x="5395087" y="2413127"/>
                  </a:lnTo>
                  <a:lnTo>
                    <a:pt x="5382387" y="2413127"/>
                  </a:lnTo>
                  <a:lnTo>
                    <a:pt x="5382387" y="2400427"/>
                  </a:lnTo>
                  <a:close/>
                  <a:moveTo>
                    <a:pt x="5382387" y="2425827"/>
                  </a:moveTo>
                  <a:lnTo>
                    <a:pt x="5382387" y="2438527"/>
                  </a:lnTo>
                  <a:lnTo>
                    <a:pt x="5369687" y="2438527"/>
                  </a:lnTo>
                  <a:lnTo>
                    <a:pt x="5369687" y="2425827"/>
                  </a:lnTo>
                  <a:close/>
                  <a:moveTo>
                    <a:pt x="5369687" y="2451227"/>
                  </a:moveTo>
                  <a:lnTo>
                    <a:pt x="5369687" y="2463927"/>
                  </a:lnTo>
                  <a:lnTo>
                    <a:pt x="5356987" y="2463927"/>
                  </a:lnTo>
                  <a:lnTo>
                    <a:pt x="5356987" y="2451227"/>
                  </a:lnTo>
                  <a:close/>
                  <a:moveTo>
                    <a:pt x="5356987" y="2476627"/>
                  </a:moveTo>
                  <a:lnTo>
                    <a:pt x="5356987" y="2489327"/>
                  </a:lnTo>
                  <a:lnTo>
                    <a:pt x="5344287" y="2489327"/>
                  </a:lnTo>
                  <a:lnTo>
                    <a:pt x="5344287" y="2476627"/>
                  </a:lnTo>
                  <a:close/>
                  <a:moveTo>
                    <a:pt x="5344287" y="2502027"/>
                  </a:moveTo>
                  <a:lnTo>
                    <a:pt x="5344287" y="2514727"/>
                  </a:lnTo>
                  <a:lnTo>
                    <a:pt x="5331587" y="2514727"/>
                  </a:lnTo>
                  <a:lnTo>
                    <a:pt x="5331587" y="2502027"/>
                  </a:lnTo>
                  <a:close/>
                  <a:moveTo>
                    <a:pt x="5331587" y="2527427"/>
                  </a:moveTo>
                  <a:lnTo>
                    <a:pt x="5331587" y="2540127"/>
                  </a:lnTo>
                  <a:lnTo>
                    <a:pt x="5318887" y="2540127"/>
                  </a:lnTo>
                  <a:lnTo>
                    <a:pt x="5318887" y="2527427"/>
                  </a:lnTo>
                  <a:close/>
                  <a:moveTo>
                    <a:pt x="5318887" y="2552827"/>
                  </a:moveTo>
                  <a:lnTo>
                    <a:pt x="5318887" y="2565527"/>
                  </a:lnTo>
                  <a:lnTo>
                    <a:pt x="5306187" y="2565527"/>
                  </a:lnTo>
                  <a:lnTo>
                    <a:pt x="5306187" y="2552827"/>
                  </a:lnTo>
                  <a:close/>
                  <a:moveTo>
                    <a:pt x="5306187" y="2578227"/>
                  </a:moveTo>
                  <a:lnTo>
                    <a:pt x="5306187" y="2590927"/>
                  </a:lnTo>
                  <a:lnTo>
                    <a:pt x="5293487" y="2590927"/>
                  </a:lnTo>
                  <a:lnTo>
                    <a:pt x="5293487" y="2578227"/>
                  </a:lnTo>
                  <a:close/>
                  <a:moveTo>
                    <a:pt x="5293487" y="2603627"/>
                  </a:moveTo>
                  <a:lnTo>
                    <a:pt x="5293487" y="2616327"/>
                  </a:lnTo>
                  <a:lnTo>
                    <a:pt x="5280787" y="2616327"/>
                  </a:lnTo>
                  <a:lnTo>
                    <a:pt x="5280787" y="2603627"/>
                  </a:lnTo>
                  <a:close/>
                  <a:moveTo>
                    <a:pt x="5280787" y="2629027"/>
                  </a:moveTo>
                  <a:lnTo>
                    <a:pt x="5280787" y="2641727"/>
                  </a:lnTo>
                  <a:lnTo>
                    <a:pt x="5268087" y="2641727"/>
                  </a:lnTo>
                  <a:lnTo>
                    <a:pt x="5268087" y="2629027"/>
                  </a:lnTo>
                  <a:close/>
                  <a:moveTo>
                    <a:pt x="5268087" y="2654427"/>
                  </a:moveTo>
                  <a:lnTo>
                    <a:pt x="5268087" y="2667127"/>
                  </a:lnTo>
                  <a:lnTo>
                    <a:pt x="5255387" y="2667127"/>
                  </a:lnTo>
                  <a:lnTo>
                    <a:pt x="5255387" y="2654427"/>
                  </a:lnTo>
                  <a:close/>
                  <a:moveTo>
                    <a:pt x="5255387" y="2679827"/>
                  </a:moveTo>
                  <a:lnTo>
                    <a:pt x="5255387" y="2692527"/>
                  </a:lnTo>
                  <a:lnTo>
                    <a:pt x="5242687" y="2692527"/>
                  </a:lnTo>
                  <a:lnTo>
                    <a:pt x="5242687" y="2679827"/>
                  </a:lnTo>
                  <a:close/>
                  <a:moveTo>
                    <a:pt x="5242687" y="2705227"/>
                  </a:moveTo>
                  <a:lnTo>
                    <a:pt x="5242687" y="2717927"/>
                  </a:lnTo>
                  <a:lnTo>
                    <a:pt x="5229987" y="2717927"/>
                  </a:lnTo>
                  <a:lnTo>
                    <a:pt x="5229987" y="2705227"/>
                  </a:lnTo>
                  <a:close/>
                  <a:moveTo>
                    <a:pt x="5229987" y="2730627"/>
                  </a:moveTo>
                  <a:lnTo>
                    <a:pt x="5229987" y="2743327"/>
                  </a:lnTo>
                  <a:lnTo>
                    <a:pt x="5217287" y="2743327"/>
                  </a:lnTo>
                  <a:lnTo>
                    <a:pt x="5217287" y="2730627"/>
                  </a:lnTo>
                  <a:close/>
                  <a:moveTo>
                    <a:pt x="5217287" y="2756027"/>
                  </a:moveTo>
                  <a:lnTo>
                    <a:pt x="5217287" y="2768727"/>
                  </a:lnTo>
                  <a:lnTo>
                    <a:pt x="5204587" y="2768727"/>
                  </a:lnTo>
                  <a:lnTo>
                    <a:pt x="5204587" y="2756027"/>
                  </a:lnTo>
                  <a:close/>
                  <a:moveTo>
                    <a:pt x="5204587" y="2781427"/>
                  </a:moveTo>
                  <a:lnTo>
                    <a:pt x="5204587" y="2794127"/>
                  </a:lnTo>
                  <a:lnTo>
                    <a:pt x="5191887" y="2794127"/>
                  </a:lnTo>
                  <a:lnTo>
                    <a:pt x="5191887" y="2781427"/>
                  </a:lnTo>
                  <a:close/>
                  <a:moveTo>
                    <a:pt x="5191887" y="2806827"/>
                  </a:moveTo>
                  <a:lnTo>
                    <a:pt x="5191887" y="2819527"/>
                  </a:lnTo>
                  <a:lnTo>
                    <a:pt x="5179187" y="2819527"/>
                  </a:lnTo>
                  <a:lnTo>
                    <a:pt x="5179187" y="2806827"/>
                  </a:lnTo>
                  <a:close/>
                  <a:moveTo>
                    <a:pt x="5179187" y="2832227"/>
                  </a:moveTo>
                  <a:lnTo>
                    <a:pt x="5179187" y="2844927"/>
                  </a:lnTo>
                  <a:lnTo>
                    <a:pt x="5166487" y="2844927"/>
                  </a:lnTo>
                  <a:lnTo>
                    <a:pt x="5166487" y="2832227"/>
                  </a:lnTo>
                  <a:close/>
                  <a:moveTo>
                    <a:pt x="5166487" y="2857627"/>
                  </a:moveTo>
                  <a:lnTo>
                    <a:pt x="5166487" y="2870327"/>
                  </a:lnTo>
                  <a:lnTo>
                    <a:pt x="5153787" y="2870327"/>
                  </a:lnTo>
                  <a:lnTo>
                    <a:pt x="5153787" y="2857627"/>
                  </a:lnTo>
                  <a:close/>
                  <a:moveTo>
                    <a:pt x="5153787" y="2883027"/>
                  </a:moveTo>
                  <a:lnTo>
                    <a:pt x="5153787" y="2895727"/>
                  </a:lnTo>
                  <a:lnTo>
                    <a:pt x="5141087" y="2895727"/>
                  </a:lnTo>
                  <a:lnTo>
                    <a:pt x="5141087" y="2883027"/>
                  </a:lnTo>
                  <a:close/>
                  <a:moveTo>
                    <a:pt x="5141087" y="2908427"/>
                  </a:moveTo>
                  <a:lnTo>
                    <a:pt x="5141087" y="2921127"/>
                  </a:lnTo>
                  <a:lnTo>
                    <a:pt x="5128387" y="2921127"/>
                  </a:lnTo>
                  <a:lnTo>
                    <a:pt x="5128387" y="2908427"/>
                  </a:lnTo>
                  <a:close/>
                  <a:moveTo>
                    <a:pt x="5128387" y="2933827"/>
                  </a:moveTo>
                  <a:lnTo>
                    <a:pt x="5128387" y="2946527"/>
                  </a:lnTo>
                  <a:lnTo>
                    <a:pt x="5115687" y="2946527"/>
                  </a:lnTo>
                  <a:lnTo>
                    <a:pt x="5115687" y="2933827"/>
                  </a:lnTo>
                  <a:close/>
                  <a:moveTo>
                    <a:pt x="5115687" y="2959227"/>
                  </a:moveTo>
                  <a:lnTo>
                    <a:pt x="5115687" y="2971927"/>
                  </a:lnTo>
                  <a:lnTo>
                    <a:pt x="5102987" y="2971927"/>
                  </a:lnTo>
                  <a:lnTo>
                    <a:pt x="5102987" y="2959227"/>
                  </a:lnTo>
                  <a:close/>
                  <a:moveTo>
                    <a:pt x="5102987" y="2984627"/>
                  </a:moveTo>
                  <a:lnTo>
                    <a:pt x="5102987" y="2997327"/>
                  </a:lnTo>
                  <a:lnTo>
                    <a:pt x="5090287" y="2997327"/>
                  </a:lnTo>
                  <a:lnTo>
                    <a:pt x="5090287" y="2984627"/>
                  </a:lnTo>
                  <a:close/>
                  <a:moveTo>
                    <a:pt x="5090287" y="3010027"/>
                  </a:moveTo>
                  <a:lnTo>
                    <a:pt x="5090287" y="3022727"/>
                  </a:lnTo>
                  <a:lnTo>
                    <a:pt x="5077587" y="3022727"/>
                  </a:lnTo>
                  <a:lnTo>
                    <a:pt x="5077587" y="3010027"/>
                  </a:lnTo>
                  <a:close/>
                  <a:moveTo>
                    <a:pt x="5077587" y="3035427"/>
                  </a:moveTo>
                  <a:lnTo>
                    <a:pt x="5077587" y="3048127"/>
                  </a:lnTo>
                  <a:lnTo>
                    <a:pt x="5064887" y="3048127"/>
                  </a:lnTo>
                  <a:lnTo>
                    <a:pt x="5064887" y="3035427"/>
                  </a:lnTo>
                  <a:close/>
                  <a:moveTo>
                    <a:pt x="5064887" y="3060827"/>
                  </a:moveTo>
                  <a:lnTo>
                    <a:pt x="5064887" y="3073527"/>
                  </a:lnTo>
                  <a:lnTo>
                    <a:pt x="5052187" y="3073527"/>
                  </a:lnTo>
                  <a:lnTo>
                    <a:pt x="5052187" y="3060827"/>
                  </a:lnTo>
                  <a:close/>
                  <a:moveTo>
                    <a:pt x="5052187" y="3086227"/>
                  </a:moveTo>
                  <a:lnTo>
                    <a:pt x="5052187" y="3098927"/>
                  </a:lnTo>
                  <a:lnTo>
                    <a:pt x="5039487" y="3098927"/>
                  </a:lnTo>
                  <a:lnTo>
                    <a:pt x="5039487" y="3086227"/>
                  </a:lnTo>
                  <a:close/>
                  <a:moveTo>
                    <a:pt x="5039487" y="3111627"/>
                  </a:moveTo>
                  <a:lnTo>
                    <a:pt x="5039487" y="3124327"/>
                  </a:lnTo>
                  <a:lnTo>
                    <a:pt x="5026787" y="3124327"/>
                  </a:lnTo>
                  <a:lnTo>
                    <a:pt x="5026787" y="3111627"/>
                  </a:lnTo>
                  <a:close/>
                  <a:moveTo>
                    <a:pt x="5026787" y="3137027"/>
                  </a:moveTo>
                  <a:lnTo>
                    <a:pt x="5026787" y="3149727"/>
                  </a:lnTo>
                  <a:lnTo>
                    <a:pt x="5014087" y="3149727"/>
                  </a:lnTo>
                  <a:lnTo>
                    <a:pt x="5014087" y="3137027"/>
                  </a:lnTo>
                  <a:close/>
                  <a:moveTo>
                    <a:pt x="5014087" y="3162427"/>
                  </a:moveTo>
                  <a:lnTo>
                    <a:pt x="5014087" y="3175127"/>
                  </a:lnTo>
                  <a:lnTo>
                    <a:pt x="5001387" y="3175127"/>
                  </a:lnTo>
                  <a:lnTo>
                    <a:pt x="5001387" y="3162427"/>
                  </a:lnTo>
                  <a:close/>
                  <a:moveTo>
                    <a:pt x="5001387" y="3187827"/>
                  </a:moveTo>
                  <a:lnTo>
                    <a:pt x="5001387" y="3200527"/>
                  </a:lnTo>
                  <a:lnTo>
                    <a:pt x="4988687" y="3200527"/>
                  </a:lnTo>
                  <a:lnTo>
                    <a:pt x="4988687" y="3187827"/>
                  </a:lnTo>
                  <a:close/>
                  <a:moveTo>
                    <a:pt x="4988687" y="3213227"/>
                  </a:moveTo>
                  <a:lnTo>
                    <a:pt x="4988687" y="3225927"/>
                  </a:lnTo>
                  <a:lnTo>
                    <a:pt x="4975987" y="3225927"/>
                  </a:lnTo>
                  <a:lnTo>
                    <a:pt x="4975987" y="3213227"/>
                  </a:lnTo>
                  <a:close/>
                  <a:moveTo>
                    <a:pt x="4975987" y="3238627"/>
                  </a:moveTo>
                  <a:lnTo>
                    <a:pt x="4975987" y="3251327"/>
                  </a:lnTo>
                  <a:lnTo>
                    <a:pt x="4963287" y="3251327"/>
                  </a:lnTo>
                  <a:lnTo>
                    <a:pt x="4963287" y="3238627"/>
                  </a:lnTo>
                  <a:close/>
                  <a:moveTo>
                    <a:pt x="4963287" y="3264027"/>
                  </a:moveTo>
                  <a:lnTo>
                    <a:pt x="4963287" y="3276727"/>
                  </a:lnTo>
                  <a:lnTo>
                    <a:pt x="4950587" y="3276727"/>
                  </a:lnTo>
                  <a:lnTo>
                    <a:pt x="4950587" y="3264027"/>
                  </a:lnTo>
                  <a:close/>
                  <a:moveTo>
                    <a:pt x="4950587" y="3289427"/>
                  </a:moveTo>
                  <a:lnTo>
                    <a:pt x="4950587" y="3302127"/>
                  </a:lnTo>
                  <a:lnTo>
                    <a:pt x="4937887" y="3302127"/>
                  </a:lnTo>
                  <a:lnTo>
                    <a:pt x="4937887" y="3289427"/>
                  </a:lnTo>
                  <a:close/>
                  <a:moveTo>
                    <a:pt x="4937887" y="3314827"/>
                  </a:moveTo>
                  <a:lnTo>
                    <a:pt x="4937887" y="3327527"/>
                  </a:lnTo>
                  <a:lnTo>
                    <a:pt x="4925187" y="3327527"/>
                  </a:lnTo>
                  <a:lnTo>
                    <a:pt x="4925187" y="3314827"/>
                  </a:lnTo>
                  <a:close/>
                  <a:moveTo>
                    <a:pt x="4925187" y="3340227"/>
                  </a:moveTo>
                  <a:lnTo>
                    <a:pt x="4925187" y="3352927"/>
                  </a:lnTo>
                  <a:lnTo>
                    <a:pt x="4912487" y="3352927"/>
                  </a:lnTo>
                  <a:lnTo>
                    <a:pt x="4912487" y="3340227"/>
                  </a:lnTo>
                  <a:close/>
                  <a:moveTo>
                    <a:pt x="4912487" y="3365627"/>
                  </a:moveTo>
                  <a:lnTo>
                    <a:pt x="4912487" y="3378327"/>
                  </a:lnTo>
                  <a:lnTo>
                    <a:pt x="4899787" y="3378327"/>
                  </a:lnTo>
                  <a:lnTo>
                    <a:pt x="4899787" y="3365627"/>
                  </a:lnTo>
                  <a:close/>
                  <a:moveTo>
                    <a:pt x="4899787" y="3391027"/>
                  </a:moveTo>
                  <a:lnTo>
                    <a:pt x="4899787" y="3403727"/>
                  </a:lnTo>
                  <a:lnTo>
                    <a:pt x="4887087" y="3403727"/>
                  </a:lnTo>
                  <a:lnTo>
                    <a:pt x="4887087" y="3391027"/>
                  </a:lnTo>
                  <a:close/>
                  <a:moveTo>
                    <a:pt x="4887087" y="3416427"/>
                  </a:moveTo>
                  <a:lnTo>
                    <a:pt x="4887087" y="3429127"/>
                  </a:lnTo>
                  <a:lnTo>
                    <a:pt x="4874387" y="3429127"/>
                  </a:lnTo>
                  <a:lnTo>
                    <a:pt x="4874387" y="3416427"/>
                  </a:lnTo>
                  <a:close/>
                  <a:moveTo>
                    <a:pt x="4874387" y="3441827"/>
                  </a:moveTo>
                  <a:lnTo>
                    <a:pt x="4874387" y="3454527"/>
                  </a:lnTo>
                  <a:lnTo>
                    <a:pt x="4861687" y="3454527"/>
                  </a:lnTo>
                  <a:lnTo>
                    <a:pt x="4861687" y="3441827"/>
                  </a:lnTo>
                  <a:close/>
                  <a:moveTo>
                    <a:pt x="4861687" y="3467227"/>
                  </a:moveTo>
                  <a:lnTo>
                    <a:pt x="4861687" y="3479927"/>
                  </a:lnTo>
                  <a:lnTo>
                    <a:pt x="4848987" y="3479927"/>
                  </a:lnTo>
                  <a:lnTo>
                    <a:pt x="4848987" y="3467227"/>
                  </a:lnTo>
                  <a:close/>
                  <a:moveTo>
                    <a:pt x="4848987" y="3492627"/>
                  </a:moveTo>
                  <a:lnTo>
                    <a:pt x="4848987" y="3505327"/>
                  </a:lnTo>
                  <a:lnTo>
                    <a:pt x="4836287" y="3505327"/>
                  </a:lnTo>
                  <a:lnTo>
                    <a:pt x="4836287" y="3492627"/>
                  </a:lnTo>
                  <a:close/>
                  <a:moveTo>
                    <a:pt x="4836287" y="3518027"/>
                  </a:moveTo>
                  <a:lnTo>
                    <a:pt x="4836287" y="3530727"/>
                  </a:lnTo>
                  <a:lnTo>
                    <a:pt x="4823587" y="3530727"/>
                  </a:lnTo>
                  <a:lnTo>
                    <a:pt x="4823587" y="3518027"/>
                  </a:lnTo>
                  <a:close/>
                  <a:moveTo>
                    <a:pt x="4823587" y="3543427"/>
                  </a:moveTo>
                  <a:lnTo>
                    <a:pt x="4823587" y="3556127"/>
                  </a:lnTo>
                  <a:lnTo>
                    <a:pt x="4810887" y="3556127"/>
                  </a:lnTo>
                  <a:lnTo>
                    <a:pt x="4810887" y="3543427"/>
                  </a:lnTo>
                  <a:close/>
                  <a:moveTo>
                    <a:pt x="4810887" y="3568827"/>
                  </a:moveTo>
                  <a:lnTo>
                    <a:pt x="4810887" y="3581527"/>
                  </a:lnTo>
                  <a:lnTo>
                    <a:pt x="4798187" y="3581527"/>
                  </a:lnTo>
                  <a:lnTo>
                    <a:pt x="4798187" y="3568827"/>
                  </a:lnTo>
                  <a:close/>
                  <a:moveTo>
                    <a:pt x="4798187" y="3594227"/>
                  </a:moveTo>
                  <a:lnTo>
                    <a:pt x="4798187" y="3606927"/>
                  </a:lnTo>
                  <a:lnTo>
                    <a:pt x="4785487" y="3606927"/>
                  </a:lnTo>
                  <a:lnTo>
                    <a:pt x="4785487" y="3594227"/>
                  </a:lnTo>
                  <a:close/>
                  <a:moveTo>
                    <a:pt x="4785487" y="3619627"/>
                  </a:moveTo>
                  <a:lnTo>
                    <a:pt x="4785487" y="3632327"/>
                  </a:lnTo>
                  <a:lnTo>
                    <a:pt x="4772787" y="3632327"/>
                  </a:lnTo>
                  <a:lnTo>
                    <a:pt x="4772787" y="3619627"/>
                  </a:lnTo>
                  <a:close/>
                  <a:moveTo>
                    <a:pt x="4772787" y="3645027"/>
                  </a:moveTo>
                  <a:lnTo>
                    <a:pt x="4772787" y="3657727"/>
                  </a:lnTo>
                  <a:lnTo>
                    <a:pt x="4760087" y="3657727"/>
                  </a:lnTo>
                  <a:lnTo>
                    <a:pt x="4760087" y="3645027"/>
                  </a:lnTo>
                  <a:close/>
                  <a:moveTo>
                    <a:pt x="4760087" y="3670427"/>
                  </a:moveTo>
                  <a:lnTo>
                    <a:pt x="4760087" y="3683127"/>
                  </a:lnTo>
                  <a:lnTo>
                    <a:pt x="4747387" y="3683127"/>
                  </a:lnTo>
                  <a:lnTo>
                    <a:pt x="4747387" y="3670427"/>
                  </a:lnTo>
                  <a:close/>
                  <a:moveTo>
                    <a:pt x="4747387" y="3695827"/>
                  </a:moveTo>
                  <a:lnTo>
                    <a:pt x="4747387" y="3708527"/>
                  </a:lnTo>
                  <a:lnTo>
                    <a:pt x="4734687" y="3708527"/>
                  </a:lnTo>
                  <a:lnTo>
                    <a:pt x="4734687" y="3695827"/>
                  </a:lnTo>
                  <a:close/>
                  <a:moveTo>
                    <a:pt x="4734687" y="3721227"/>
                  </a:moveTo>
                  <a:lnTo>
                    <a:pt x="4734687" y="3733927"/>
                  </a:lnTo>
                  <a:lnTo>
                    <a:pt x="4721987" y="3733927"/>
                  </a:lnTo>
                  <a:lnTo>
                    <a:pt x="4721987" y="3721227"/>
                  </a:lnTo>
                  <a:close/>
                  <a:moveTo>
                    <a:pt x="4721987" y="3746627"/>
                  </a:moveTo>
                  <a:lnTo>
                    <a:pt x="4721987" y="3759327"/>
                  </a:lnTo>
                  <a:lnTo>
                    <a:pt x="4709287" y="3759327"/>
                  </a:lnTo>
                  <a:lnTo>
                    <a:pt x="4709287" y="3746627"/>
                  </a:lnTo>
                  <a:close/>
                  <a:moveTo>
                    <a:pt x="4709287" y="3772027"/>
                  </a:moveTo>
                  <a:lnTo>
                    <a:pt x="4709287" y="3784727"/>
                  </a:lnTo>
                  <a:lnTo>
                    <a:pt x="4696587" y="3784727"/>
                  </a:lnTo>
                  <a:lnTo>
                    <a:pt x="4696587" y="3772027"/>
                  </a:lnTo>
                  <a:close/>
                  <a:moveTo>
                    <a:pt x="4696587" y="3797427"/>
                  </a:moveTo>
                  <a:lnTo>
                    <a:pt x="4696587" y="3810127"/>
                  </a:lnTo>
                  <a:lnTo>
                    <a:pt x="4683887" y="3810127"/>
                  </a:lnTo>
                  <a:lnTo>
                    <a:pt x="4683887" y="3797427"/>
                  </a:lnTo>
                  <a:close/>
                  <a:moveTo>
                    <a:pt x="4683887" y="3822827"/>
                  </a:moveTo>
                  <a:lnTo>
                    <a:pt x="4683887" y="3835527"/>
                  </a:lnTo>
                  <a:lnTo>
                    <a:pt x="4671187" y="3835527"/>
                  </a:lnTo>
                  <a:lnTo>
                    <a:pt x="4671187" y="3822827"/>
                  </a:lnTo>
                  <a:close/>
                  <a:moveTo>
                    <a:pt x="4671187" y="3848227"/>
                  </a:moveTo>
                  <a:lnTo>
                    <a:pt x="4671187" y="3860927"/>
                  </a:lnTo>
                  <a:lnTo>
                    <a:pt x="4658487" y="3860927"/>
                  </a:lnTo>
                  <a:lnTo>
                    <a:pt x="4658487" y="3848227"/>
                  </a:lnTo>
                  <a:close/>
                  <a:moveTo>
                    <a:pt x="4658487" y="3873627"/>
                  </a:moveTo>
                  <a:lnTo>
                    <a:pt x="4658487" y="3886327"/>
                  </a:lnTo>
                  <a:lnTo>
                    <a:pt x="4645787" y="3886327"/>
                  </a:lnTo>
                  <a:lnTo>
                    <a:pt x="4645787" y="3873627"/>
                  </a:lnTo>
                  <a:close/>
                  <a:moveTo>
                    <a:pt x="4645787" y="3899027"/>
                  </a:moveTo>
                  <a:lnTo>
                    <a:pt x="4645787" y="3911727"/>
                  </a:lnTo>
                  <a:lnTo>
                    <a:pt x="4633087" y="3911727"/>
                  </a:lnTo>
                  <a:lnTo>
                    <a:pt x="4633087" y="3899027"/>
                  </a:lnTo>
                  <a:close/>
                  <a:moveTo>
                    <a:pt x="4633087" y="3924427"/>
                  </a:moveTo>
                  <a:lnTo>
                    <a:pt x="4633087" y="3937127"/>
                  </a:lnTo>
                  <a:lnTo>
                    <a:pt x="4620387" y="3937127"/>
                  </a:lnTo>
                  <a:lnTo>
                    <a:pt x="4620387" y="3924427"/>
                  </a:lnTo>
                  <a:close/>
                  <a:moveTo>
                    <a:pt x="4620387" y="3949827"/>
                  </a:moveTo>
                  <a:lnTo>
                    <a:pt x="4620387" y="3962527"/>
                  </a:lnTo>
                  <a:lnTo>
                    <a:pt x="4607687" y="3962527"/>
                  </a:lnTo>
                  <a:lnTo>
                    <a:pt x="4607687" y="3949827"/>
                  </a:lnTo>
                  <a:close/>
                  <a:moveTo>
                    <a:pt x="4607687" y="3975227"/>
                  </a:moveTo>
                  <a:lnTo>
                    <a:pt x="4607687" y="3987927"/>
                  </a:lnTo>
                  <a:lnTo>
                    <a:pt x="4594987" y="3987927"/>
                  </a:lnTo>
                  <a:lnTo>
                    <a:pt x="4594987" y="3975227"/>
                  </a:lnTo>
                  <a:close/>
                  <a:moveTo>
                    <a:pt x="4594987" y="4000627"/>
                  </a:moveTo>
                  <a:lnTo>
                    <a:pt x="4594987" y="4013327"/>
                  </a:lnTo>
                  <a:lnTo>
                    <a:pt x="4582287" y="4013327"/>
                  </a:lnTo>
                  <a:lnTo>
                    <a:pt x="4582287" y="4000627"/>
                  </a:lnTo>
                  <a:close/>
                  <a:moveTo>
                    <a:pt x="4582287" y="4026027"/>
                  </a:moveTo>
                  <a:lnTo>
                    <a:pt x="4582287" y="4038727"/>
                  </a:lnTo>
                  <a:lnTo>
                    <a:pt x="4569587" y="4038727"/>
                  </a:lnTo>
                  <a:lnTo>
                    <a:pt x="4569587" y="4026027"/>
                  </a:lnTo>
                  <a:close/>
                  <a:moveTo>
                    <a:pt x="4569587" y="4051427"/>
                  </a:moveTo>
                  <a:lnTo>
                    <a:pt x="4569587" y="4064127"/>
                  </a:lnTo>
                  <a:lnTo>
                    <a:pt x="4556887" y="4064127"/>
                  </a:lnTo>
                  <a:lnTo>
                    <a:pt x="4556887" y="4051427"/>
                  </a:lnTo>
                  <a:close/>
                  <a:moveTo>
                    <a:pt x="4556887" y="4076827"/>
                  </a:moveTo>
                  <a:lnTo>
                    <a:pt x="4556887" y="4089527"/>
                  </a:lnTo>
                  <a:lnTo>
                    <a:pt x="4544187" y="4089527"/>
                  </a:lnTo>
                  <a:lnTo>
                    <a:pt x="4544187" y="4076827"/>
                  </a:lnTo>
                  <a:close/>
                  <a:moveTo>
                    <a:pt x="4544187" y="4102227"/>
                  </a:moveTo>
                  <a:lnTo>
                    <a:pt x="4544187" y="4114927"/>
                  </a:lnTo>
                  <a:lnTo>
                    <a:pt x="4531487" y="4114927"/>
                  </a:lnTo>
                  <a:lnTo>
                    <a:pt x="4531487" y="4102227"/>
                  </a:lnTo>
                  <a:close/>
                  <a:moveTo>
                    <a:pt x="4531487" y="4127627"/>
                  </a:moveTo>
                  <a:lnTo>
                    <a:pt x="4531487" y="4140327"/>
                  </a:lnTo>
                  <a:lnTo>
                    <a:pt x="4518787" y="4140327"/>
                  </a:lnTo>
                  <a:lnTo>
                    <a:pt x="4518787" y="4127627"/>
                  </a:lnTo>
                  <a:close/>
                  <a:moveTo>
                    <a:pt x="4518787" y="4153027"/>
                  </a:moveTo>
                  <a:lnTo>
                    <a:pt x="4518787" y="4165727"/>
                  </a:lnTo>
                  <a:lnTo>
                    <a:pt x="4506087" y="4165727"/>
                  </a:lnTo>
                  <a:lnTo>
                    <a:pt x="4506087" y="4153027"/>
                  </a:lnTo>
                  <a:close/>
                  <a:moveTo>
                    <a:pt x="4506087" y="4178427"/>
                  </a:moveTo>
                  <a:lnTo>
                    <a:pt x="4506087" y="4191127"/>
                  </a:lnTo>
                  <a:lnTo>
                    <a:pt x="4493387" y="4191127"/>
                  </a:lnTo>
                  <a:lnTo>
                    <a:pt x="4493387" y="4178427"/>
                  </a:lnTo>
                  <a:close/>
                  <a:moveTo>
                    <a:pt x="4493387" y="4203827"/>
                  </a:moveTo>
                  <a:lnTo>
                    <a:pt x="4493387" y="4216527"/>
                  </a:lnTo>
                  <a:lnTo>
                    <a:pt x="4480687" y="4216527"/>
                  </a:lnTo>
                  <a:lnTo>
                    <a:pt x="4480687" y="4203827"/>
                  </a:lnTo>
                  <a:close/>
                  <a:moveTo>
                    <a:pt x="4480687" y="4229227"/>
                  </a:moveTo>
                  <a:lnTo>
                    <a:pt x="4480687" y="4241927"/>
                  </a:lnTo>
                  <a:lnTo>
                    <a:pt x="4467987" y="4241927"/>
                  </a:lnTo>
                  <a:lnTo>
                    <a:pt x="4467987" y="4229227"/>
                  </a:lnTo>
                  <a:close/>
                  <a:moveTo>
                    <a:pt x="4467987" y="4254627"/>
                  </a:moveTo>
                  <a:lnTo>
                    <a:pt x="4467987" y="4267327"/>
                  </a:lnTo>
                  <a:lnTo>
                    <a:pt x="4455287" y="4267327"/>
                  </a:lnTo>
                  <a:lnTo>
                    <a:pt x="4455287" y="4254627"/>
                  </a:lnTo>
                  <a:close/>
                  <a:moveTo>
                    <a:pt x="4455287" y="4280027"/>
                  </a:moveTo>
                  <a:lnTo>
                    <a:pt x="4455287" y="4292727"/>
                  </a:lnTo>
                  <a:lnTo>
                    <a:pt x="4442587" y="4292727"/>
                  </a:lnTo>
                  <a:lnTo>
                    <a:pt x="4442587" y="4280027"/>
                  </a:lnTo>
                  <a:close/>
                  <a:moveTo>
                    <a:pt x="4442587" y="4305427"/>
                  </a:moveTo>
                  <a:lnTo>
                    <a:pt x="4442587" y="4318127"/>
                  </a:lnTo>
                  <a:lnTo>
                    <a:pt x="4429887" y="4318127"/>
                  </a:lnTo>
                  <a:lnTo>
                    <a:pt x="4429887" y="4305427"/>
                  </a:lnTo>
                  <a:close/>
                  <a:moveTo>
                    <a:pt x="4429887" y="4330827"/>
                  </a:moveTo>
                  <a:lnTo>
                    <a:pt x="4429887" y="4343527"/>
                  </a:lnTo>
                  <a:lnTo>
                    <a:pt x="4417187" y="4343527"/>
                  </a:lnTo>
                  <a:lnTo>
                    <a:pt x="4417187" y="4330827"/>
                  </a:lnTo>
                  <a:close/>
                  <a:moveTo>
                    <a:pt x="4417187" y="4356227"/>
                  </a:moveTo>
                  <a:lnTo>
                    <a:pt x="4417187" y="4368927"/>
                  </a:lnTo>
                  <a:lnTo>
                    <a:pt x="4404487" y="4368927"/>
                  </a:lnTo>
                  <a:lnTo>
                    <a:pt x="4404487" y="4356227"/>
                  </a:lnTo>
                  <a:close/>
                  <a:moveTo>
                    <a:pt x="4404487" y="4381627"/>
                  </a:moveTo>
                  <a:lnTo>
                    <a:pt x="4404487" y="4394327"/>
                  </a:lnTo>
                  <a:lnTo>
                    <a:pt x="4391787" y="4394327"/>
                  </a:lnTo>
                  <a:lnTo>
                    <a:pt x="4391787" y="4381627"/>
                  </a:lnTo>
                  <a:close/>
                  <a:moveTo>
                    <a:pt x="4391787" y="4407027"/>
                  </a:moveTo>
                  <a:lnTo>
                    <a:pt x="4391787" y="4419727"/>
                  </a:lnTo>
                  <a:lnTo>
                    <a:pt x="4379087" y="4419727"/>
                  </a:lnTo>
                  <a:lnTo>
                    <a:pt x="4379087" y="4407027"/>
                  </a:lnTo>
                  <a:close/>
                  <a:moveTo>
                    <a:pt x="4379087" y="4432427"/>
                  </a:moveTo>
                  <a:lnTo>
                    <a:pt x="4379087" y="4445127"/>
                  </a:lnTo>
                  <a:lnTo>
                    <a:pt x="4366387" y="4445127"/>
                  </a:lnTo>
                  <a:lnTo>
                    <a:pt x="4366387" y="4432427"/>
                  </a:lnTo>
                  <a:close/>
                  <a:moveTo>
                    <a:pt x="4366387" y="4457827"/>
                  </a:moveTo>
                  <a:lnTo>
                    <a:pt x="4366387" y="4470527"/>
                  </a:lnTo>
                  <a:lnTo>
                    <a:pt x="4353687" y="4470527"/>
                  </a:lnTo>
                  <a:lnTo>
                    <a:pt x="4353687" y="4457827"/>
                  </a:lnTo>
                  <a:close/>
                  <a:moveTo>
                    <a:pt x="4353687" y="4483227"/>
                  </a:moveTo>
                  <a:lnTo>
                    <a:pt x="4353687" y="4495927"/>
                  </a:lnTo>
                  <a:lnTo>
                    <a:pt x="4340987" y="4495927"/>
                  </a:lnTo>
                  <a:lnTo>
                    <a:pt x="4340987" y="4483227"/>
                  </a:lnTo>
                  <a:close/>
                  <a:moveTo>
                    <a:pt x="4340987" y="4508627"/>
                  </a:moveTo>
                  <a:lnTo>
                    <a:pt x="4340987" y="4521327"/>
                  </a:lnTo>
                  <a:lnTo>
                    <a:pt x="4328287" y="4521327"/>
                  </a:lnTo>
                  <a:lnTo>
                    <a:pt x="4328287" y="4508627"/>
                  </a:lnTo>
                  <a:close/>
                  <a:moveTo>
                    <a:pt x="4328287" y="4534027"/>
                  </a:moveTo>
                  <a:lnTo>
                    <a:pt x="4328287" y="4546727"/>
                  </a:lnTo>
                  <a:lnTo>
                    <a:pt x="4315587" y="4546727"/>
                  </a:lnTo>
                  <a:lnTo>
                    <a:pt x="4315587" y="4534027"/>
                  </a:lnTo>
                  <a:close/>
                  <a:moveTo>
                    <a:pt x="4315587" y="4559427"/>
                  </a:moveTo>
                  <a:lnTo>
                    <a:pt x="4315587" y="4572127"/>
                  </a:lnTo>
                  <a:lnTo>
                    <a:pt x="4302887" y="4572127"/>
                  </a:lnTo>
                  <a:lnTo>
                    <a:pt x="4302887" y="4559427"/>
                  </a:lnTo>
                  <a:close/>
                  <a:moveTo>
                    <a:pt x="4302887" y="4584827"/>
                  </a:moveTo>
                  <a:lnTo>
                    <a:pt x="4302887" y="4597527"/>
                  </a:lnTo>
                  <a:lnTo>
                    <a:pt x="4290187" y="4597527"/>
                  </a:lnTo>
                  <a:lnTo>
                    <a:pt x="4290187" y="4584827"/>
                  </a:lnTo>
                  <a:close/>
                  <a:moveTo>
                    <a:pt x="4290187" y="4610227"/>
                  </a:moveTo>
                  <a:lnTo>
                    <a:pt x="4290187" y="4622927"/>
                  </a:lnTo>
                  <a:lnTo>
                    <a:pt x="4277487" y="4622927"/>
                  </a:lnTo>
                  <a:lnTo>
                    <a:pt x="4277487" y="4610227"/>
                  </a:lnTo>
                  <a:close/>
                  <a:moveTo>
                    <a:pt x="4277487" y="4635627"/>
                  </a:moveTo>
                  <a:lnTo>
                    <a:pt x="4277487" y="4648327"/>
                  </a:lnTo>
                  <a:lnTo>
                    <a:pt x="4264787" y="4648327"/>
                  </a:lnTo>
                  <a:lnTo>
                    <a:pt x="4264787" y="4635627"/>
                  </a:lnTo>
                  <a:close/>
                  <a:moveTo>
                    <a:pt x="4264787" y="4661027"/>
                  </a:moveTo>
                  <a:lnTo>
                    <a:pt x="4264787" y="4673727"/>
                  </a:lnTo>
                  <a:lnTo>
                    <a:pt x="4252087" y="4673727"/>
                  </a:lnTo>
                  <a:lnTo>
                    <a:pt x="4252087" y="4661027"/>
                  </a:lnTo>
                  <a:close/>
                  <a:moveTo>
                    <a:pt x="4252087" y="4686427"/>
                  </a:moveTo>
                  <a:lnTo>
                    <a:pt x="4252087" y="4699127"/>
                  </a:lnTo>
                  <a:lnTo>
                    <a:pt x="4239387" y="4699127"/>
                  </a:lnTo>
                  <a:lnTo>
                    <a:pt x="4239387" y="4686427"/>
                  </a:lnTo>
                  <a:close/>
                  <a:moveTo>
                    <a:pt x="4239387" y="4711827"/>
                  </a:moveTo>
                  <a:lnTo>
                    <a:pt x="4239387" y="4724527"/>
                  </a:lnTo>
                  <a:lnTo>
                    <a:pt x="4226687" y="4724527"/>
                  </a:lnTo>
                  <a:lnTo>
                    <a:pt x="4226687" y="4711827"/>
                  </a:lnTo>
                  <a:close/>
                  <a:moveTo>
                    <a:pt x="4226687" y="4737227"/>
                  </a:moveTo>
                  <a:lnTo>
                    <a:pt x="4226687" y="4749927"/>
                  </a:lnTo>
                  <a:lnTo>
                    <a:pt x="4213987" y="4749927"/>
                  </a:lnTo>
                  <a:lnTo>
                    <a:pt x="4213987" y="4737227"/>
                  </a:lnTo>
                  <a:close/>
                  <a:moveTo>
                    <a:pt x="4213987" y="4762627"/>
                  </a:moveTo>
                  <a:lnTo>
                    <a:pt x="4213987" y="4775327"/>
                  </a:lnTo>
                  <a:lnTo>
                    <a:pt x="4201287" y="4775327"/>
                  </a:lnTo>
                  <a:lnTo>
                    <a:pt x="4201287" y="4762627"/>
                  </a:lnTo>
                  <a:close/>
                  <a:moveTo>
                    <a:pt x="4201287" y="4788027"/>
                  </a:moveTo>
                  <a:lnTo>
                    <a:pt x="4201287" y="4800727"/>
                  </a:lnTo>
                  <a:lnTo>
                    <a:pt x="4188587" y="4800727"/>
                  </a:lnTo>
                  <a:lnTo>
                    <a:pt x="4188587" y="4788027"/>
                  </a:lnTo>
                  <a:close/>
                  <a:moveTo>
                    <a:pt x="4188587" y="4813427"/>
                  </a:moveTo>
                  <a:lnTo>
                    <a:pt x="4188587" y="4826127"/>
                  </a:lnTo>
                  <a:lnTo>
                    <a:pt x="4175887" y="4826127"/>
                  </a:lnTo>
                  <a:lnTo>
                    <a:pt x="4175887" y="4813427"/>
                  </a:lnTo>
                  <a:close/>
                  <a:moveTo>
                    <a:pt x="4175887" y="4838827"/>
                  </a:moveTo>
                  <a:lnTo>
                    <a:pt x="4175887" y="4851527"/>
                  </a:lnTo>
                  <a:lnTo>
                    <a:pt x="4163187" y="4851527"/>
                  </a:lnTo>
                  <a:lnTo>
                    <a:pt x="4163187" y="4838827"/>
                  </a:lnTo>
                  <a:close/>
                  <a:moveTo>
                    <a:pt x="4163187" y="4864227"/>
                  </a:moveTo>
                  <a:lnTo>
                    <a:pt x="4163187" y="4876927"/>
                  </a:lnTo>
                  <a:lnTo>
                    <a:pt x="4150487" y="4876927"/>
                  </a:lnTo>
                  <a:lnTo>
                    <a:pt x="4150487" y="4864227"/>
                  </a:lnTo>
                  <a:close/>
                  <a:moveTo>
                    <a:pt x="4150487" y="4889627"/>
                  </a:moveTo>
                  <a:lnTo>
                    <a:pt x="4150487" y="4902327"/>
                  </a:lnTo>
                  <a:lnTo>
                    <a:pt x="4137787" y="4902327"/>
                  </a:lnTo>
                  <a:lnTo>
                    <a:pt x="4137787" y="4889627"/>
                  </a:lnTo>
                  <a:close/>
                  <a:moveTo>
                    <a:pt x="4137787" y="4915027"/>
                  </a:moveTo>
                  <a:lnTo>
                    <a:pt x="4137787" y="4927727"/>
                  </a:lnTo>
                  <a:lnTo>
                    <a:pt x="4125087" y="4927727"/>
                  </a:lnTo>
                  <a:lnTo>
                    <a:pt x="4125087" y="4915027"/>
                  </a:lnTo>
                  <a:close/>
                  <a:moveTo>
                    <a:pt x="4125087" y="4940427"/>
                  </a:moveTo>
                  <a:lnTo>
                    <a:pt x="4125087" y="4953127"/>
                  </a:lnTo>
                  <a:lnTo>
                    <a:pt x="4112387" y="4953127"/>
                  </a:lnTo>
                  <a:lnTo>
                    <a:pt x="4112387" y="4940427"/>
                  </a:lnTo>
                  <a:close/>
                  <a:moveTo>
                    <a:pt x="4112387" y="4965827"/>
                  </a:moveTo>
                  <a:lnTo>
                    <a:pt x="4112387" y="4978527"/>
                  </a:lnTo>
                  <a:lnTo>
                    <a:pt x="4099687" y="4978527"/>
                  </a:lnTo>
                  <a:lnTo>
                    <a:pt x="4099687" y="4965827"/>
                  </a:lnTo>
                  <a:close/>
                  <a:moveTo>
                    <a:pt x="4099687" y="4991227"/>
                  </a:moveTo>
                  <a:lnTo>
                    <a:pt x="4099687" y="5003927"/>
                  </a:lnTo>
                  <a:lnTo>
                    <a:pt x="4086987" y="5003927"/>
                  </a:lnTo>
                  <a:lnTo>
                    <a:pt x="4086987" y="4991227"/>
                  </a:lnTo>
                  <a:close/>
                  <a:moveTo>
                    <a:pt x="4086987" y="5016627"/>
                  </a:moveTo>
                  <a:lnTo>
                    <a:pt x="4086987" y="5029327"/>
                  </a:lnTo>
                  <a:lnTo>
                    <a:pt x="4074287" y="5029327"/>
                  </a:lnTo>
                  <a:lnTo>
                    <a:pt x="4074287" y="5016627"/>
                  </a:lnTo>
                  <a:close/>
                  <a:moveTo>
                    <a:pt x="4074287" y="5042027"/>
                  </a:moveTo>
                  <a:lnTo>
                    <a:pt x="4074287" y="5054727"/>
                  </a:lnTo>
                  <a:lnTo>
                    <a:pt x="4061587" y="5054727"/>
                  </a:lnTo>
                  <a:lnTo>
                    <a:pt x="4061587" y="5042027"/>
                  </a:lnTo>
                  <a:close/>
                  <a:moveTo>
                    <a:pt x="4061587" y="5067427"/>
                  </a:moveTo>
                  <a:lnTo>
                    <a:pt x="4061587" y="5080127"/>
                  </a:lnTo>
                  <a:lnTo>
                    <a:pt x="4048887" y="5080127"/>
                  </a:lnTo>
                  <a:lnTo>
                    <a:pt x="4048887" y="5067427"/>
                  </a:lnTo>
                  <a:close/>
                  <a:moveTo>
                    <a:pt x="4048887" y="5092827"/>
                  </a:moveTo>
                  <a:lnTo>
                    <a:pt x="4048887" y="5105527"/>
                  </a:lnTo>
                  <a:lnTo>
                    <a:pt x="4036187" y="5105527"/>
                  </a:lnTo>
                  <a:lnTo>
                    <a:pt x="4036187" y="5092827"/>
                  </a:lnTo>
                  <a:close/>
                  <a:moveTo>
                    <a:pt x="4036187" y="5118227"/>
                  </a:moveTo>
                  <a:lnTo>
                    <a:pt x="4036187" y="5130927"/>
                  </a:lnTo>
                  <a:lnTo>
                    <a:pt x="4023487" y="5130927"/>
                  </a:lnTo>
                  <a:lnTo>
                    <a:pt x="4023487" y="5118227"/>
                  </a:lnTo>
                  <a:close/>
                  <a:moveTo>
                    <a:pt x="4023487" y="5143627"/>
                  </a:moveTo>
                  <a:lnTo>
                    <a:pt x="4023487" y="5156327"/>
                  </a:lnTo>
                  <a:lnTo>
                    <a:pt x="4010787" y="5156327"/>
                  </a:lnTo>
                  <a:lnTo>
                    <a:pt x="4010787" y="5143627"/>
                  </a:lnTo>
                  <a:close/>
                  <a:moveTo>
                    <a:pt x="4010787" y="5169027"/>
                  </a:moveTo>
                  <a:lnTo>
                    <a:pt x="4010787" y="5181727"/>
                  </a:lnTo>
                  <a:lnTo>
                    <a:pt x="3998087" y="5181727"/>
                  </a:lnTo>
                  <a:lnTo>
                    <a:pt x="3998087" y="5169027"/>
                  </a:lnTo>
                  <a:close/>
                  <a:moveTo>
                    <a:pt x="3998087" y="5194427"/>
                  </a:moveTo>
                  <a:lnTo>
                    <a:pt x="3998087" y="5207127"/>
                  </a:lnTo>
                  <a:lnTo>
                    <a:pt x="3985387" y="5207127"/>
                  </a:lnTo>
                  <a:lnTo>
                    <a:pt x="3985387" y="5194427"/>
                  </a:lnTo>
                  <a:close/>
                  <a:moveTo>
                    <a:pt x="3985387" y="5219827"/>
                  </a:moveTo>
                  <a:lnTo>
                    <a:pt x="3985387" y="5232527"/>
                  </a:lnTo>
                  <a:lnTo>
                    <a:pt x="3972687" y="5232527"/>
                  </a:lnTo>
                  <a:lnTo>
                    <a:pt x="3972687" y="5219827"/>
                  </a:lnTo>
                  <a:close/>
                  <a:moveTo>
                    <a:pt x="3972687" y="5245227"/>
                  </a:moveTo>
                  <a:lnTo>
                    <a:pt x="3972687" y="5257927"/>
                  </a:lnTo>
                  <a:lnTo>
                    <a:pt x="3959987" y="5257927"/>
                  </a:lnTo>
                  <a:lnTo>
                    <a:pt x="3959987" y="5245227"/>
                  </a:lnTo>
                  <a:close/>
                  <a:moveTo>
                    <a:pt x="3959987" y="5270627"/>
                  </a:moveTo>
                  <a:lnTo>
                    <a:pt x="3959987" y="5283327"/>
                  </a:lnTo>
                  <a:lnTo>
                    <a:pt x="3947287" y="5283327"/>
                  </a:lnTo>
                  <a:lnTo>
                    <a:pt x="3947287" y="5270627"/>
                  </a:lnTo>
                  <a:close/>
                  <a:moveTo>
                    <a:pt x="3947287" y="5296027"/>
                  </a:moveTo>
                  <a:lnTo>
                    <a:pt x="3947287" y="5308727"/>
                  </a:lnTo>
                  <a:lnTo>
                    <a:pt x="3934587" y="5308727"/>
                  </a:lnTo>
                  <a:lnTo>
                    <a:pt x="3934587" y="5296027"/>
                  </a:lnTo>
                  <a:close/>
                  <a:moveTo>
                    <a:pt x="3934587" y="5321427"/>
                  </a:moveTo>
                  <a:lnTo>
                    <a:pt x="3934587" y="5334127"/>
                  </a:lnTo>
                  <a:lnTo>
                    <a:pt x="3921887" y="5334127"/>
                  </a:lnTo>
                  <a:lnTo>
                    <a:pt x="3921887" y="5321427"/>
                  </a:lnTo>
                  <a:close/>
                  <a:moveTo>
                    <a:pt x="3921887" y="5346827"/>
                  </a:moveTo>
                  <a:lnTo>
                    <a:pt x="3921887" y="5359527"/>
                  </a:lnTo>
                  <a:lnTo>
                    <a:pt x="3909187" y="5359527"/>
                  </a:lnTo>
                  <a:lnTo>
                    <a:pt x="3909187" y="5346827"/>
                  </a:lnTo>
                  <a:close/>
                  <a:moveTo>
                    <a:pt x="3909187" y="5372227"/>
                  </a:moveTo>
                  <a:lnTo>
                    <a:pt x="3909187" y="5384927"/>
                  </a:lnTo>
                  <a:lnTo>
                    <a:pt x="3896487" y="5384927"/>
                  </a:lnTo>
                  <a:lnTo>
                    <a:pt x="3896487" y="5372227"/>
                  </a:lnTo>
                  <a:close/>
                  <a:moveTo>
                    <a:pt x="3896487" y="5397627"/>
                  </a:moveTo>
                  <a:lnTo>
                    <a:pt x="3896487" y="5410327"/>
                  </a:lnTo>
                  <a:lnTo>
                    <a:pt x="3883787" y="5410327"/>
                  </a:lnTo>
                  <a:lnTo>
                    <a:pt x="3883787" y="5397627"/>
                  </a:lnTo>
                  <a:close/>
                  <a:moveTo>
                    <a:pt x="3883787" y="5423027"/>
                  </a:moveTo>
                  <a:lnTo>
                    <a:pt x="3883787" y="5435727"/>
                  </a:lnTo>
                  <a:lnTo>
                    <a:pt x="3871087" y="5435727"/>
                  </a:lnTo>
                  <a:lnTo>
                    <a:pt x="3871087" y="5423027"/>
                  </a:lnTo>
                  <a:close/>
                  <a:moveTo>
                    <a:pt x="3871087" y="5448427"/>
                  </a:moveTo>
                  <a:lnTo>
                    <a:pt x="3871087" y="5461127"/>
                  </a:lnTo>
                  <a:lnTo>
                    <a:pt x="3858387" y="5461127"/>
                  </a:lnTo>
                  <a:lnTo>
                    <a:pt x="3858387" y="5448427"/>
                  </a:lnTo>
                  <a:close/>
                  <a:moveTo>
                    <a:pt x="3858387" y="5473827"/>
                  </a:moveTo>
                  <a:lnTo>
                    <a:pt x="3858387" y="5486527"/>
                  </a:lnTo>
                  <a:lnTo>
                    <a:pt x="3845687" y="5486527"/>
                  </a:lnTo>
                  <a:lnTo>
                    <a:pt x="3845687" y="5473827"/>
                  </a:lnTo>
                  <a:close/>
                  <a:moveTo>
                    <a:pt x="3845687" y="5499227"/>
                  </a:moveTo>
                  <a:lnTo>
                    <a:pt x="3845687" y="5511927"/>
                  </a:lnTo>
                  <a:lnTo>
                    <a:pt x="3832987" y="5511927"/>
                  </a:lnTo>
                  <a:lnTo>
                    <a:pt x="3832987" y="5499227"/>
                  </a:lnTo>
                  <a:close/>
                  <a:moveTo>
                    <a:pt x="3832987" y="5524627"/>
                  </a:moveTo>
                  <a:lnTo>
                    <a:pt x="3832987" y="5537327"/>
                  </a:lnTo>
                  <a:lnTo>
                    <a:pt x="3820287" y="5537327"/>
                  </a:lnTo>
                  <a:lnTo>
                    <a:pt x="3820287" y="5524627"/>
                  </a:lnTo>
                  <a:close/>
                  <a:moveTo>
                    <a:pt x="3820287" y="5550027"/>
                  </a:moveTo>
                  <a:lnTo>
                    <a:pt x="3820287" y="5562727"/>
                  </a:lnTo>
                  <a:lnTo>
                    <a:pt x="3807587" y="5562727"/>
                  </a:lnTo>
                  <a:lnTo>
                    <a:pt x="3807587" y="5550027"/>
                  </a:lnTo>
                  <a:close/>
                  <a:moveTo>
                    <a:pt x="3807587" y="5575427"/>
                  </a:moveTo>
                  <a:lnTo>
                    <a:pt x="3807587" y="5584190"/>
                  </a:lnTo>
                  <a:cubicBezTo>
                    <a:pt x="3807587" y="5587746"/>
                    <a:pt x="3804793" y="5590540"/>
                    <a:pt x="3801237" y="5590540"/>
                  </a:cubicBezTo>
                  <a:lnTo>
                    <a:pt x="3797300" y="5590540"/>
                  </a:lnTo>
                  <a:lnTo>
                    <a:pt x="3797300" y="5577840"/>
                  </a:lnTo>
                  <a:lnTo>
                    <a:pt x="3801237" y="5577840"/>
                  </a:lnTo>
                  <a:lnTo>
                    <a:pt x="3801237" y="5584190"/>
                  </a:lnTo>
                  <a:lnTo>
                    <a:pt x="3794887" y="5584190"/>
                  </a:lnTo>
                  <a:lnTo>
                    <a:pt x="3794887" y="5575427"/>
                  </a:lnTo>
                  <a:close/>
                  <a:moveTo>
                    <a:pt x="3771900" y="5590540"/>
                  </a:moveTo>
                  <a:lnTo>
                    <a:pt x="3759200" y="5590540"/>
                  </a:lnTo>
                  <a:lnTo>
                    <a:pt x="3759200" y="5577840"/>
                  </a:lnTo>
                  <a:lnTo>
                    <a:pt x="3771900" y="5577840"/>
                  </a:lnTo>
                  <a:close/>
                  <a:moveTo>
                    <a:pt x="3746500" y="5577840"/>
                  </a:moveTo>
                  <a:lnTo>
                    <a:pt x="3733800" y="5577840"/>
                  </a:lnTo>
                  <a:lnTo>
                    <a:pt x="3733800" y="5565140"/>
                  </a:lnTo>
                  <a:lnTo>
                    <a:pt x="3746500" y="5565140"/>
                  </a:lnTo>
                  <a:close/>
                  <a:moveTo>
                    <a:pt x="3721100" y="5565140"/>
                  </a:moveTo>
                  <a:lnTo>
                    <a:pt x="3708400" y="5565140"/>
                  </a:lnTo>
                  <a:lnTo>
                    <a:pt x="3708400" y="5552440"/>
                  </a:lnTo>
                  <a:lnTo>
                    <a:pt x="3721100" y="5552440"/>
                  </a:lnTo>
                  <a:close/>
                  <a:moveTo>
                    <a:pt x="3695700" y="5552440"/>
                  </a:moveTo>
                  <a:lnTo>
                    <a:pt x="3683000" y="5552440"/>
                  </a:lnTo>
                  <a:lnTo>
                    <a:pt x="3683000" y="5539740"/>
                  </a:lnTo>
                  <a:lnTo>
                    <a:pt x="3695700" y="5539740"/>
                  </a:lnTo>
                  <a:close/>
                  <a:moveTo>
                    <a:pt x="3670300" y="5539740"/>
                  </a:moveTo>
                  <a:lnTo>
                    <a:pt x="3657600" y="5539740"/>
                  </a:lnTo>
                  <a:lnTo>
                    <a:pt x="3657600" y="5527040"/>
                  </a:lnTo>
                  <a:lnTo>
                    <a:pt x="3670300" y="5527040"/>
                  </a:lnTo>
                  <a:close/>
                  <a:moveTo>
                    <a:pt x="3644900" y="5527040"/>
                  </a:moveTo>
                  <a:lnTo>
                    <a:pt x="3632200" y="5527040"/>
                  </a:lnTo>
                  <a:lnTo>
                    <a:pt x="3632200" y="5514340"/>
                  </a:lnTo>
                  <a:lnTo>
                    <a:pt x="3644900" y="5514340"/>
                  </a:lnTo>
                  <a:close/>
                  <a:moveTo>
                    <a:pt x="3619500" y="5514340"/>
                  </a:moveTo>
                  <a:lnTo>
                    <a:pt x="3606800" y="5514340"/>
                  </a:lnTo>
                  <a:lnTo>
                    <a:pt x="3606800" y="5501640"/>
                  </a:lnTo>
                  <a:lnTo>
                    <a:pt x="3619500" y="5501640"/>
                  </a:lnTo>
                  <a:close/>
                  <a:moveTo>
                    <a:pt x="3594100" y="5501640"/>
                  </a:moveTo>
                  <a:lnTo>
                    <a:pt x="3581400" y="5501640"/>
                  </a:lnTo>
                  <a:lnTo>
                    <a:pt x="3581400" y="5488940"/>
                  </a:lnTo>
                  <a:lnTo>
                    <a:pt x="3594100" y="5488940"/>
                  </a:lnTo>
                  <a:close/>
                  <a:moveTo>
                    <a:pt x="3568700" y="5488940"/>
                  </a:moveTo>
                  <a:lnTo>
                    <a:pt x="3556000" y="5488940"/>
                  </a:lnTo>
                  <a:lnTo>
                    <a:pt x="3556000" y="5476240"/>
                  </a:lnTo>
                  <a:lnTo>
                    <a:pt x="3568700" y="5476240"/>
                  </a:lnTo>
                  <a:close/>
                  <a:moveTo>
                    <a:pt x="3543300" y="5476240"/>
                  </a:moveTo>
                  <a:lnTo>
                    <a:pt x="3530600" y="5476240"/>
                  </a:lnTo>
                  <a:lnTo>
                    <a:pt x="3530600" y="5463540"/>
                  </a:lnTo>
                  <a:lnTo>
                    <a:pt x="3543300" y="5463540"/>
                  </a:lnTo>
                  <a:close/>
                  <a:moveTo>
                    <a:pt x="3517900" y="5463540"/>
                  </a:moveTo>
                  <a:lnTo>
                    <a:pt x="3505200" y="5463540"/>
                  </a:lnTo>
                  <a:lnTo>
                    <a:pt x="3505200" y="5450840"/>
                  </a:lnTo>
                  <a:lnTo>
                    <a:pt x="3517900" y="5450840"/>
                  </a:lnTo>
                  <a:close/>
                  <a:moveTo>
                    <a:pt x="3492500" y="5450840"/>
                  </a:moveTo>
                  <a:lnTo>
                    <a:pt x="3479800" y="5450840"/>
                  </a:lnTo>
                  <a:lnTo>
                    <a:pt x="3479800" y="5438140"/>
                  </a:lnTo>
                  <a:lnTo>
                    <a:pt x="3492500" y="5438140"/>
                  </a:lnTo>
                  <a:close/>
                  <a:moveTo>
                    <a:pt x="3467100" y="5438140"/>
                  </a:moveTo>
                  <a:lnTo>
                    <a:pt x="3454400" y="5438140"/>
                  </a:lnTo>
                  <a:lnTo>
                    <a:pt x="3454400" y="5425440"/>
                  </a:lnTo>
                  <a:lnTo>
                    <a:pt x="3467100" y="5425440"/>
                  </a:lnTo>
                  <a:close/>
                  <a:moveTo>
                    <a:pt x="3441700" y="5425440"/>
                  </a:moveTo>
                  <a:lnTo>
                    <a:pt x="3429000" y="5425440"/>
                  </a:lnTo>
                  <a:lnTo>
                    <a:pt x="3429000" y="5412740"/>
                  </a:lnTo>
                  <a:lnTo>
                    <a:pt x="3441700" y="5412740"/>
                  </a:lnTo>
                  <a:close/>
                  <a:moveTo>
                    <a:pt x="3416300" y="5412740"/>
                  </a:moveTo>
                  <a:lnTo>
                    <a:pt x="3403600" y="5412740"/>
                  </a:lnTo>
                  <a:lnTo>
                    <a:pt x="3403600" y="5400040"/>
                  </a:lnTo>
                  <a:lnTo>
                    <a:pt x="3416300" y="5400040"/>
                  </a:lnTo>
                  <a:close/>
                  <a:moveTo>
                    <a:pt x="3390900" y="5400040"/>
                  </a:moveTo>
                  <a:lnTo>
                    <a:pt x="3378200" y="5400040"/>
                  </a:lnTo>
                  <a:lnTo>
                    <a:pt x="3378200" y="5387340"/>
                  </a:lnTo>
                  <a:lnTo>
                    <a:pt x="3390900" y="5387340"/>
                  </a:lnTo>
                  <a:close/>
                  <a:moveTo>
                    <a:pt x="3365500" y="5387340"/>
                  </a:moveTo>
                  <a:lnTo>
                    <a:pt x="3352800" y="5387340"/>
                  </a:lnTo>
                  <a:lnTo>
                    <a:pt x="3352800" y="5374640"/>
                  </a:lnTo>
                  <a:lnTo>
                    <a:pt x="3365500" y="5374640"/>
                  </a:lnTo>
                  <a:close/>
                  <a:moveTo>
                    <a:pt x="3340100" y="5374640"/>
                  </a:moveTo>
                  <a:lnTo>
                    <a:pt x="3327400" y="5374640"/>
                  </a:lnTo>
                  <a:lnTo>
                    <a:pt x="3327400" y="5361940"/>
                  </a:lnTo>
                  <a:lnTo>
                    <a:pt x="3340100" y="5361940"/>
                  </a:lnTo>
                  <a:close/>
                  <a:moveTo>
                    <a:pt x="3314700" y="5361940"/>
                  </a:moveTo>
                  <a:lnTo>
                    <a:pt x="3302000" y="5361940"/>
                  </a:lnTo>
                  <a:lnTo>
                    <a:pt x="3302000" y="5349240"/>
                  </a:lnTo>
                  <a:lnTo>
                    <a:pt x="3314700" y="5349240"/>
                  </a:lnTo>
                  <a:close/>
                  <a:moveTo>
                    <a:pt x="3289300" y="5349240"/>
                  </a:moveTo>
                  <a:lnTo>
                    <a:pt x="3276600" y="5349240"/>
                  </a:lnTo>
                  <a:lnTo>
                    <a:pt x="3276600" y="5336540"/>
                  </a:lnTo>
                  <a:lnTo>
                    <a:pt x="3289300" y="5336540"/>
                  </a:lnTo>
                  <a:close/>
                  <a:moveTo>
                    <a:pt x="3263900" y="5336540"/>
                  </a:moveTo>
                  <a:lnTo>
                    <a:pt x="3251200" y="5336540"/>
                  </a:lnTo>
                  <a:lnTo>
                    <a:pt x="3251200" y="5323840"/>
                  </a:lnTo>
                  <a:lnTo>
                    <a:pt x="3263900" y="5323840"/>
                  </a:lnTo>
                  <a:close/>
                  <a:moveTo>
                    <a:pt x="3238500" y="5323840"/>
                  </a:moveTo>
                  <a:lnTo>
                    <a:pt x="3225800" y="5323840"/>
                  </a:lnTo>
                  <a:lnTo>
                    <a:pt x="3225800" y="5311140"/>
                  </a:lnTo>
                  <a:lnTo>
                    <a:pt x="3238500" y="5311140"/>
                  </a:lnTo>
                  <a:close/>
                  <a:moveTo>
                    <a:pt x="3213100" y="5311140"/>
                  </a:moveTo>
                  <a:lnTo>
                    <a:pt x="3200400" y="5311140"/>
                  </a:lnTo>
                  <a:lnTo>
                    <a:pt x="3200400" y="5298440"/>
                  </a:lnTo>
                  <a:lnTo>
                    <a:pt x="3213100" y="5298440"/>
                  </a:lnTo>
                  <a:close/>
                  <a:moveTo>
                    <a:pt x="3187700" y="5298440"/>
                  </a:moveTo>
                  <a:lnTo>
                    <a:pt x="3175000" y="5298440"/>
                  </a:lnTo>
                  <a:lnTo>
                    <a:pt x="3175000" y="5285740"/>
                  </a:lnTo>
                  <a:lnTo>
                    <a:pt x="3187700" y="5285740"/>
                  </a:lnTo>
                  <a:close/>
                  <a:moveTo>
                    <a:pt x="3162300" y="5285740"/>
                  </a:moveTo>
                  <a:lnTo>
                    <a:pt x="3149600" y="5285740"/>
                  </a:lnTo>
                  <a:lnTo>
                    <a:pt x="3149600" y="5273040"/>
                  </a:lnTo>
                  <a:lnTo>
                    <a:pt x="3162300" y="5273040"/>
                  </a:lnTo>
                  <a:close/>
                  <a:moveTo>
                    <a:pt x="3136900" y="5273040"/>
                  </a:moveTo>
                  <a:lnTo>
                    <a:pt x="3124200" y="5273040"/>
                  </a:lnTo>
                  <a:lnTo>
                    <a:pt x="3124200" y="5260340"/>
                  </a:lnTo>
                  <a:lnTo>
                    <a:pt x="3136900" y="5260340"/>
                  </a:lnTo>
                  <a:close/>
                  <a:moveTo>
                    <a:pt x="3111500" y="5260340"/>
                  </a:moveTo>
                  <a:lnTo>
                    <a:pt x="3098800" y="5260340"/>
                  </a:lnTo>
                  <a:lnTo>
                    <a:pt x="3098800" y="5247640"/>
                  </a:lnTo>
                  <a:lnTo>
                    <a:pt x="3111500" y="5247640"/>
                  </a:lnTo>
                  <a:close/>
                  <a:moveTo>
                    <a:pt x="3086100" y="5247640"/>
                  </a:moveTo>
                  <a:lnTo>
                    <a:pt x="3073400" y="5247640"/>
                  </a:lnTo>
                  <a:lnTo>
                    <a:pt x="3073400" y="5234940"/>
                  </a:lnTo>
                  <a:lnTo>
                    <a:pt x="3086100" y="5234940"/>
                  </a:lnTo>
                  <a:close/>
                  <a:moveTo>
                    <a:pt x="3060700" y="5234940"/>
                  </a:moveTo>
                  <a:lnTo>
                    <a:pt x="3048000" y="5234940"/>
                  </a:lnTo>
                  <a:lnTo>
                    <a:pt x="3048000" y="5222240"/>
                  </a:lnTo>
                  <a:lnTo>
                    <a:pt x="3060700" y="5222240"/>
                  </a:lnTo>
                  <a:close/>
                  <a:moveTo>
                    <a:pt x="3035300" y="5222240"/>
                  </a:moveTo>
                  <a:lnTo>
                    <a:pt x="3022600" y="5222240"/>
                  </a:lnTo>
                  <a:lnTo>
                    <a:pt x="3022600" y="5209540"/>
                  </a:lnTo>
                  <a:lnTo>
                    <a:pt x="3035300" y="5209540"/>
                  </a:lnTo>
                  <a:close/>
                  <a:moveTo>
                    <a:pt x="3009900" y="5209540"/>
                  </a:moveTo>
                  <a:lnTo>
                    <a:pt x="2997200" y="5209540"/>
                  </a:lnTo>
                  <a:lnTo>
                    <a:pt x="2997200" y="5196840"/>
                  </a:lnTo>
                  <a:lnTo>
                    <a:pt x="3009900" y="5196840"/>
                  </a:lnTo>
                  <a:close/>
                  <a:moveTo>
                    <a:pt x="2984500" y="5196840"/>
                  </a:moveTo>
                  <a:lnTo>
                    <a:pt x="2971800" y="5196840"/>
                  </a:lnTo>
                  <a:lnTo>
                    <a:pt x="2971800" y="5184140"/>
                  </a:lnTo>
                  <a:lnTo>
                    <a:pt x="2984500" y="5184140"/>
                  </a:lnTo>
                  <a:close/>
                  <a:moveTo>
                    <a:pt x="2959100" y="5184140"/>
                  </a:moveTo>
                  <a:lnTo>
                    <a:pt x="2946400" y="5184140"/>
                  </a:lnTo>
                  <a:lnTo>
                    <a:pt x="2946400" y="5171440"/>
                  </a:lnTo>
                  <a:lnTo>
                    <a:pt x="2959100" y="5171440"/>
                  </a:lnTo>
                  <a:close/>
                  <a:moveTo>
                    <a:pt x="2933700" y="5171440"/>
                  </a:moveTo>
                  <a:lnTo>
                    <a:pt x="2921000" y="5171440"/>
                  </a:lnTo>
                  <a:lnTo>
                    <a:pt x="2921000" y="5158740"/>
                  </a:lnTo>
                  <a:lnTo>
                    <a:pt x="2933700" y="5158740"/>
                  </a:lnTo>
                  <a:close/>
                  <a:moveTo>
                    <a:pt x="2908300" y="5158740"/>
                  </a:moveTo>
                  <a:lnTo>
                    <a:pt x="2895600" y="5158740"/>
                  </a:lnTo>
                  <a:lnTo>
                    <a:pt x="2895600" y="5146040"/>
                  </a:lnTo>
                  <a:lnTo>
                    <a:pt x="2908300" y="5146040"/>
                  </a:lnTo>
                  <a:close/>
                  <a:moveTo>
                    <a:pt x="2882900" y="5146040"/>
                  </a:moveTo>
                  <a:lnTo>
                    <a:pt x="2870200" y="5146040"/>
                  </a:lnTo>
                  <a:lnTo>
                    <a:pt x="2870200" y="5133340"/>
                  </a:lnTo>
                  <a:lnTo>
                    <a:pt x="2882900" y="5133340"/>
                  </a:lnTo>
                  <a:close/>
                  <a:moveTo>
                    <a:pt x="2857500" y="5133340"/>
                  </a:moveTo>
                  <a:lnTo>
                    <a:pt x="2844800" y="5133340"/>
                  </a:lnTo>
                  <a:lnTo>
                    <a:pt x="2844800" y="5120640"/>
                  </a:lnTo>
                  <a:lnTo>
                    <a:pt x="2857500" y="5120640"/>
                  </a:lnTo>
                  <a:close/>
                  <a:moveTo>
                    <a:pt x="2832100" y="5120640"/>
                  </a:moveTo>
                  <a:lnTo>
                    <a:pt x="2819400" y="5120640"/>
                  </a:lnTo>
                  <a:lnTo>
                    <a:pt x="2819400" y="5107940"/>
                  </a:lnTo>
                  <a:lnTo>
                    <a:pt x="2832100" y="5107940"/>
                  </a:lnTo>
                  <a:close/>
                  <a:moveTo>
                    <a:pt x="2806700" y="5107940"/>
                  </a:moveTo>
                  <a:lnTo>
                    <a:pt x="2794000" y="5107940"/>
                  </a:lnTo>
                  <a:lnTo>
                    <a:pt x="2794000" y="5095240"/>
                  </a:lnTo>
                  <a:lnTo>
                    <a:pt x="2806700" y="5095240"/>
                  </a:lnTo>
                  <a:close/>
                  <a:moveTo>
                    <a:pt x="2781300" y="5095240"/>
                  </a:moveTo>
                  <a:lnTo>
                    <a:pt x="2768600" y="5095240"/>
                  </a:lnTo>
                  <a:lnTo>
                    <a:pt x="2768600" y="5082540"/>
                  </a:lnTo>
                  <a:lnTo>
                    <a:pt x="2781300" y="5082540"/>
                  </a:lnTo>
                  <a:close/>
                  <a:moveTo>
                    <a:pt x="2755900" y="5082540"/>
                  </a:moveTo>
                  <a:lnTo>
                    <a:pt x="2743200" y="5082540"/>
                  </a:lnTo>
                  <a:lnTo>
                    <a:pt x="2743200" y="5069840"/>
                  </a:lnTo>
                  <a:lnTo>
                    <a:pt x="2755900" y="5069840"/>
                  </a:lnTo>
                  <a:close/>
                  <a:moveTo>
                    <a:pt x="2730500" y="5069840"/>
                  </a:moveTo>
                  <a:lnTo>
                    <a:pt x="2717800" y="5069840"/>
                  </a:lnTo>
                  <a:lnTo>
                    <a:pt x="2717800" y="5057140"/>
                  </a:lnTo>
                  <a:lnTo>
                    <a:pt x="2730500" y="5057140"/>
                  </a:lnTo>
                  <a:close/>
                  <a:moveTo>
                    <a:pt x="2705100" y="5057140"/>
                  </a:moveTo>
                  <a:lnTo>
                    <a:pt x="2692400" y="5057140"/>
                  </a:lnTo>
                  <a:lnTo>
                    <a:pt x="2692400" y="5044440"/>
                  </a:lnTo>
                  <a:lnTo>
                    <a:pt x="2705100" y="5044440"/>
                  </a:lnTo>
                  <a:close/>
                  <a:moveTo>
                    <a:pt x="2679700" y="5044440"/>
                  </a:moveTo>
                  <a:lnTo>
                    <a:pt x="2667000" y="5044440"/>
                  </a:lnTo>
                  <a:lnTo>
                    <a:pt x="2667000" y="5031740"/>
                  </a:lnTo>
                  <a:lnTo>
                    <a:pt x="2679700" y="5031740"/>
                  </a:lnTo>
                  <a:close/>
                  <a:moveTo>
                    <a:pt x="2654300" y="5031740"/>
                  </a:moveTo>
                  <a:lnTo>
                    <a:pt x="2641600" y="5031740"/>
                  </a:lnTo>
                  <a:lnTo>
                    <a:pt x="2641600" y="5019040"/>
                  </a:lnTo>
                  <a:lnTo>
                    <a:pt x="2654300" y="5019040"/>
                  </a:lnTo>
                  <a:close/>
                  <a:moveTo>
                    <a:pt x="2628900" y="5019040"/>
                  </a:moveTo>
                  <a:lnTo>
                    <a:pt x="2616200" y="5019040"/>
                  </a:lnTo>
                  <a:lnTo>
                    <a:pt x="2616200" y="5006340"/>
                  </a:lnTo>
                  <a:lnTo>
                    <a:pt x="2628900" y="5006340"/>
                  </a:lnTo>
                  <a:close/>
                  <a:moveTo>
                    <a:pt x="2603500" y="5006340"/>
                  </a:moveTo>
                  <a:lnTo>
                    <a:pt x="2590800" y="5006340"/>
                  </a:lnTo>
                  <a:lnTo>
                    <a:pt x="2590800" y="4993640"/>
                  </a:lnTo>
                  <a:lnTo>
                    <a:pt x="2603500" y="4993640"/>
                  </a:lnTo>
                  <a:close/>
                  <a:moveTo>
                    <a:pt x="2578100" y="4993640"/>
                  </a:moveTo>
                  <a:lnTo>
                    <a:pt x="2565400" y="4993640"/>
                  </a:lnTo>
                  <a:lnTo>
                    <a:pt x="2565400" y="4980940"/>
                  </a:lnTo>
                  <a:lnTo>
                    <a:pt x="2578100" y="4980940"/>
                  </a:lnTo>
                  <a:close/>
                  <a:moveTo>
                    <a:pt x="2552700" y="4980940"/>
                  </a:moveTo>
                  <a:lnTo>
                    <a:pt x="2540000" y="4980940"/>
                  </a:lnTo>
                  <a:lnTo>
                    <a:pt x="2540000" y="4968240"/>
                  </a:lnTo>
                  <a:lnTo>
                    <a:pt x="2552700" y="4968240"/>
                  </a:lnTo>
                  <a:close/>
                  <a:moveTo>
                    <a:pt x="2527300" y="4968240"/>
                  </a:moveTo>
                  <a:lnTo>
                    <a:pt x="2514600" y="4968240"/>
                  </a:lnTo>
                  <a:lnTo>
                    <a:pt x="2514600" y="4955540"/>
                  </a:lnTo>
                  <a:lnTo>
                    <a:pt x="2527300" y="4955540"/>
                  </a:lnTo>
                  <a:close/>
                  <a:moveTo>
                    <a:pt x="2501900" y="4955540"/>
                  </a:moveTo>
                  <a:lnTo>
                    <a:pt x="2489200" y="4955540"/>
                  </a:lnTo>
                  <a:lnTo>
                    <a:pt x="2489200" y="4942840"/>
                  </a:lnTo>
                  <a:lnTo>
                    <a:pt x="2501900" y="4942840"/>
                  </a:lnTo>
                  <a:close/>
                  <a:moveTo>
                    <a:pt x="2476500" y="4942840"/>
                  </a:moveTo>
                  <a:lnTo>
                    <a:pt x="2463800" y="4942840"/>
                  </a:lnTo>
                  <a:lnTo>
                    <a:pt x="2463800" y="4930140"/>
                  </a:lnTo>
                  <a:lnTo>
                    <a:pt x="2476500" y="4930140"/>
                  </a:lnTo>
                  <a:close/>
                  <a:moveTo>
                    <a:pt x="2451100" y="4930140"/>
                  </a:moveTo>
                  <a:lnTo>
                    <a:pt x="2438400" y="4930140"/>
                  </a:lnTo>
                  <a:lnTo>
                    <a:pt x="2438400" y="4917440"/>
                  </a:lnTo>
                  <a:lnTo>
                    <a:pt x="2451100" y="4917440"/>
                  </a:lnTo>
                  <a:close/>
                  <a:moveTo>
                    <a:pt x="2425700" y="4917440"/>
                  </a:moveTo>
                  <a:lnTo>
                    <a:pt x="2413000" y="4917440"/>
                  </a:lnTo>
                  <a:lnTo>
                    <a:pt x="2413000" y="4904740"/>
                  </a:lnTo>
                  <a:lnTo>
                    <a:pt x="2425700" y="4904740"/>
                  </a:lnTo>
                  <a:close/>
                  <a:moveTo>
                    <a:pt x="2400300" y="4904740"/>
                  </a:moveTo>
                  <a:lnTo>
                    <a:pt x="2387600" y="4904740"/>
                  </a:lnTo>
                  <a:lnTo>
                    <a:pt x="2387600" y="4892040"/>
                  </a:lnTo>
                  <a:lnTo>
                    <a:pt x="2400300" y="4892040"/>
                  </a:lnTo>
                  <a:close/>
                  <a:moveTo>
                    <a:pt x="2374900" y="4892040"/>
                  </a:moveTo>
                  <a:lnTo>
                    <a:pt x="2362200" y="4892040"/>
                  </a:lnTo>
                  <a:lnTo>
                    <a:pt x="2362200" y="4879340"/>
                  </a:lnTo>
                  <a:lnTo>
                    <a:pt x="2374900" y="4879340"/>
                  </a:lnTo>
                  <a:close/>
                  <a:moveTo>
                    <a:pt x="2349500" y="4879340"/>
                  </a:moveTo>
                  <a:lnTo>
                    <a:pt x="2336800" y="4879340"/>
                  </a:lnTo>
                  <a:lnTo>
                    <a:pt x="2336800" y="4866640"/>
                  </a:lnTo>
                  <a:lnTo>
                    <a:pt x="2349500" y="4866640"/>
                  </a:lnTo>
                  <a:close/>
                  <a:moveTo>
                    <a:pt x="2324100" y="4866640"/>
                  </a:moveTo>
                  <a:lnTo>
                    <a:pt x="2311400" y="4866640"/>
                  </a:lnTo>
                  <a:lnTo>
                    <a:pt x="2311400" y="4853940"/>
                  </a:lnTo>
                  <a:lnTo>
                    <a:pt x="2324100" y="4853940"/>
                  </a:lnTo>
                  <a:close/>
                  <a:moveTo>
                    <a:pt x="2298700" y="4853940"/>
                  </a:moveTo>
                  <a:lnTo>
                    <a:pt x="2286000" y="4853940"/>
                  </a:lnTo>
                  <a:lnTo>
                    <a:pt x="2286000" y="4841240"/>
                  </a:lnTo>
                  <a:lnTo>
                    <a:pt x="2298700" y="4841240"/>
                  </a:lnTo>
                  <a:close/>
                  <a:moveTo>
                    <a:pt x="2273300" y="4841240"/>
                  </a:moveTo>
                  <a:lnTo>
                    <a:pt x="2260600" y="4841240"/>
                  </a:lnTo>
                  <a:lnTo>
                    <a:pt x="2260600" y="4828540"/>
                  </a:lnTo>
                  <a:lnTo>
                    <a:pt x="2273300" y="4828540"/>
                  </a:lnTo>
                  <a:close/>
                  <a:moveTo>
                    <a:pt x="2247900" y="4828540"/>
                  </a:moveTo>
                  <a:lnTo>
                    <a:pt x="2235200" y="4828540"/>
                  </a:lnTo>
                  <a:lnTo>
                    <a:pt x="2235200" y="4815840"/>
                  </a:lnTo>
                  <a:lnTo>
                    <a:pt x="2247900" y="4815840"/>
                  </a:lnTo>
                  <a:close/>
                  <a:moveTo>
                    <a:pt x="2222500" y="4815840"/>
                  </a:moveTo>
                  <a:lnTo>
                    <a:pt x="2209800" y="4815840"/>
                  </a:lnTo>
                  <a:lnTo>
                    <a:pt x="2209800" y="4803140"/>
                  </a:lnTo>
                  <a:lnTo>
                    <a:pt x="2222500" y="4803140"/>
                  </a:lnTo>
                  <a:close/>
                  <a:moveTo>
                    <a:pt x="2197100" y="4803140"/>
                  </a:moveTo>
                  <a:lnTo>
                    <a:pt x="2184400" y="4803140"/>
                  </a:lnTo>
                  <a:lnTo>
                    <a:pt x="2184400" y="4790440"/>
                  </a:lnTo>
                  <a:lnTo>
                    <a:pt x="2197100" y="4790440"/>
                  </a:lnTo>
                  <a:close/>
                  <a:moveTo>
                    <a:pt x="2171700" y="4790440"/>
                  </a:moveTo>
                  <a:lnTo>
                    <a:pt x="2159000" y="4790440"/>
                  </a:lnTo>
                  <a:lnTo>
                    <a:pt x="2159000" y="4777740"/>
                  </a:lnTo>
                  <a:lnTo>
                    <a:pt x="2171700" y="4777740"/>
                  </a:lnTo>
                  <a:close/>
                  <a:moveTo>
                    <a:pt x="2146300" y="4777740"/>
                  </a:moveTo>
                  <a:lnTo>
                    <a:pt x="2133600" y="4777740"/>
                  </a:lnTo>
                  <a:lnTo>
                    <a:pt x="2133600" y="4765040"/>
                  </a:lnTo>
                  <a:lnTo>
                    <a:pt x="2146300" y="4765040"/>
                  </a:lnTo>
                  <a:close/>
                  <a:moveTo>
                    <a:pt x="2120900" y="4765040"/>
                  </a:moveTo>
                  <a:lnTo>
                    <a:pt x="2108200" y="4765040"/>
                  </a:lnTo>
                  <a:lnTo>
                    <a:pt x="2108200" y="4752340"/>
                  </a:lnTo>
                  <a:lnTo>
                    <a:pt x="2120900" y="4752340"/>
                  </a:lnTo>
                  <a:close/>
                  <a:moveTo>
                    <a:pt x="2095500" y="4752340"/>
                  </a:moveTo>
                  <a:lnTo>
                    <a:pt x="2082800" y="4752340"/>
                  </a:lnTo>
                  <a:lnTo>
                    <a:pt x="2082800" y="4739640"/>
                  </a:lnTo>
                  <a:lnTo>
                    <a:pt x="2095500" y="4739640"/>
                  </a:lnTo>
                  <a:close/>
                  <a:moveTo>
                    <a:pt x="2070100" y="4739640"/>
                  </a:moveTo>
                  <a:lnTo>
                    <a:pt x="2057400" y="4739640"/>
                  </a:lnTo>
                  <a:lnTo>
                    <a:pt x="2057400" y="4726940"/>
                  </a:lnTo>
                  <a:lnTo>
                    <a:pt x="2070100" y="4726940"/>
                  </a:lnTo>
                  <a:close/>
                  <a:moveTo>
                    <a:pt x="2044700" y="4726940"/>
                  </a:moveTo>
                  <a:lnTo>
                    <a:pt x="2032000" y="4726940"/>
                  </a:lnTo>
                  <a:lnTo>
                    <a:pt x="2032000" y="4714240"/>
                  </a:lnTo>
                  <a:lnTo>
                    <a:pt x="2044700" y="4714240"/>
                  </a:lnTo>
                  <a:close/>
                  <a:moveTo>
                    <a:pt x="2019300" y="4714240"/>
                  </a:moveTo>
                  <a:lnTo>
                    <a:pt x="2006600" y="4714240"/>
                  </a:lnTo>
                  <a:lnTo>
                    <a:pt x="2006600" y="4701540"/>
                  </a:lnTo>
                  <a:lnTo>
                    <a:pt x="2019300" y="4701540"/>
                  </a:lnTo>
                  <a:close/>
                  <a:moveTo>
                    <a:pt x="1993900" y="4701540"/>
                  </a:moveTo>
                  <a:lnTo>
                    <a:pt x="1981200" y="4701540"/>
                  </a:lnTo>
                  <a:lnTo>
                    <a:pt x="1981200" y="4688840"/>
                  </a:lnTo>
                  <a:lnTo>
                    <a:pt x="1993900" y="4688840"/>
                  </a:lnTo>
                  <a:close/>
                  <a:moveTo>
                    <a:pt x="1968500" y="4688840"/>
                  </a:moveTo>
                  <a:lnTo>
                    <a:pt x="1955800" y="4688840"/>
                  </a:lnTo>
                  <a:lnTo>
                    <a:pt x="1955800" y="4676140"/>
                  </a:lnTo>
                  <a:lnTo>
                    <a:pt x="1968500" y="4676140"/>
                  </a:lnTo>
                  <a:close/>
                  <a:moveTo>
                    <a:pt x="1943100" y="4676140"/>
                  </a:moveTo>
                  <a:lnTo>
                    <a:pt x="1930400" y="4676140"/>
                  </a:lnTo>
                  <a:lnTo>
                    <a:pt x="1930400" y="4663440"/>
                  </a:lnTo>
                  <a:lnTo>
                    <a:pt x="1943100" y="4663440"/>
                  </a:lnTo>
                  <a:close/>
                  <a:moveTo>
                    <a:pt x="1917700" y="4663440"/>
                  </a:moveTo>
                  <a:lnTo>
                    <a:pt x="1905000" y="4663440"/>
                  </a:lnTo>
                  <a:lnTo>
                    <a:pt x="1905000" y="4650740"/>
                  </a:lnTo>
                  <a:lnTo>
                    <a:pt x="1917700" y="4650740"/>
                  </a:lnTo>
                  <a:close/>
                  <a:moveTo>
                    <a:pt x="1892300" y="4650740"/>
                  </a:moveTo>
                  <a:lnTo>
                    <a:pt x="1879600" y="4650740"/>
                  </a:lnTo>
                  <a:lnTo>
                    <a:pt x="1879600" y="4638040"/>
                  </a:lnTo>
                  <a:lnTo>
                    <a:pt x="1892300" y="4638040"/>
                  </a:lnTo>
                  <a:close/>
                  <a:moveTo>
                    <a:pt x="1866900" y="4638040"/>
                  </a:moveTo>
                  <a:lnTo>
                    <a:pt x="1854200" y="4638040"/>
                  </a:lnTo>
                  <a:lnTo>
                    <a:pt x="1854200" y="4625340"/>
                  </a:lnTo>
                  <a:lnTo>
                    <a:pt x="1866900" y="4625340"/>
                  </a:lnTo>
                  <a:close/>
                  <a:moveTo>
                    <a:pt x="1841500" y="4625340"/>
                  </a:moveTo>
                  <a:lnTo>
                    <a:pt x="1828800" y="4625340"/>
                  </a:lnTo>
                  <a:lnTo>
                    <a:pt x="1828800" y="4612640"/>
                  </a:lnTo>
                  <a:lnTo>
                    <a:pt x="1841500" y="4612640"/>
                  </a:lnTo>
                  <a:close/>
                  <a:moveTo>
                    <a:pt x="1816100" y="4612640"/>
                  </a:moveTo>
                  <a:lnTo>
                    <a:pt x="1803400" y="4612640"/>
                  </a:lnTo>
                  <a:lnTo>
                    <a:pt x="1803400" y="4599940"/>
                  </a:lnTo>
                  <a:lnTo>
                    <a:pt x="1816100" y="4599940"/>
                  </a:lnTo>
                  <a:close/>
                  <a:moveTo>
                    <a:pt x="1790700" y="4599940"/>
                  </a:moveTo>
                  <a:lnTo>
                    <a:pt x="1778000" y="4599940"/>
                  </a:lnTo>
                  <a:lnTo>
                    <a:pt x="1778000" y="4587240"/>
                  </a:lnTo>
                  <a:lnTo>
                    <a:pt x="1790700" y="4587240"/>
                  </a:lnTo>
                  <a:close/>
                  <a:moveTo>
                    <a:pt x="1765300" y="4587240"/>
                  </a:moveTo>
                  <a:lnTo>
                    <a:pt x="1752600" y="4587240"/>
                  </a:lnTo>
                  <a:lnTo>
                    <a:pt x="1752600" y="4574540"/>
                  </a:lnTo>
                  <a:lnTo>
                    <a:pt x="1765300" y="4574540"/>
                  </a:lnTo>
                  <a:close/>
                  <a:moveTo>
                    <a:pt x="1739900" y="4574540"/>
                  </a:moveTo>
                  <a:lnTo>
                    <a:pt x="1727200" y="4574540"/>
                  </a:lnTo>
                  <a:lnTo>
                    <a:pt x="1727200" y="4561840"/>
                  </a:lnTo>
                  <a:lnTo>
                    <a:pt x="1739900" y="4561840"/>
                  </a:lnTo>
                  <a:close/>
                  <a:moveTo>
                    <a:pt x="1714500" y="4561840"/>
                  </a:moveTo>
                  <a:lnTo>
                    <a:pt x="1701800" y="4561840"/>
                  </a:lnTo>
                  <a:lnTo>
                    <a:pt x="1701800" y="4549140"/>
                  </a:lnTo>
                  <a:lnTo>
                    <a:pt x="1714500" y="4549140"/>
                  </a:lnTo>
                  <a:close/>
                  <a:moveTo>
                    <a:pt x="1689100" y="4549140"/>
                  </a:moveTo>
                  <a:lnTo>
                    <a:pt x="1676400" y="4549140"/>
                  </a:lnTo>
                  <a:lnTo>
                    <a:pt x="1676400" y="4536440"/>
                  </a:lnTo>
                  <a:lnTo>
                    <a:pt x="1689100" y="4536440"/>
                  </a:lnTo>
                  <a:close/>
                  <a:moveTo>
                    <a:pt x="1663700" y="4536440"/>
                  </a:moveTo>
                  <a:lnTo>
                    <a:pt x="1651000" y="4536440"/>
                  </a:lnTo>
                  <a:lnTo>
                    <a:pt x="1651000" y="4523740"/>
                  </a:lnTo>
                  <a:lnTo>
                    <a:pt x="1663700" y="4523740"/>
                  </a:lnTo>
                  <a:close/>
                  <a:moveTo>
                    <a:pt x="1638300" y="4523740"/>
                  </a:moveTo>
                  <a:lnTo>
                    <a:pt x="1625600" y="4523740"/>
                  </a:lnTo>
                  <a:lnTo>
                    <a:pt x="1625600" y="4511040"/>
                  </a:lnTo>
                  <a:lnTo>
                    <a:pt x="1638300" y="4511040"/>
                  </a:lnTo>
                  <a:close/>
                  <a:moveTo>
                    <a:pt x="1612900" y="4511040"/>
                  </a:moveTo>
                  <a:lnTo>
                    <a:pt x="1600200" y="4511040"/>
                  </a:lnTo>
                  <a:lnTo>
                    <a:pt x="1600200" y="4498340"/>
                  </a:lnTo>
                  <a:lnTo>
                    <a:pt x="1612900" y="4498340"/>
                  </a:lnTo>
                  <a:close/>
                  <a:moveTo>
                    <a:pt x="1587500" y="4498340"/>
                  </a:moveTo>
                  <a:lnTo>
                    <a:pt x="1574800" y="4498340"/>
                  </a:lnTo>
                  <a:lnTo>
                    <a:pt x="1574800" y="4485640"/>
                  </a:lnTo>
                  <a:lnTo>
                    <a:pt x="1587500" y="4485640"/>
                  </a:lnTo>
                  <a:close/>
                  <a:moveTo>
                    <a:pt x="1562100" y="4485640"/>
                  </a:moveTo>
                  <a:lnTo>
                    <a:pt x="1549400" y="4485640"/>
                  </a:lnTo>
                  <a:lnTo>
                    <a:pt x="1549400" y="4472940"/>
                  </a:lnTo>
                  <a:lnTo>
                    <a:pt x="1562100" y="4472940"/>
                  </a:lnTo>
                  <a:close/>
                  <a:moveTo>
                    <a:pt x="1536700" y="4472940"/>
                  </a:moveTo>
                  <a:lnTo>
                    <a:pt x="1524000" y="4472940"/>
                  </a:lnTo>
                  <a:lnTo>
                    <a:pt x="1524000" y="4460240"/>
                  </a:lnTo>
                  <a:lnTo>
                    <a:pt x="1536700" y="4460240"/>
                  </a:lnTo>
                  <a:close/>
                  <a:moveTo>
                    <a:pt x="1511300" y="4460240"/>
                  </a:moveTo>
                  <a:lnTo>
                    <a:pt x="1498600" y="4460240"/>
                  </a:lnTo>
                  <a:lnTo>
                    <a:pt x="1498600" y="4447540"/>
                  </a:lnTo>
                  <a:lnTo>
                    <a:pt x="1511300" y="4447540"/>
                  </a:lnTo>
                  <a:close/>
                  <a:moveTo>
                    <a:pt x="1485900" y="4447540"/>
                  </a:moveTo>
                  <a:lnTo>
                    <a:pt x="1473200" y="4447540"/>
                  </a:lnTo>
                  <a:lnTo>
                    <a:pt x="1473200" y="4434840"/>
                  </a:lnTo>
                  <a:lnTo>
                    <a:pt x="1485900" y="4434840"/>
                  </a:lnTo>
                  <a:close/>
                  <a:moveTo>
                    <a:pt x="1460500" y="4434840"/>
                  </a:moveTo>
                  <a:lnTo>
                    <a:pt x="1447800" y="4434840"/>
                  </a:lnTo>
                  <a:lnTo>
                    <a:pt x="1447800" y="4422140"/>
                  </a:lnTo>
                  <a:lnTo>
                    <a:pt x="1460500" y="4422140"/>
                  </a:lnTo>
                  <a:close/>
                  <a:moveTo>
                    <a:pt x="1435100" y="4422140"/>
                  </a:moveTo>
                  <a:lnTo>
                    <a:pt x="1422400" y="4422140"/>
                  </a:lnTo>
                  <a:lnTo>
                    <a:pt x="1422400" y="4409440"/>
                  </a:lnTo>
                  <a:lnTo>
                    <a:pt x="1435100" y="4409440"/>
                  </a:lnTo>
                  <a:close/>
                  <a:moveTo>
                    <a:pt x="1409700" y="4409440"/>
                  </a:moveTo>
                  <a:lnTo>
                    <a:pt x="1397000" y="4409440"/>
                  </a:lnTo>
                  <a:lnTo>
                    <a:pt x="1397000" y="4396740"/>
                  </a:lnTo>
                  <a:lnTo>
                    <a:pt x="1409700" y="4396740"/>
                  </a:lnTo>
                  <a:close/>
                  <a:moveTo>
                    <a:pt x="1384300" y="4396740"/>
                  </a:moveTo>
                  <a:lnTo>
                    <a:pt x="1371600" y="4396740"/>
                  </a:lnTo>
                  <a:lnTo>
                    <a:pt x="1371600" y="4384040"/>
                  </a:lnTo>
                  <a:lnTo>
                    <a:pt x="1384300" y="4384040"/>
                  </a:lnTo>
                  <a:close/>
                  <a:moveTo>
                    <a:pt x="1358900" y="4384040"/>
                  </a:moveTo>
                  <a:lnTo>
                    <a:pt x="1346200" y="4384040"/>
                  </a:lnTo>
                  <a:lnTo>
                    <a:pt x="1346200" y="4371340"/>
                  </a:lnTo>
                  <a:lnTo>
                    <a:pt x="1358900" y="4371340"/>
                  </a:lnTo>
                  <a:close/>
                  <a:moveTo>
                    <a:pt x="1333500" y="4371340"/>
                  </a:moveTo>
                  <a:lnTo>
                    <a:pt x="1320800" y="4371340"/>
                  </a:lnTo>
                  <a:lnTo>
                    <a:pt x="1320800" y="4358640"/>
                  </a:lnTo>
                  <a:lnTo>
                    <a:pt x="1333500" y="4358640"/>
                  </a:lnTo>
                  <a:close/>
                  <a:moveTo>
                    <a:pt x="1308100" y="4358640"/>
                  </a:moveTo>
                  <a:lnTo>
                    <a:pt x="1295400" y="4358640"/>
                  </a:lnTo>
                  <a:lnTo>
                    <a:pt x="1295400" y="4345940"/>
                  </a:lnTo>
                  <a:lnTo>
                    <a:pt x="1308100" y="4345940"/>
                  </a:lnTo>
                  <a:close/>
                  <a:moveTo>
                    <a:pt x="1282700" y="4345940"/>
                  </a:moveTo>
                  <a:lnTo>
                    <a:pt x="1270000" y="4345940"/>
                  </a:lnTo>
                  <a:lnTo>
                    <a:pt x="1270000" y="4333240"/>
                  </a:lnTo>
                  <a:lnTo>
                    <a:pt x="1282700" y="4333240"/>
                  </a:lnTo>
                  <a:close/>
                  <a:moveTo>
                    <a:pt x="1257300" y="4333240"/>
                  </a:moveTo>
                  <a:lnTo>
                    <a:pt x="1244600" y="4333240"/>
                  </a:lnTo>
                  <a:lnTo>
                    <a:pt x="1244600" y="4320540"/>
                  </a:lnTo>
                  <a:lnTo>
                    <a:pt x="1257300" y="4320540"/>
                  </a:lnTo>
                  <a:close/>
                  <a:moveTo>
                    <a:pt x="1231900" y="4320540"/>
                  </a:moveTo>
                  <a:lnTo>
                    <a:pt x="1219200" y="4320540"/>
                  </a:lnTo>
                  <a:lnTo>
                    <a:pt x="1219200" y="4307840"/>
                  </a:lnTo>
                  <a:lnTo>
                    <a:pt x="1231900" y="4307840"/>
                  </a:lnTo>
                  <a:close/>
                  <a:moveTo>
                    <a:pt x="1206500" y="4307840"/>
                  </a:moveTo>
                  <a:lnTo>
                    <a:pt x="1193800" y="4307840"/>
                  </a:lnTo>
                  <a:lnTo>
                    <a:pt x="1193800" y="4295140"/>
                  </a:lnTo>
                  <a:lnTo>
                    <a:pt x="1206500" y="4295140"/>
                  </a:lnTo>
                  <a:close/>
                  <a:moveTo>
                    <a:pt x="1181100" y="4295140"/>
                  </a:moveTo>
                  <a:lnTo>
                    <a:pt x="1168400" y="4295140"/>
                  </a:lnTo>
                  <a:lnTo>
                    <a:pt x="1168400" y="4282440"/>
                  </a:lnTo>
                  <a:lnTo>
                    <a:pt x="1181100" y="4282440"/>
                  </a:lnTo>
                  <a:close/>
                  <a:moveTo>
                    <a:pt x="1155700" y="4282440"/>
                  </a:moveTo>
                  <a:lnTo>
                    <a:pt x="1143000" y="4282440"/>
                  </a:lnTo>
                  <a:lnTo>
                    <a:pt x="1143000" y="4269740"/>
                  </a:lnTo>
                  <a:lnTo>
                    <a:pt x="1155700" y="4269740"/>
                  </a:lnTo>
                  <a:close/>
                  <a:moveTo>
                    <a:pt x="1130300" y="4269740"/>
                  </a:moveTo>
                  <a:lnTo>
                    <a:pt x="1117600" y="4269740"/>
                  </a:lnTo>
                  <a:lnTo>
                    <a:pt x="1117600" y="4257040"/>
                  </a:lnTo>
                  <a:lnTo>
                    <a:pt x="1130300" y="4257040"/>
                  </a:lnTo>
                  <a:close/>
                  <a:moveTo>
                    <a:pt x="1104900" y="4257040"/>
                  </a:moveTo>
                  <a:lnTo>
                    <a:pt x="1092200" y="4257040"/>
                  </a:lnTo>
                  <a:lnTo>
                    <a:pt x="1092200" y="4244340"/>
                  </a:lnTo>
                  <a:lnTo>
                    <a:pt x="1104900" y="4244340"/>
                  </a:lnTo>
                  <a:close/>
                  <a:moveTo>
                    <a:pt x="1079500" y="4244340"/>
                  </a:moveTo>
                  <a:lnTo>
                    <a:pt x="1066800" y="4244340"/>
                  </a:lnTo>
                  <a:lnTo>
                    <a:pt x="1066800" y="4231640"/>
                  </a:lnTo>
                  <a:lnTo>
                    <a:pt x="1079500" y="4231640"/>
                  </a:lnTo>
                  <a:close/>
                  <a:moveTo>
                    <a:pt x="1054100" y="4231640"/>
                  </a:moveTo>
                  <a:lnTo>
                    <a:pt x="1041400" y="4231640"/>
                  </a:lnTo>
                  <a:lnTo>
                    <a:pt x="1041400" y="4218940"/>
                  </a:lnTo>
                  <a:lnTo>
                    <a:pt x="1054100" y="4218940"/>
                  </a:lnTo>
                  <a:close/>
                  <a:moveTo>
                    <a:pt x="1028700" y="4218940"/>
                  </a:moveTo>
                  <a:lnTo>
                    <a:pt x="1016000" y="4218940"/>
                  </a:lnTo>
                  <a:lnTo>
                    <a:pt x="1016000" y="4206240"/>
                  </a:lnTo>
                  <a:lnTo>
                    <a:pt x="1028700" y="4206240"/>
                  </a:lnTo>
                  <a:close/>
                  <a:moveTo>
                    <a:pt x="1003300" y="4206240"/>
                  </a:moveTo>
                  <a:lnTo>
                    <a:pt x="990600" y="4206240"/>
                  </a:lnTo>
                  <a:lnTo>
                    <a:pt x="990600" y="4193540"/>
                  </a:lnTo>
                  <a:lnTo>
                    <a:pt x="1003300" y="4193540"/>
                  </a:lnTo>
                  <a:close/>
                  <a:moveTo>
                    <a:pt x="977900" y="4193540"/>
                  </a:moveTo>
                  <a:lnTo>
                    <a:pt x="965200" y="4193540"/>
                  </a:lnTo>
                  <a:lnTo>
                    <a:pt x="965200" y="4180840"/>
                  </a:lnTo>
                  <a:lnTo>
                    <a:pt x="977900" y="4180840"/>
                  </a:lnTo>
                  <a:close/>
                  <a:moveTo>
                    <a:pt x="952500" y="4180840"/>
                  </a:moveTo>
                  <a:lnTo>
                    <a:pt x="939800" y="4180840"/>
                  </a:lnTo>
                  <a:lnTo>
                    <a:pt x="939800" y="4168140"/>
                  </a:lnTo>
                  <a:lnTo>
                    <a:pt x="952500" y="4168140"/>
                  </a:lnTo>
                  <a:close/>
                  <a:moveTo>
                    <a:pt x="927100" y="4168140"/>
                  </a:moveTo>
                  <a:lnTo>
                    <a:pt x="914400" y="4168140"/>
                  </a:lnTo>
                  <a:lnTo>
                    <a:pt x="914400" y="4155440"/>
                  </a:lnTo>
                  <a:lnTo>
                    <a:pt x="927100" y="4155440"/>
                  </a:lnTo>
                  <a:close/>
                  <a:moveTo>
                    <a:pt x="901700" y="4155440"/>
                  </a:moveTo>
                  <a:lnTo>
                    <a:pt x="889000" y="4155440"/>
                  </a:lnTo>
                  <a:lnTo>
                    <a:pt x="889000" y="4142740"/>
                  </a:lnTo>
                  <a:lnTo>
                    <a:pt x="901700" y="4142740"/>
                  </a:lnTo>
                  <a:close/>
                  <a:moveTo>
                    <a:pt x="876300" y="4142740"/>
                  </a:moveTo>
                  <a:lnTo>
                    <a:pt x="863600" y="4142740"/>
                  </a:lnTo>
                  <a:lnTo>
                    <a:pt x="863600" y="4130040"/>
                  </a:lnTo>
                  <a:lnTo>
                    <a:pt x="876300" y="4130040"/>
                  </a:lnTo>
                  <a:close/>
                  <a:moveTo>
                    <a:pt x="850900" y="4130040"/>
                  </a:moveTo>
                  <a:lnTo>
                    <a:pt x="838200" y="4130040"/>
                  </a:lnTo>
                  <a:lnTo>
                    <a:pt x="838200" y="4117340"/>
                  </a:lnTo>
                  <a:lnTo>
                    <a:pt x="850900" y="4117340"/>
                  </a:lnTo>
                  <a:close/>
                  <a:moveTo>
                    <a:pt x="825500" y="4117340"/>
                  </a:moveTo>
                  <a:lnTo>
                    <a:pt x="812800" y="4117340"/>
                  </a:lnTo>
                  <a:lnTo>
                    <a:pt x="812800" y="4104640"/>
                  </a:lnTo>
                  <a:lnTo>
                    <a:pt x="825500" y="4104640"/>
                  </a:lnTo>
                  <a:close/>
                  <a:moveTo>
                    <a:pt x="800100" y="4104640"/>
                  </a:moveTo>
                  <a:lnTo>
                    <a:pt x="787400" y="4104640"/>
                  </a:lnTo>
                  <a:lnTo>
                    <a:pt x="787400" y="4091940"/>
                  </a:lnTo>
                  <a:lnTo>
                    <a:pt x="800100" y="4091940"/>
                  </a:lnTo>
                  <a:close/>
                  <a:moveTo>
                    <a:pt x="774700" y="4091940"/>
                  </a:moveTo>
                  <a:lnTo>
                    <a:pt x="762000" y="4091940"/>
                  </a:lnTo>
                  <a:lnTo>
                    <a:pt x="762000" y="4079240"/>
                  </a:lnTo>
                  <a:lnTo>
                    <a:pt x="774700" y="4079240"/>
                  </a:lnTo>
                  <a:close/>
                  <a:moveTo>
                    <a:pt x="749300" y="4079240"/>
                  </a:moveTo>
                  <a:lnTo>
                    <a:pt x="736600" y="4079240"/>
                  </a:lnTo>
                  <a:lnTo>
                    <a:pt x="736600" y="4066540"/>
                  </a:lnTo>
                  <a:lnTo>
                    <a:pt x="749300" y="4066540"/>
                  </a:lnTo>
                  <a:close/>
                  <a:moveTo>
                    <a:pt x="723900" y="4066540"/>
                  </a:moveTo>
                  <a:lnTo>
                    <a:pt x="711200" y="4066540"/>
                  </a:lnTo>
                  <a:lnTo>
                    <a:pt x="711200" y="4053840"/>
                  </a:lnTo>
                  <a:lnTo>
                    <a:pt x="723900" y="4053840"/>
                  </a:lnTo>
                  <a:close/>
                  <a:moveTo>
                    <a:pt x="698500" y="4053840"/>
                  </a:moveTo>
                  <a:lnTo>
                    <a:pt x="685800" y="4053840"/>
                  </a:lnTo>
                  <a:lnTo>
                    <a:pt x="685800" y="4041140"/>
                  </a:lnTo>
                  <a:lnTo>
                    <a:pt x="698500" y="4041140"/>
                  </a:lnTo>
                  <a:close/>
                  <a:moveTo>
                    <a:pt x="673100" y="4041140"/>
                  </a:moveTo>
                  <a:lnTo>
                    <a:pt x="660400" y="4041140"/>
                  </a:lnTo>
                  <a:lnTo>
                    <a:pt x="660400" y="4028440"/>
                  </a:lnTo>
                  <a:lnTo>
                    <a:pt x="673100" y="4028440"/>
                  </a:lnTo>
                  <a:close/>
                  <a:moveTo>
                    <a:pt x="647700" y="4028440"/>
                  </a:moveTo>
                  <a:lnTo>
                    <a:pt x="635000" y="4028440"/>
                  </a:lnTo>
                  <a:lnTo>
                    <a:pt x="635000" y="4015740"/>
                  </a:lnTo>
                  <a:lnTo>
                    <a:pt x="647700" y="4015740"/>
                  </a:lnTo>
                  <a:close/>
                  <a:moveTo>
                    <a:pt x="622300" y="4015740"/>
                  </a:moveTo>
                  <a:lnTo>
                    <a:pt x="609600" y="4015740"/>
                  </a:lnTo>
                  <a:lnTo>
                    <a:pt x="609600" y="4003040"/>
                  </a:lnTo>
                  <a:lnTo>
                    <a:pt x="622300" y="4003040"/>
                  </a:lnTo>
                  <a:close/>
                  <a:moveTo>
                    <a:pt x="596900" y="4003040"/>
                  </a:moveTo>
                  <a:lnTo>
                    <a:pt x="584200" y="4003040"/>
                  </a:lnTo>
                  <a:lnTo>
                    <a:pt x="584200" y="3990340"/>
                  </a:lnTo>
                  <a:lnTo>
                    <a:pt x="596900" y="3990340"/>
                  </a:lnTo>
                  <a:close/>
                  <a:moveTo>
                    <a:pt x="571500" y="3990340"/>
                  </a:moveTo>
                  <a:lnTo>
                    <a:pt x="558800" y="3990340"/>
                  </a:lnTo>
                  <a:lnTo>
                    <a:pt x="558800" y="3977640"/>
                  </a:lnTo>
                  <a:lnTo>
                    <a:pt x="571500" y="3977640"/>
                  </a:lnTo>
                  <a:close/>
                  <a:moveTo>
                    <a:pt x="546100" y="3977640"/>
                  </a:moveTo>
                  <a:lnTo>
                    <a:pt x="533400" y="3977640"/>
                  </a:lnTo>
                  <a:lnTo>
                    <a:pt x="533400" y="3964940"/>
                  </a:lnTo>
                  <a:lnTo>
                    <a:pt x="546100" y="3964940"/>
                  </a:lnTo>
                  <a:close/>
                  <a:moveTo>
                    <a:pt x="520700" y="3964940"/>
                  </a:moveTo>
                  <a:lnTo>
                    <a:pt x="508000" y="3964940"/>
                  </a:lnTo>
                  <a:lnTo>
                    <a:pt x="508000" y="3952240"/>
                  </a:lnTo>
                  <a:lnTo>
                    <a:pt x="520700" y="3952240"/>
                  </a:lnTo>
                  <a:close/>
                  <a:moveTo>
                    <a:pt x="495300" y="3952240"/>
                  </a:moveTo>
                  <a:lnTo>
                    <a:pt x="482600" y="3952240"/>
                  </a:lnTo>
                  <a:lnTo>
                    <a:pt x="482600" y="3939540"/>
                  </a:lnTo>
                  <a:lnTo>
                    <a:pt x="495300" y="3939540"/>
                  </a:lnTo>
                  <a:close/>
                  <a:moveTo>
                    <a:pt x="469900" y="3939540"/>
                  </a:moveTo>
                  <a:lnTo>
                    <a:pt x="457200" y="3939540"/>
                  </a:lnTo>
                  <a:lnTo>
                    <a:pt x="457200" y="3926840"/>
                  </a:lnTo>
                  <a:lnTo>
                    <a:pt x="469900" y="3926840"/>
                  </a:lnTo>
                  <a:close/>
                  <a:moveTo>
                    <a:pt x="444500" y="3926840"/>
                  </a:moveTo>
                  <a:lnTo>
                    <a:pt x="431800" y="3926840"/>
                  </a:lnTo>
                  <a:lnTo>
                    <a:pt x="431800" y="3914140"/>
                  </a:lnTo>
                  <a:lnTo>
                    <a:pt x="444500" y="3914140"/>
                  </a:lnTo>
                  <a:close/>
                  <a:moveTo>
                    <a:pt x="419100" y="3914140"/>
                  </a:moveTo>
                  <a:lnTo>
                    <a:pt x="406400" y="3914140"/>
                  </a:lnTo>
                  <a:lnTo>
                    <a:pt x="406400" y="3901440"/>
                  </a:lnTo>
                  <a:lnTo>
                    <a:pt x="419100" y="3901440"/>
                  </a:lnTo>
                  <a:close/>
                  <a:moveTo>
                    <a:pt x="393700" y="3901440"/>
                  </a:moveTo>
                  <a:lnTo>
                    <a:pt x="381000" y="3901440"/>
                  </a:lnTo>
                  <a:lnTo>
                    <a:pt x="381000" y="3888740"/>
                  </a:lnTo>
                  <a:lnTo>
                    <a:pt x="393700" y="3888740"/>
                  </a:lnTo>
                  <a:close/>
                  <a:moveTo>
                    <a:pt x="368300" y="3888740"/>
                  </a:moveTo>
                  <a:lnTo>
                    <a:pt x="355600" y="3888740"/>
                  </a:lnTo>
                  <a:lnTo>
                    <a:pt x="355600" y="3876040"/>
                  </a:lnTo>
                  <a:lnTo>
                    <a:pt x="368300" y="3876040"/>
                  </a:lnTo>
                  <a:close/>
                  <a:moveTo>
                    <a:pt x="342900" y="3876040"/>
                  </a:moveTo>
                  <a:lnTo>
                    <a:pt x="330200" y="3876040"/>
                  </a:lnTo>
                  <a:lnTo>
                    <a:pt x="330200" y="3863340"/>
                  </a:lnTo>
                  <a:lnTo>
                    <a:pt x="342900" y="3863340"/>
                  </a:lnTo>
                  <a:close/>
                  <a:moveTo>
                    <a:pt x="317500" y="3863340"/>
                  </a:moveTo>
                  <a:lnTo>
                    <a:pt x="304800" y="3863340"/>
                  </a:lnTo>
                  <a:lnTo>
                    <a:pt x="304800" y="3850640"/>
                  </a:lnTo>
                  <a:lnTo>
                    <a:pt x="317500" y="3850640"/>
                  </a:lnTo>
                  <a:close/>
                  <a:moveTo>
                    <a:pt x="292100" y="3850640"/>
                  </a:moveTo>
                  <a:lnTo>
                    <a:pt x="279400" y="3850640"/>
                  </a:lnTo>
                  <a:lnTo>
                    <a:pt x="279400" y="3837940"/>
                  </a:lnTo>
                  <a:lnTo>
                    <a:pt x="292100" y="3837940"/>
                  </a:lnTo>
                  <a:close/>
                  <a:moveTo>
                    <a:pt x="266700" y="3837940"/>
                  </a:moveTo>
                  <a:lnTo>
                    <a:pt x="254000" y="3837940"/>
                  </a:lnTo>
                  <a:lnTo>
                    <a:pt x="254000" y="3825240"/>
                  </a:lnTo>
                  <a:lnTo>
                    <a:pt x="266700" y="3825240"/>
                  </a:lnTo>
                  <a:close/>
                  <a:moveTo>
                    <a:pt x="241300" y="3825240"/>
                  </a:moveTo>
                  <a:lnTo>
                    <a:pt x="228600" y="3825240"/>
                  </a:lnTo>
                  <a:lnTo>
                    <a:pt x="228600" y="3812540"/>
                  </a:lnTo>
                  <a:lnTo>
                    <a:pt x="241300" y="3812540"/>
                  </a:lnTo>
                  <a:close/>
                  <a:moveTo>
                    <a:pt x="215900" y="3812540"/>
                  </a:moveTo>
                  <a:lnTo>
                    <a:pt x="203200" y="3812540"/>
                  </a:lnTo>
                  <a:lnTo>
                    <a:pt x="203200" y="3799840"/>
                  </a:lnTo>
                  <a:lnTo>
                    <a:pt x="215900" y="3799840"/>
                  </a:lnTo>
                  <a:close/>
                  <a:moveTo>
                    <a:pt x="190500" y="3799840"/>
                  </a:moveTo>
                  <a:lnTo>
                    <a:pt x="177800" y="3799840"/>
                  </a:lnTo>
                  <a:lnTo>
                    <a:pt x="177800" y="3787140"/>
                  </a:lnTo>
                  <a:lnTo>
                    <a:pt x="190500" y="3787140"/>
                  </a:lnTo>
                  <a:close/>
                  <a:moveTo>
                    <a:pt x="165100" y="3787140"/>
                  </a:moveTo>
                  <a:lnTo>
                    <a:pt x="152400" y="3787140"/>
                  </a:lnTo>
                  <a:lnTo>
                    <a:pt x="152400" y="3774440"/>
                  </a:lnTo>
                  <a:lnTo>
                    <a:pt x="165100" y="3774440"/>
                  </a:lnTo>
                  <a:close/>
                  <a:moveTo>
                    <a:pt x="139700" y="3774440"/>
                  </a:moveTo>
                  <a:lnTo>
                    <a:pt x="127000" y="3774440"/>
                  </a:lnTo>
                  <a:lnTo>
                    <a:pt x="127000" y="3761740"/>
                  </a:lnTo>
                  <a:lnTo>
                    <a:pt x="139700" y="3761740"/>
                  </a:lnTo>
                  <a:close/>
                  <a:moveTo>
                    <a:pt x="114300" y="3761740"/>
                  </a:moveTo>
                  <a:lnTo>
                    <a:pt x="101600" y="3761740"/>
                  </a:lnTo>
                  <a:lnTo>
                    <a:pt x="101600" y="3749040"/>
                  </a:lnTo>
                  <a:lnTo>
                    <a:pt x="114300" y="3749040"/>
                  </a:lnTo>
                  <a:close/>
                  <a:moveTo>
                    <a:pt x="88900" y="3749040"/>
                  </a:moveTo>
                  <a:lnTo>
                    <a:pt x="76200" y="3749040"/>
                  </a:lnTo>
                  <a:lnTo>
                    <a:pt x="76200" y="3736340"/>
                  </a:lnTo>
                  <a:lnTo>
                    <a:pt x="88900" y="3736340"/>
                  </a:lnTo>
                  <a:close/>
                  <a:moveTo>
                    <a:pt x="63500" y="3736340"/>
                  </a:moveTo>
                  <a:lnTo>
                    <a:pt x="50800" y="3736340"/>
                  </a:lnTo>
                  <a:lnTo>
                    <a:pt x="50800" y="3723640"/>
                  </a:lnTo>
                  <a:lnTo>
                    <a:pt x="63500" y="3723640"/>
                  </a:lnTo>
                  <a:close/>
                  <a:moveTo>
                    <a:pt x="38100" y="3723640"/>
                  </a:moveTo>
                  <a:lnTo>
                    <a:pt x="25400" y="3723640"/>
                  </a:lnTo>
                  <a:lnTo>
                    <a:pt x="25400" y="3710940"/>
                  </a:lnTo>
                  <a:lnTo>
                    <a:pt x="38100" y="3710940"/>
                  </a:lnTo>
                  <a:close/>
                  <a:moveTo>
                    <a:pt x="12700" y="3710940"/>
                  </a:moveTo>
                  <a:lnTo>
                    <a:pt x="0" y="3710940"/>
                  </a:lnTo>
                  <a:lnTo>
                    <a:pt x="0" y="3698240"/>
                  </a:lnTo>
                  <a:lnTo>
                    <a:pt x="12700" y="3698240"/>
                  </a:lnTo>
                  <a:close/>
                  <a:moveTo>
                    <a:pt x="2772664" y="5561203"/>
                  </a:moveTo>
                  <a:lnTo>
                    <a:pt x="2772664" y="5548503"/>
                  </a:lnTo>
                  <a:lnTo>
                    <a:pt x="2785364" y="5548503"/>
                  </a:lnTo>
                  <a:lnTo>
                    <a:pt x="2785364" y="5561203"/>
                  </a:lnTo>
                  <a:close/>
                  <a:moveTo>
                    <a:pt x="2785364" y="5535803"/>
                  </a:moveTo>
                  <a:lnTo>
                    <a:pt x="2785364" y="5523103"/>
                  </a:lnTo>
                  <a:lnTo>
                    <a:pt x="2785364" y="5535803"/>
                  </a:lnTo>
                  <a:close/>
                  <a:moveTo>
                    <a:pt x="2785364" y="5510403"/>
                  </a:moveTo>
                  <a:lnTo>
                    <a:pt x="2785364" y="5497703"/>
                  </a:lnTo>
                  <a:lnTo>
                    <a:pt x="2785364" y="5510403"/>
                  </a:lnTo>
                  <a:close/>
                  <a:moveTo>
                    <a:pt x="2785364" y="5485003"/>
                  </a:moveTo>
                  <a:lnTo>
                    <a:pt x="2785364" y="5472303"/>
                  </a:lnTo>
                  <a:lnTo>
                    <a:pt x="2785364" y="5485003"/>
                  </a:lnTo>
                  <a:close/>
                  <a:moveTo>
                    <a:pt x="2785364" y="5459603"/>
                  </a:moveTo>
                  <a:lnTo>
                    <a:pt x="2785364" y="5446903"/>
                  </a:lnTo>
                  <a:lnTo>
                    <a:pt x="2785364" y="5459603"/>
                  </a:lnTo>
                  <a:close/>
                  <a:moveTo>
                    <a:pt x="2785364" y="5434203"/>
                  </a:moveTo>
                  <a:lnTo>
                    <a:pt x="2785364" y="5421503"/>
                  </a:lnTo>
                  <a:lnTo>
                    <a:pt x="2785364" y="5434203"/>
                  </a:lnTo>
                  <a:close/>
                  <a:moveTo>
                    <a:pt x="2785364" y="5408803"/>
                  </a:moveTo>
                  <a:lnTo>
                    <a:pt x="2785364" y="5396103"/>
                  </a:lnTo>
                  <a:lnTo>
                    <a:pt x="2785364" y="5408803"/>
                  </a:lnTo>
                  <a:close/>
                  <a:moveTo>
                    <a:pt x="2785364" y="5383403"/>
                  </a:moveTo>
                  <a:lnTo>
                    <a:pt x="2785364" y="5370703"/>
                  </a:lnTo>
                  <a:lnTo>
                    <a:pt x="2785364" y="5383403"/>
                  </a:lnTo>
                  <a:close/>
                  <a:moveTo>
                    <a:pt x="2785364" y="5358003"/>
                  </a:moveTo>
                  <a:lnTo>
                    <a:pt x="2785364" y="5345303"/>
                  </a:lnTo>
                  <a:lnTo>
                    <a:pt x="2785364" y="5358003"/>
                  </a:lnTo>
                  <a:close/>
                  <a:moveTo>
                    <a:pt x="2785364" y="5332603"/>
                  </a:moveTo>
                  <a:lnTo>
                    <a:pt x="2785364" y="5319903"/>
                  </a:lnTo>
                  <a:lnTo>
                    <a:pt x="2785364" y="5332603"/>
                  </a:lnTo>
                  <a:close/>
                  <a:moveTo>
                    <a:pt x="2785364" y="5307203"/>
                  </a:moveTo>
                  <a:lnTo>
                    <a:pt x="2785364" y="5294503"/>
                  </a:lnTo>
                  <a:lnTo>
                    <a:pt x="2785364" y="5307203"/>
                  </a:lnTo>
                  <a:close/>
                  <a:moveTo>
                    <a:pt x="2785364" y="5281803"/>
                  </a:moveTo>
                  <a:lnTo>
                    <a:pt x="2785364" y="5269103"/>
                  </a:lnTo>
                  <a:lnTo>
                    <a:pt x="2785364" y="5281803"/>
                  </a:lnTo>
                  <a:close/>
                  <a:moveTo>
                    <a:pt x="2785364" y="5256403"/>
                  </a:moveTo>
                  <a:lnTo>
                    <a:pt x="2785364" y="5243703"/>
                  </a:lnTo>
                  <a:lnTo>
                    <a:pt x="2785364" y="5256403"/>
                  </a:lnTo>
                  <a:close/>
                  <a:moveTo>
                    <a:pt x="2785364" y="5231003"/>
                  </a:moveTo>
                  <a:lnTo>
                    <a:pt x="2785364" y="5218303"/>
                  </a:lnTo>
                  <a:lnTo>
                    <a:pt x="2785364" y="5231003"/>
                  </a:lnTo>
                  <a:close/>
                  <a:moveTo>
                    <a:pt x="2785364" y="5205603"/>
                  </a:moveTo>
                  <a:lnTo>
                    <a:pt x="2785364" y="5192903"/>
                  </a:lnTo>
                  <a:lnTo>
                    <a:pt x="2785364" y="5205603"/>
                  </a:lnTo>
                  <a:close/>
                  <a:moveTo>
                    <a:pt x="2785364" y="5180203"/>
                  </a:moveTo>
                  <a:lnTo>
                    <a:pt x="2785364" y="5167503"/>
                  </a:lnTo>
                  <a:lnTo>
                    <a:pt x="2785364" y="5180203"/>
                  </a:lnTo>
                  <a:close/>
                  <a:moveTo>
                    <a:pt x="2785364" y="5154803"/>
                  </a:moveTo>
                  <a:lnTo>
                    <a:pt x="2785364" y="5142103"/>
                  </a:lnTo>
                  <a:lnTo>
                    <a:pt x="2785364" y="5154803"/>
                  </a:lnTo>
                  <a:close/>
                  <a:moveTo>
                    <a:pt x="2785364" y="5129403"/>
                  </a:moveTo>
                  <a:lnTo>
                    <a:pt x="2785364" y="5116703"/>
                  </a:lnTo>
                  <a:lnTo>
                    <a:pt x="2785364" y="5129403"/>
                  </a:lnTo>
                  <a:close/>
                  <a:moveTo>
                    <a:pt x="2785364" y="5104003"/>
                  </a:moveTo>
                  <a:lnTo>
                    <a:pt x="2785364" y="5091303"/>
                  </a:lnTo>
                  <a:lnTo>
                    <a:pt x="2785364" y="5104003"/>
                  </a:lnTo>
                  <a:close/>
                  <a:moveTo>
                    <a:pt x="2785364" y="5078603"/>
                  </a:moveTo>
                  <a:lnTo>
                    <a:pt x="2785364" y="5065903"/>
                  </a:lnTo>
                  <a:lnTo>
                    <a:pt x="2785364" y="5078603"/>
                  </a:lnTo>
                  <a:close/>
                  <a:moveTo>
                    <a:pt x="2785364" y="5053203"/>
                  </a:moveTo>
                  <a:lnTo>
                    <a:pt x="2785364" y="5040503"/>
                  </a:lnTo>
                  <a:lnTo>
                    <a:pt x="2785364" y="5053203"/>
                  </a:lnTo>
                  <a:close/>
                  <a:moveTo>
                    <a:pt x="2785364" y="5027803"/>
                  </a:moveTo>
                  <a:lnTo>
                    <a:pt x="2785364" y="5015103"/>
                  </a:lnTo>
                  <a:lnTo>
                    <a:pt x="2785364" y="5027803"/>
                  </a:lnTo>
                  <a:close/>
                  <a:moveTo>
                    <a:pt x="2785364" y="5002403"/>
                  </a:moveTo>
                  <a:lnTo>
                    <a:pt x="2785364" y="4989703"/>
                  </a:lnTo>
                  <a:lnTo>
                    <a:pt x="2785364" y="5002403"/>
                  </a:lnTo>
                  <a:close/>
                  <a:moveTo>
                    <a:pt x="2785364" y="4977003"/>
                  </a:moveTo>
                  <a:lnTo>
                    <a:pt x="2785364" y="4964303"/>
                  </a:lnTo>
                  <a:lnTo>
                    <a:pt x="2785364" y="4977003"/>
                  </a:lnTo>
                  <a:close/>
                  <a:moveTo>
                    <a:pt x="2785364" y="4951603"/>
                  </a:moveTo>
                  <a:lnTo>
                    <a:pt x="2785364" y="4938903"/>
                  </a:lnTo>
                  <a:lnTo>
                    <a:pt x="2785364" y="4951603"/>
                  </a:lnTo>
                  <a:close/>
                  <a:moveTo>
                    <a:pt x="2785364" y="4926203"/>
                  </a:moveTo>
                  <a:lnTo>
                    <a:pt x="2785364" y="4913503"/>
                  </a:lnTo>
                  <a:lnTo>
                    <a:pt x="2785364" y="4926203"/>
                  </a:lnTo>
                  <a:close/>
                  <a:moveTo>
                    <a:pt x="2785364" y="4900803"/>
                  </a:moveTo>
                  <a:lnTo>
                    <a:pt x="2785364" y="4888103"/>
                  </a:lnTo>
                  <a:lnTo>
                    <a:pt x="2785364" y="4900803"/>
                  </a:lnTo>
                  <a:close/>
                  <a:moveTo>
                    <a:pt x="2785364" y="4875403"/>
                  </a:moveTo>
                  <a:lnTo>
                    <a:pt x="2785364" y="4862703"/>
                  </a:lnTo>
                  <a:lnTo>
                    <a:pt x="2785364" y="4875403"/>
                  </a:lnTo>
                  <a:close/>
                  <a:moveTo>
                    <a:pt x="2785364" y="4850003"/>
                  </a:moveTo>
                  <a:lnTo>
                    <a:pt x="2785364" y="4837303"/>
                  </a:lnTo>
                  <a:lnTo>
                    <a:pt x="2785364" y="4850003"/>
                  </a:lnTo>
                  <a:close/>
                  <a:moveTo>
                    <a:pt x="2785364" y="4824603"/>
                  </a:moveTo>
                  <a:lnTo>
                    <a:pt x="2785364" y="4811903"/>
                  </a:lnTo>
                  <a:lnTo>
                    <a:pt x="2785364" y="4824603"/>
                  </a:lnTo>
                  <a:close/>
                  <a:moveTo>
                    <a:pt x="2785364" y="4799203"/>
                  </a:moveTo>
                  <a:lnTo>
                    <a:pt x="2785364" y="4786503"/>
                  </a:lnTo>
                  <a:lnTo>
                    <a:pt x="2785364" y="4799203"/>
                  </a:lnTo>
                  <a:close/>
                  <a:moveTo>
                    <a:pt x="2785364" y="4773803"/>
                  </a:moveTo>
                  <a:lnTo>
                    <a:pt x="2785364" y="4761103"/>
                  </a:lnTo>
                  <a:lnTo>
                    <a:pt x="2785364" y="4773803"/>
                  </a:lnTo>
                  <a:close/>
                  <a:moveTo>
                    <a:pt x="2785364" y="4748403"/>
                  </a:moveTo>
                  <a:lnTo>
                    <a:pt x="2785364" y="4735703"/>
                  </a:lnTo>
                  <a:lnTo>
                    <a:pt x="2785364" y="4748403"/>
                  </a:lnTo>
                  <a:close/>
                  <a:moveTo>
                    <a:pt x="2785364" y="4723003"/>
                  </a:moveTo>
                  <a:lnTo>
                    <a:pt x="2785364" y="4710303"/>
                  </a:lnTo>
                  <a:lnTo>
                    <a:pt x="2785364" y="4723003"/>
                  </a:lnTo>
                  <a:close/>
                  <a:moveTo>
                    <a:pt x="2785364" y="4697603"/>
                  </a:moveTo>
                  <a:lnTo>
                    <a:pt x="2785364" y="4684903"/>
                  </a:lnTo>
                  <a:lnTo>
                    <a:pt x="2785364" y="4697603"/>
                  </a:lnTo>
                  <a:close/>
                  <a:moveTo>
                    <a:pt x="2785364" y="4672203"/>
                  </a:moveTo>
                  <a:lnTo>
                    <a:pt x="2785364" y="4659503"/>
                  </a:lnTo>
                  <a:lnTo>
                    <a:pt x="2785364" y="4672203"/>
                  </a:lnTo>
                  <a:close/>
                  <a:moveTo>
                    <a:pt x="2785364" y="4646803"/>
                  </a:moveTo>
                  <a:lnTo>
                    <a:pt x="2785364" y="4634103"/>
                  </a:lnTo>
                  <a:lnTo>
                    <a:pt x="2785364" y="4646803"/>
                  </a:lnTo>
                  <a:close/>
                  <a:moveTo>
                    <a:pt x="2785364" y="4621403"/>
                  </a:moveTo>
                  <a:lnTo>
                    <a:pt x="2785364" y="4608703"/>
                  </a:lnTo>
                  <a:lnTo>
                    <a:pt x="2785364" y="4621403"/>
                  </a:lnTo>
                  <a:close/>
                  <a:moveTo>
                    <a:pt x="2785364" y="4596003"/>
                  </a:moveTo>
                  <a:lnTo>
                    <a:pt x="2785364" y="4583303"/>
                  </a:lnTo>
                  <a:lnTo>
                    <a:pt x="2785364" y="4596003"/>
                  </a:lnTo>
                  <a:close/>
                  <a:moveTo>
                    <a:pt x="2785364" y="4570603"/>
                  </a:moveTo>
                  <a:lnTo>
                    <a:pt x="2785364" y="4557903"/>
                  </a:lnTo>
                  <a:lnTo>
                    <a:pt x="2785364" y="4570603"/>
                  </a:lnTo>
                  <a:close/>
                  <a:moveTo>
                    <a:pt x="2785364" y="4545203"/>
                  </a:moveTo>
                  <a:lnTo>
                    <a:pt x="2785364" y="4532503"/>
                  </a:lnTo>
                  <a:lnTo>
                    <a:pt x="2785364" y="4545203"/>
                  </a:lnTo>
                  <a:close/>
                  <a:moveTo>
                    <a:pt x="2785364" y="4519803"/>
                  </a:moveTo>
                  <a:lnTo>
                    <a:pt x="2785364" y="4507103"/>
                  </a:lnTo>
                  <a:lnTo>
                    <a:pt x="2785364" y="4519803"/>
                  </a:lnTo>
                  <a:close/>
                  <a:moveTo>
                    <a:pt x="2785364" y="4494403"/>
                  </a:moveTo>
                  <a:lnTo>
                    <a:pt x="2785364" y="4481703"/>
                  </a:lnTo>
                  <a:lnTo>
                    <a:pt x="2785364" y="4494403"/>
                  </a:lnTo>
                  <a:close/>
                  <a:moveTo>
                    <a:pt x="2785364" y="4469003"/>
                  </a:moveTo>
                  <a:lnTo>
                    <a:pt x="2785364" y="4456303"/>
                  </a:lnTo>
                  <a:lnTo>
                    <a:pt x="2785364" y="4469003"/>
                  </a:lnTo>
                  <a:close/>
                  <a:moveTo>
                    <a:pt x="2785364" y="4443603"/>
                  </a:moveTo>
                  <a:lnTo>
                    <a:pt x="2785364" y="4430903"/>
                  </a:lnTo>
                  <a:lnTo>
                    <a:pt x="2785364" y="4443603"/>
                  </a:lnTo>
                  <a:close/>
                  <a:moveTo>
                    <a:pt x="2785364" y="4418203"/>
                  </a:moveTo>
                  <a:lnTo>
                    <a:pt x="2785364" y="4405503"/>
                  </a:lnTo>
                  <a:lnTo>
                    <a:pt x="2785364" y="4418203"/>
                  </a:lnTo>
                  <a:close/>
                  <a:moveTo>
                    <a:pt x="2785364" y="4392803"/>
                  </a:moveTo>
                  <a:lnTo>
                    <a:pt x="2785364" y="4380103"/>
                  </a:lnTo>
                  <a:lnTo>
                    <a:pt x="2785364" y="4392803"/>
                  </a:lnTo>
                  <a:close/>
                  <a:moveTo>
                    <a:pt x="2785364" y="4367403"/>
                  </a:moveTo>
                  <a:lnTo>
                    <a:pt x="2785364" y="4354703"/>
                  </a:lnTo>
                  <a:lnTo>
                    <a:pt x="2785364" y="4367403"/>
                  </a:lnTo>
                  <a:close/>
                  <a:moveTo>
                    <a:pt x="2785364" y="4342003"/>
                  </a:moveTo>
                  <a:lnTo>
                    <a:pt x="2785364" y="4329303"/>
                  </a:lnTo>
                  <a:lnTo>
                    <a:pt x="2785364" y="4342003"/>
                  </a:lnTo>
                  <a:close/>
                  <a:moveTo>
                    <a:pt x="2785364" y="4316603"/>
                  </a:moveTo>
                  <a:lnTo>
                    <a:pt x="2785364" y="4303903"/>
                  </a:lnTo>
                  <a:lnTo>
                    <a:pt x="2785364" y="4316603"/>
                  </a:lnTo>
                  <a:close/>
                  <a:moveTo>
                    <a:pt x="2785364" y="4291203"/>
                  </a:moveTo>
                  <a:lnTo>
                    <a:pt x="2785364" y="4278503"/>
                  </a:lnTo>
                  <a:lnTo>
                    <a:pt x="2785364" y="4291203"/>
                  </a:lnTo>
                  <a:close/>
                  <a:moveTo>
                    <a:pt x="2785364" y="4265803"/>
                  </a:moveTo>
                  <a:lnTo>
                    <a:pt x="2785364" y="4253103"/>
                  </a:lnTo>
                  <a:lnTo>
                    <a:pt x="2785364" y="4265803"/>
                  </a:lnTo>
                  <a:close/>
                  <a:moveTo>
                    <a:pt x="2785364" y="4240403"/>
                  </a:moveTo>
                  <a:lnTo>
                    <a:pt x="2785364" y="4227703"/>
                  </a:lnTo>
                  <a:lnTo>
                    <a:pt x="2785364" y="4240403"/>
                  </a:lnTo>
                  <a:close/>
                  <a:moveTo>
                    <a:pt x="2785364" y="4215003"/>
                  </a:moveTo>
                  <a:lnTo>
                    <a:pt x="2785364" y="4202303"/>
                  </a:lnTo>
                  <a:lnTo>
                    <a:pt x="2785364" y="4215003"/>
                  </a:lnTo>
                  <a:close/>
                  <a:moveTo>
                    <a:pt x="2785364" y="4189603"/>
                  </a:moveTo>
                  <a:lnTo>
                    <a:pt x="2785364" y="4176903"/>
                  </a:lnTo>
                  <a:lnTo>
                    <a:pt x="2785364" y="4189603"/>
                  </a:lnTo>
                  <a:close/>
                  <a:moveTo>
                    <a:pt x="2785364" y="4164203"/>
                  </a:moveTo>
                  <a:lnTo>
                    <a:pt x="2785364" y="4151503"/>
                  </a:lnTo>
                  <a:lnTo>
                    <a:pt x="2785364" y="4164203"/>
                  </a:lnTo>
                  <a:close/>
                  <a:moveTo>
                    <a:pt x="2785364" y="4138803"/>
                  </a:moveTo>
                  <a:lnTo>
                    <a:pt x="2785364" y="4126103"/>
                  </a:lnTo>
                  <a:lnTo>
                    <a:pt x="2785364" y="4138803"/>
                  </a:lnTo>
                  <a:close/>
                  <a:moveTo>
                    <a:pt x="2785364" y="4113403"/>
                  </a:moveTo>
                  <a:lnTo>
                    <a:pt x="2785364" y="4100703"/>
                  </a:lnTo>
                  <a:lnTo>
                    <a:pt x="2785364" y="4113403"/>
                  </a:lnTo>
                  <a:close/>
                  <a:moveTo>
                    <a:pt x="2785364" y="4088003"/>
                  </a:moveTo>
                  <a:lnTo>
                    <a:pt x="2785364" y="4075303"/>
                  </a:lnTo>
                  <a:lnTo>
                    <a:pt x="2785364" y="4088003"/>
                  </a:lnTo>
                  <a:close/>
                  <a:moveTo>
                    <a:pt x="2785364" y="4062603"/>
                  </a:moveTo>
                  <a:lnTo>
                    <a:pt x="2785364" y="4049903"/>
                  </a:lnTo>
                  <a:lnTo>
                    <a:pt x="2785364" y="4062603"/>
                  </a:lnTo>
                  <a:close/>
                  <a:moveTo>
                    <a:pt x="2785364" y="4037203"/>
                  </a:moveTo>
                  <a:lnTo>
                    <a:pt x="2785364" y="4024503"/>
                  </a:lnTo>
                  <a:lnTo>
                    <a:pt x="2785364" y="4037203"/>
                  </a:lnTo>
                  <a:close/>
                  <a:moveTo>
                    <a:pt x="2785364" y="4011803"/>
                  </a:moveTo>
                  <a:lnTo>
                    <a:pt x="2785364" y="3999103"/>
                  </a:lnTo>
                  <a:lnTo>
                    <a:pt x="2785364" y="4011803"/>
                  </a:lnTo>
                  <a:close/>
                  <a:moveTo>
                    <a:pt x="2785364" y="3986403"/>
                  </a:moveTo>
                  <a:lnTo>
                    <a:pt x="2785364" y="3973703"/>
                  </a:lnTo>
                  <a:lnTo>
                    <a:pt x="2785364" y="3986403"/>
                  </a:lnTo>
                  <a:close/>
                  <a:moveTo>
                    <a:pt x="2785364" y="3961003"/>
                  </a:moveTo>
                  <a:lnTo>
                    <a:pt x="2785364" y="3948303"/>
                  </a:lnTo>
                  <a:lnTo>
                    <a:pt x="2785364" y="3961003"/>
                  </a:lnTo>
                  <a:close/>
                  <a:moveTo>
                    <a:pt x="2785364" y="3935603"/>
                  </a:moveTo>
                  <a:lnTo>
                    <a:pt x="2785364" y="3922903"/>
                  </a:lnTo>
                  <a:lnTo>
                    <a:pt x="2785364" y="3935603"/>
                  </a:lnTo>
                  <a:close/>
                  <a:moveTo>
                    <a:pt x="2785364" y="3910203"/>
                  </a:moveTo>
                  <a:lnTo>
                    <a:pt x="2785364" y="3897503"/>
                  </a:lnTo>
                  <a:lnTo>
                    <a:pt x="2785364" y="3910203"/>
                  </a:lnTo>
                  <a:close/>
                  <a:moveTo>
                    <a:pt x="2785364" y="3884803"/>
                  </a:moveTo>
                  <a:lnTo>
                    <a:pt x="2785364" y="3872103"/>
                  </a:lnTo>
                  <a:lnTo>
                    <a:pt x="2785364" y="3884803"/>
                  </a:lnTo>
                  <a:close/>
                  <a:moveTo>
                    <a:pt x="2785364" y="3859403"/>
                  </a:moveTo>
                  <a:lnTo>
                    <a:pt x="2785364" y="3846703"/>
                  </a:lnTo>
                  <a:lnTo>
                    <a:pt x="2785364" y="3859403"/>
                  </a:lnTo>
                  <a:close/>
                  <a:moveTo>
                    <a:pt x="2785364" y="3834003"/>
                  </a:moveTo>
                  <a:lnTo>
                    <a:pt x="2785364" y="3821303"/>
                  </a:lnTo>
                  <a:lnTo>
                    <a:pt x="2785364" y="3834003"/>
                  </a:lnTo>
                  <a:close/>
                  <a:moveTo>
                    <a:pt x="2785364" y="3808603"/>
                  </a:moveTo>
                  <a:lnTo>
                    <a:pt x="2785364" y="3795903"/>
                  </a:lnTo>
                  <a:lnTo>
                    <a:pt x="2785364" y="3808603"/>
                  </a:lnTo>
                  <a:close/>
                  <a:moveTo>
                    <a:pt x="2785364" y="3783203"/>
                  </a:moveTo>
                  <a:lnTo>
                    <a:pt x="2785364" y="3770503"/>
                  </a:lnTo>
                  <a:lnTo>
                    <a:pt x="2785364" y="3783203"/>
                  </a:lnTo>
                  <a:close/>
                  <a:moveTo>
                    <a:pt x="2785364" y="3757803"/>
                  </a:moveTo>
                  <a:lnTo>
                    <a:pt x="2785364" y="3745103"/>
                  </a:lnTo>
                  <a:lnTo>
                    <a:pt x="2785364" y="3757803"/>
                  </a:lnTo>
                  <a:close/>
                  <a:moveTo>
                    <a:pt x="2785364" y="3732403"/>
                  </a:moveTo>
                  <a:lnTo>
                    <a:pt x="2785364" y="3719703"/>
                  </a:lnTo>
                  <a:lnTo>
                    <a:pt x="2785364" y="3732403"/>
                  </a:lnTo>
                  <a:close/>
                  <a:moveTo>
                    <a:pt x="2785364" y="3707003"/>
                  </a:moveTo>
                  <a:lnTo>
                    <a:pt x="2785364" y="3694303"/>
                  </a:lnTo>
                  <a:lnTo>
                    <a:pt x="2785364" y="3707003"/>
                  </a:lnTo>
                  <a:close/>
                  <a:moveTo>
                    <a:pt x="2785364" y="3681603"/>
                  </a:moveTo>
                  <a:lnTo>
                    <a:pt x="2785364" y="3668903"/>
                  </a:lnTo>
                  <a:lnTo>
                    <a:pt x="2785364" y="3681603"/>
                  </a:lnTo>
                  <a:close/>
                  <a:moveTo>
                    <a:pt x="2785364" y="3656203"/>
                  </a:moveTo>
                  <a:lnTo>
                    <a:pt x="2785364" y="3643503"/>
                  </a:lnTo>
                  <a:lnTo>
                    <a:pt x="2785364" y="3656203"/>
                  </a:lnTo>
                  <a:close/>
                  <a:moveTo>
                    <a:pt x="2785364" y="3630803"/>
                  </a:moveTo>
                  <a:lnTo>
                    <a:pt x="2785364" y="3618103"/>
                  </a:lnTo>
                  <a:lnTo>
                    <a:pt x="2785364" y="3630803"/>
                  </a:lnTo>
                  <a:close/>
                  <a:moveTo>
                    <a:pt x="2785364" y="3605403"/>
                  </a:moveTo>
                  <a:lnTo>
                    <a:pt x="2785364" y="3592703"/>
                  </a:lnTo>
                  <a:lnTo>
                    <a:pt x="2785364" y="3605403"/>
                  </a:lnTo>
                  <a:close/>
                  <a:moveTo>
                    <a:pt x="2785364" y="3580003"/>
                  </a:moveTo>
                  <a:lnTo>
                    <a:pt x="2785364" y="3567303"/>
                  </a:lnTo>
                  <a:lnTo>
                    <a:pt x="2785364" y="3580003"/>
                  </a:lnTo>
                  <a:close/>
                  <a:moveTo>
                    <a:pt x="2785364" y="3554603"/>
                  </a:moveTo>
                  <a:lnTo>
                    <a:pt x="2785364" y="3541903"/>
                  </a:lnTo>
                  <a:lnTo>
                    <a:pt x="2785364" y="3554603"/>
                  </a:lnTo>
                  <a:close/>
                  <a:moveTo>
                    <a:pt x="2785364" y="3529203"/>
                  </a:moveTo>
                  <a:lnTo>
                    <a:pt x="2785364" y="3516503"/>
                  </a:lnTo>
                  <a:lnTo>
                    <a:pt x="2785364" y="3529203"/>
                  </a:lnTo>
                  <a:close/>
                  <a:moveTo>
                    <a:pt x="2785364" y="3503803"/>
                  </a:moveTo>
                  <a:lnTo>
                    <a:pt x="2785364" y="3491103"/>
                  </a:lnTo>
                  <a:lnTo>
                    <a:pt x="2785364" y="3503803"/>
                  </a:lnTo>
                  <a:close/>
                  <a:moveTo>
                    <a:pt x="2785364" y="3478403"/>
                  </a:moveTo>
                  <a:lnTo>
                    <a:pt x="2785364" y="3465703"/>
                  </a:lnTo>
                  <a:lnTo>
                    <a:pt x="2785364" y="3478403"/>
                  </a:lnTo>
                  <a:close/>
                  <a:moveTo>
                    <a:pt x="2785364" y="3453003"/>
                  </a:moveTo>
                  <a:lnTo>
                    <a:pt x="2785364" y="3440303"/>
                  </a:lnTo>
                  <a:lnTo>
                    <a:pt x="2785364" y="3453003"/>
                  </a:lnTo>
                  <a:close/>
                  <a:moveTo>
                    <a:pt x="2785364" y="3427603"/>
                  </a:moveTo>
                  <a:lnTo>
                    <a:pt x="2785364" y="3414903"/>
                  </a:lnTo>
                  <a:lnTo>
                    <a:pt x="2785364" y="3427603"/>
                  </a:lnTo>
                  <a:close/>
                  <a:moveTo>
                    <a:pt x="2785364" y="3402203"/>
                  </a:moveTo>
                  <a:lnTo>
                    <a:pt x="2785364" y="3389503"/>
                  </a:lnTo>
                  <a:lnTo>
                    <a:pt x="2785364" y="3402203"/>
                  </a:lnTo>
                  <a:close/>
                  <a:moveTo>
                    <a:pt x="2785364" y="3376803"/>
                  </a:moveTo>
                  <a:lnTo>
                    <a:pt x="2785364" y="3364103"/>
                  </a:lnTo>
                  <a:lnTo>
                    <a:pt x="2785364" y="3376803"/>
                  </a:lnTo>
                  <a:close/>
                  <a:moveTo>
                    <a:pt x="2785364" y="3351403"/>
                  </a:moveTo>
                  <a:lnTo>
                    <a:pt x="2785364" y="3338703"/>
                  </a:lnTo>
                  <a:lnTo>
                    <a:pt x="2785364" y="3351403"/>
                  </a:lnTo>
                  <a:close/>
                  <a:moveTo>
                    <a:pt x="2785364" y="3326003"/>
                  </a:moveTo>
                  <a:lnTo>
                    <a:pt x="2785364" y="3313303"/>
                  </a:lnTo>
                  <a:lnTo>
                    <a:pt x="2785364" y="3326003"/>
                  </a:lnTo>
                  <a:close/>
                  <a:moveTo>
                    <a:pt x="2785364" y="3300603"/>
                  </a:moveTo>
                  <a:lnTo>
                    <a:pt x="2785364" y="3287903"/>
                  </a:lnTo>
                  <a:lnTo>
                    <a:pt x="2785364" y="3300603"/>
                  </a:lnTo>
                  <a:close/>
                  <a:moveTo>
                    <a:pt x="2785364" y="3275203"/>
                  </a:moveTo>
                  <a:lnTo>
                    <a:pt x="2785364" y="3262503"/>
                  </a:lnTo>
                  <a:lnTo>
                    <a:pt x="2785364" y="3275203"/>
                  </a:lnTo>
                  <a:close/>
                  <a:moveTo>
                    <a:pt x="2785364" y="3249803"/>
                  </a:moveTo>
                  <a:lnTo>
                    <a:pt x="2785364" y="3237103"/>
                  </a:lnTo>
                  <a:lnTo>
                    <a:pt x="2785364" y="3249803"/>
                  </a:lnTo>
                  <a:close/>
                  <a:moveTo>
                    <a:pt x="2785364" y="3224403"/>
                  </a:moveTo>
                  <a:lnTo>
                    <a:pt x="2785364" y="3211703"/>
                  </a:lnTo>
                  <a:lnTo>
                    <a:pt x="2785364" y="3224403"/>
                  </a:lnTo>
                  <a:close/>
                  <a:moveTo>
                    <a:pt x="2785364" y="3199003"/>
                  </a:moveTo>
                  <a:lnTo>
                    <a:pt x="2785364" y="3186303"/>
                  </a:lnTo>
                  <a:lnTo>
                    <a:pt x="2785364" y="3199003"/>
                  </a:lnTo>
                  <a:close/>
                  <a:moveTo>
                    <a:pt x="2785364" y="3173603"/>
                  </a:moveTo>
                  <a:lnTo>
                    <a:pt x="2785364" y="3160903"/>
                  </a:lnTo>
                  <a:lnTo>
                    <a:pt x="2785364" y="3173603"/>
                  </a:lnTo>
                  <a:close/>
                  <a:moveTo>
                    <a:pt x="2785364" y="3148203"/>
                  </a:moveTo>
                  <a:lnTo>
                    <a:pt x="2785364" y="3135503"/>
                  </a:lnTo>
                  <a:lnTo>
                    <a:pt x="2785364" y="3148203"/>
                  </a:lnTo>
                  <a:close/>
                  <a:moveTo>
                    <a:pt x="2785364" y="3122803"/>
                  </a:moveTo>
                  <a:lnTo>
                    <a:pt x="2785364" y="3110103"/>
                  </a:lnTo>
                  <a:lnTo>
                    <a:pt x="2785364" y="3122803"/>
                  </a:lnTo>
                  <a:close/>
                  <a:moveTo>
                    <a:pt x="2785364" y="3097403"/>
                  </a:moveTo>
                  <a:lnTo>
                    <a:pt x="2785364" y="3084703"/>
                  </a:lnTo>
                  <a:lnTo>
                    <a:pt x="2785364" y="3097403"/>
                  </a:lnTo>
                  <a:close/>
                  <a:moveTo>
                    <a:pt x="2785364" y="3072003"/>
                  </a:moveTo>
                  <a:lnTo>
                    <a:pt x="2785364" y="3059303"/>
                  </a:lnTo>
                  <a:lnTo>
                    <a:pt x="2785364" y="3072003"/>
                  </a:lnTo>
                  <a:close/>
                  <a:moveTo>
                    <a:pt x="2785364" y="3046603"/>
                  </a:moveTo>
                  <a:lnTo>
                    <a:pt x="2785364" y="3033903"/>
                  </a:lnTo>
                  <a:lnTo>
                    <a:pt x="2785364" y="3046603"/>
                  </a:lnTo>
                  <a:close/>
                  <a:moveTo>
                    <a:pt x="2785364" y="3021203"/>
                  </a:moveTo>
                  <a:lnTo>
                    <a:pt x="2785364" y="3008503"/>
                  </a:lnTo>
                  <a:lnTo>
                    <a:pt x="2785364" y="3021203"/>
                  </a:lnTo>
                  <a:close/>
                  <a:moveTo>
                    <a:pt x="2785364" y="2995803"/>
                  </a:moveTo>
                  <a:lnTo>
                    <a:pt x="2785364" y="2983103"/>
                  </a:lnTo>
                  <a:lnTo>
                    <a:pt x="2785364" y="2995803"/>
                  </a:lnTo>
                  <a:close/>
                  <a:moveTo>
                    <a:pt x="2785364" y="2970403"/>
                  </a:moveTo>
                  <a:lnTo>
                    <a:pt x="2785364" y="2957703"/>
                  </a:lnTo>
                  <a:lnTo>
                    <a:pt x="2785364" y="2970403"/>
                  </a:lnTo>
                  <a:close/>
                  <a:moveTo>
                    <a:pt x="2785364" y="2945003"/>
                  </a:moveTo>
                  <a:lnTo>
                    <a:pt x="2785364" y="2932303"/>
                  </a:lnTo>
                  <a:lnTo>
                    <a:pt x="2785364" y="2945003"/>
                  </a:lnTo>
                  <a:close/>
                  <a:moveTo>
                    <a:pt x="2785364" y="2919603"/>
                  </a:moveTo>
                  <a:lnTo>
                    <a:pt x="2785364" y="2906903"/>
                  </a:lnTo>
                  <a:lnTo>
                    <a:pt x="2785364" y="2919603"/>
                  </a:lnTo>
                  <a:close/>
                  <a:moveTo>
                    <a:pt x="2785364" y="2894203"/>
                  </a:moveTo>
                  <a:lnTo>
                    <a:pt x="2785364" y="2881503"/>
                  </a:lnTo>
                  <a:lnTo>
                    <a:pt x="2785364" y="2894203"/>
                  </a:lnTo>
                  <a:close/>
                  <a:moveTo>
                    <a:pt x="2785364" y="2868803"/>
                  </a:moveTo>
                  <a:lnTo>
                    <a:pt x="2785364" y="2856103"/>
                  </a:lnTo>
                  <a:lnTo>
                    <a:pt x="2785364" y="2868803"/>
                  </a:lnTo>
                  <a:close/>
                  <a:moveTo>
                    <a:pt x="2785364" y="2843403"/>
                  </a:moveTo>
                  <a:lnTo>
                    <a:pt x="2785364" y="2830703"/>
                  </a:lnTo>
                  <a:lnTo>
                    <a:pt x="2785364" y="2843403"/>
                  </a:lnTo>
                  <a:close/>
                  <a:moveTo>
                    <a:pt x="2785364" y="2818003"/>
                  </a:moveTo>
                  <a:lnTo>
                    <a:pt x="2785364" y="2805303"/>
                  </a:lnTo>
                  <a:lnTo>
                    <a:pt x="2785364" y="2818003"/>
                  </a:lnTo>
                  <a:close/>
                  <a:moveTo>
                    <a:pt x="2785364" y="2792603"/>
                  </a:moveTo>
                  <a:lnTo>
                    <a:pt x="2785364" y="2779903"/>
                  </a:lnTo>
                  <a:lnTo>
                    <a:pt x="2785364" y="2792603"/>
                  </a:lnTo>
                  <a:close/>
                  <a:moveTo>
                    <a:pt x="2785364" y="2767203"/>
                  </a:moveTo>
                  <a:lnTo>
                    <a:pt x="2785364" y="2754503"/>
                  </a:lnTo>
                  <a:lnTo>
                    <a:pt x="2785364" y="2767203"/>
                  </a:lnTo>
                  <a:close/>
                  <a:moveTo>
                    <a:pt x="2785364" y="2741803"/>
                  </a:moveTo>
                  <a:lnTo>
                    <a:pt x="2785364" y="2729103"/>
                  </a:lnTo>
                  <a:lnTo>
                    <a:pt x="2785364" y="2741803"/>
                  </a:lnTo>
                  <a:close/>
                  <a:moveTo>
                    <a:pt x="2785364" y="2716403"/>
                  </a:moveTo>
                  <a:lnTo>
                    <a:pt x="2785364" y="2703703"/>
                  </a:lnTo>
                  <a:lnTo>
                    <a:pt x="2785364" y="2716403"/>
                  </a:lnTo>
                  <a:close/>
                  <a:moveTo>
                    <a:pt x="2785364" y="2691003"/>
                  </a:moveTo>
                  <a:lnTo>
                    <a:pt x="2785364" y="2678303"/>
                  </a:lnTo>
                  <a:lnTo>
                    <a:pt x="2785364" y="2691003"/>
                  </a:lnTo>
                  <a:close/>
                  <a:moveTo>
                    <a:pt x="2785364" y="2665603"/>
                  </a:moveTo>
                  <a:lnTo>
                    <a:pt x="2785364" y="2652903"/>
                  </a:lnTo>
                  <a:lnTo>
                    <a:pt x="2785364" y="2665603"/>
                  </a:lnTo>
                  <a:close/>
                  <a:moveTo>
                    <a:pt x="2785364" y="2640203"/>
                  </a:moveTo>
                  <a:lnTo>
                    <a:pt x="2785364" y="2627503"/>
                  </a:lnTo>
                  <a:lnTo>
                    <a:pt x="2785364" y="2640203"/>
                  </a:lnTo>
                  <a:close/>
                  <a:moveTo>
                    <a:pt x="2785364" y="2614803"/>
                  </a:moveTo>
                  <a:lnTo>
                    <a:pt x="2785364" y="2602103"/>
                  </a:lnTo>
                  <a:lnTo>
                    <a:pt x="2785364" y="2614803"/>
                  </a:lnTo>
                  <a:close/>
                  <a:moveTo>
                    <a:pt x="2785364" y="2589403"/>
                  </a:moveTo>
                  <a:lnTo>
                    <a:pt x="2785364" y="2576703"/>
                  </a:lnTo>
                  <a:lnTo>
                    <a:pt x="2785364" y="2589403"/>
                  </a:lnTo>
                  <a:close/>
                  <a:moveTo>
                    <a:pt x="2785364" y="2564003"/>
                  </a:moveTo>
                  <a:lnTo>
                    <a:pt x="2785364" y="2551303"/>
                  </a:lnTo>
                  <a:lnTo>
                    <a:pt x="2785364" y="2564003"/>
                  </a:lnTo>
                  <a:close/>
                  <a:moveTo>
                    <a:pt x="2785364" y="2538603"/>
                  </a:moveTo>
                  <a:lnTo>
                    <a:pt x="2785364" y="2525903"/>
                  </a:lnTo>
                  <a:lnTo>
                    <a:pt x="2785364" y="2538603"/>
                  </a:lnTo>
                  <a:close/>
                  <a:moveTo>
                    <a:pt x="2785364" y="2513203"/>
                  </a:moveTo>
                  <a:lnTo>
                    <a:pt x="2785364" y="2500503"/>
                  </a:lnTo>
                  <a:lnTo>
                    <a:pt x="2785364" y="2513203"/>
                  </a:lnTo>
                  <a:close/>
                  <a:moveTo>
                    <a:pt x="2785364" y="2487803"/>
                  </a:moveTo>
                  <a:lnTo>
                    <a:pt x="2785364" y="2475103"/>
                  </a:lnTo>
                  <a:lnTo>
                    <a:pt x="2785364" y="2487803"/>
                  </a:lnTo>
                  <a:close/>
                  <a:moveTo>
                    <a:pt x="2785364" y="2462403"/>
                  </a:moveTo>
                  <a:lnTo>
                    <a:pt x="2785364" y="2449703"/>
                  </a:lnTo>
                  <a:lnTo>
                    <a:pt x="2785364" y="2462403"/>
                  </a:lnTo>
                  <a:close/>
                  <a:moveTo>
                    <a:pt x="2785364" y="2437003"/>
                  </a:moveTo>
                  <a:lnTo>
                    <a:pt x="2785364" y="2424303"/>
                  </a:lnTo>
                  <a:lnTo>
                    <a:pt x="2785364" y="2437003"/>
                  </a:lnTo>
                  <a:close/>
                  <a:moveTo>
                    <a:pt x="2785364" y="2411603"/>
                  </a:moveTo>
                  <a:lnTo>
                    <a:pt x="2785364" y="2398903"/>
                  </a:lnTo>
                  <a:lnTo>
                    <a:pt x="2785364" y="2411603"/>
                  </a:lnTo>
                  <a:close/>
                  <a:moveTo>
                    <a:pt x="2785364" y="2386203"/>
                  </a:moveTo>
                  <a:lnTo>
                    <a:pt x="2785364" y="2373503"/>
                  </a:lnTo>
                  <a:lnTo>
                    <a:pt x="2785364" y="2386203"/>
                  </a:lnTo>
                  <a:close/>
                  <a:moveTo>
                    <a:pt x="2785364" y="2360803"/>
                  </a:moveTo>
                  <a:lnTo>
                    <a:pt x="2785364" y="2348103"/>
                  </a:lnTo>
                  <a:lnTo>
                    <a:pt x="2785364" y="2360803"/>
                  </a:lnTo>
                  <a:close/>
                  <a:moveTo>
                    <a:pt x="2785364" y="2335403"/>
                  </a:moveTo>
                  <a:lnTo>
                    <a:pt x="2785364" y="2322703"/>
                  </a:lnTo>
                  <a:lnTo>
                    <a:pt x="2785364" y="2335403"/>
                  </a:lnTo>
                  <a:close/>
                  <a:moveTo>
                    <a:pt x="2785364" y="2310003"/>
                  </a:moveTo>
                  <a:lnTo>
                    <a:pt x="2785364" y="2297303"/>
                  </a:lnTo>
                  <a:lnTo>
                    <a:pt x="2785364" y="2310003"/>
                  </a:lnTo>
                  <a:close/>
                  <a:moveTo>
                    <a:pt x="2785364" y="2284603"/>
                  </a:moveTo>
                  <a:lnTo>
                    <a:pt x="2785364" y="2271903"/>
                  </a:lnTo>
                  <a:lnTo>
                    <a:pt x="2785364" y="2284603"/>
                  </a:lnTo>
                  <a:close/>
                  <a:moveTo>
                    <a:pt x="2785364" y="2259203"/>
                  </a:moveTo>
                  <a:lnTo>
                    <a:pt x="2785364" y="2246503"/>
                  </a:lnTo>
                  <a:lnTo>
                    <a:pt x="2785364" y="2259203"/>
                  </a:lnTo>
                  <a:close/>
                  <a:moveTo>
                    <a:pt x="2785364" y="2233803"/>
                  </a:moveTo>
                  <a:lnTo>
                    <a:pt x="2785364" y="2221103"/>
                  </a:lnTo>
                  <a:lnTo>
                    <a:pt x="2785364" y="2233803"/>
                  </a:lnTo>
                  <a:close/>
                  <a:moveTo>
                    <a:pt x="2785364" y="2208403"/>
                  </a:moveTo>
                  <a:lnTo>
                    <a:pt x="2785364" y="2195703"/>
                  </a:lnTo>
                  <a:lnTo>
                    <a:pt x="2785364" y="2208403"/>
                  </a:lnTo>
                  <a:close/>
                  <a:moveTo>
                    <a:pt x="2785364" y="2183003"/>
                  </a:moveTo>
                  <a:lnTo>
                    <a:pt x="2785364" y="2170303"/>
                  </a:lnTo>
                  <a:lnTo>
                    <a:pt x="2785364" y="2183003"/>
                  </a:lnTo>
                  <a:close/>
                  <a:moveTo>
                    <a:pt x="2785364" y="2157603"/>
                  </a:moveTo>
                  <a:lnTo>
                    <a:pt x="2785364" y="2144903"/>
                  </a:lnTo>
                  <a:lnTo>
                    <a:pt x="2785364" y="2157603"/>
                  </a:lnTo>
                  <a:close/>
                  <a:moveTo>
                    <a:pt x="2785364" y="2132203"/>
                  </a:moveTo>
                  <a:lnTo>
                    <a:pt x="2785364" y="2119503"/>
                  </a:lnTo>
                  <a:lnTo>
                    <a:pt x="2785364" y="2132203"/>
                  </a:lnTo>
                  <a:close/>
                  <a:moveTo>
                    <a:pt x="2785364" y="2106803"/>
                  </a:moveTo>
                  <a:lnTo>
                    <a:pt x="2785364" y="2094103"/>
                  </a:lnTo>
                  <a:lnTo>
                    <a:pt x="2785364" y="2106803"/>
                  </a:lnTo>
                  <a:close/>
                  <a:moveTo>
                    <a:pt x="2785364" y="2081403"/>
                  </a:moveTo>
                  <a:lnTo>
                    <a:pt x="2785364" y="2068703"/>
                  </a:lnTo>
                  <a:lnTo>
                    <a:pt x="2785364" y="2081403"/>
                  </a:lnTo>
                  <a:close/>
                  <a:moveTo>
                    <a:pt x="2785364" y="2056003"/>
                  </a:moveTo>
                  <a:lnTo>
                    <a:pt x="2785364" y="2043303"/>
                  </a:lnTo>
                  <a:lnTo>
                    <a:pt x="2785364" y="2056003"/>
                  </a:lnTo>
                  <a:close/>
                  <a:moveTo>
                    <a:pt x="2785364" y="2030603"/>
                  </a:moveTo>
                  <a:lnTo>
                    <a:pt x="2785364" y="2017903"/>
                  </a:lnTo>
                  <a:lnTo>
                    <a:pt x="2785364" y="2030603"/>
                  </a:lnTo>
                  <a:close/>
                  <a:moveTo>
                    <a:pt x="2785364" y="2005203"/>
                  </a:moveTo>
                  <a:lnTo>
                    <a:pt x="2785364" y="1992503"/>
                  </a:lnTo>
                  <a:lnTo>
                    <a:pt x="2785364" y="2005203"/>
                  </a:lnTo>
                  <a:close/>
                  <a:moveTo>
                    <a:pt x="2785364" y="1979803"/>
                  </a:moveTo>
                  <a:lnTo>
                    <a:pt x="2785364" y="1967103"/>
                  </a:lnTo>
                  <a:lnTo>
                    <a:pt x="2785364" y="1979803"/>
                  </a:lnTo>
                  <a:close/>
                  <a:moveTo>
                    <a:pt x="2785364" y="1954403"/>
                  </a:moveTo>
                  <a:lnTo>
                    <a:pt x="2785364" y="1941703"/>
                  </a:lnTo>
                  <a:lnTo>
                    <a:pt x="2785364" y="1954403"/>
                  </a:lnTo>
                  <a:close/>
                  <a:moveTo>
                    <a:pt x="2785364" y="1929003"/>
                  </a:moveTo>
                  <a:lnTo>
                    <a:pt x="2785364" y="1916303"/>
                  </a:lnTo>
                  <a:lnTo>
                    <a:pt x="2785364" y="1929003"/>
                  </a:lnTo>
                  <a:close/>
                  <a:moveTo>
                    <a:pt x="2785364" y="1903603"/>
                  </a:moveTo>
                  <a:lnTo>
                    <a:pt x="2785364" y="1890903"/>
                  </a:lnTo>
                  <a:lnTo>
                    <a:pt x="2785364" y="1903603"/>
                  </a:lnTo>
                  <a:close/>
                  <a:moveTo>
                    <a:pt x="2785364" y="1878203"/>
                  </a:moveTo>
                  <a:lnTo>
                    <a:pt x="2785364" y="1865503"/>
                  </a:lnTo>
                  <a:lnTo>
                    <a:pt x="2785364" y="1878203"/>
                  </a:lnTo>
                  <a:close/>
                  <a:moveTo>
                    <a:pt x="2785364" y="1852803"/>
                  </a:moveTo>
                  <a:lnTo>
                    <a:pt x="2785364" y="1840103"/>
                  </a:lnTo>
                  <a:lnTo>
                    <a:pt x="2785364" y="1852803"/>
                  </a:lnTo>
                  <a:close/>
                  <a:moveTo>
                    <a:pt x="2785364" y="1827403"/>
                  </a:moveTo>
                  <a:lnTo>
                    <a:pt x="2785364" y="1814703"/>
                  </a:lnTo>
                  <a:lnTo>
                    <a:pt x="2785364" y="1827403"/>
                  </a:lnTo>
                  <a:close/>
                  <a:moveTo>
                    <a:pt x="2785364" y="1802003"/>
                  </a:moveTo>
                  <a:lnTo>
                    <a:pt x="2785364" y="1789303"/>
                  </a:lnTo>
                  <a:lnTo>
                    <a:pt x="2785364" y="1802003"/>
                  </a:lnTo>
                  <a:close/>
                  <a:moveTo>
                    <a:pt x="2785364" y="1776603"/>
                  </a:moveTo>
                  <a:lnTo>
                    <a:pt x="2785364" y="1763903"/>
                  </a:lnTo>
                  <a:lnTo>
                    <a:pt x="2785364" y="1776603"/>
                  </a:lnTo>
                  <a:close/>
                  <a:moveTo>
                    <a:pt x="2785364" y="1751203"/>
                  </a:moveTo>
                  <a:lnTo>
                    <a:pt x="2785364" y="1738503"/>
                  </a:lnTo>
                  <a:lnTo>
                    <a:pt x="2785364" y="1751203"/>
                  </a:lnTo>
                  <a:close/>
                  <a:moveTo>
                    <a:pt x="2785364" y="1725803"/>
                  </a:moveTo>
                  <a:lnTo>
                    <a:pt x="2785364" y="1713103"/>
                  </a:lnTo>
                  <a:lnTo>
                    <a:pt x="2785364" y="1725803"/>
                  </a:lnTo>
                  <a:close/>
                  <a:moveTo>
                    <a:pt x="2785364" y="1700403"/>
                  </a:moveTo>
                  <a:lnTo>
                    <a:pt x="2785364" y="1687703"/>
                  </a:lnTo>
                  <a:lnTo>
                    <a:pt x="2785364" y="1700403"/>
                  </a:lnTo>
                  <a:close/>
                  <a:moveTo>
                    <a:pt x="2785364" y="1675003"/>
                  </a:moveTo>
                  <a:lnTo>
                    <a:pt x="2785364" y="1662303"/>
                  </a:lnTo>
                  <a:lnTo>
                    <a:pt x="2785364" y="1675003"/>
                  </a:lnTo>
                  <a:close/>
                  <a:moveTo>
                    <a:pt x="2785364" y="1649603"/>
                  </a:moveTo>
                  <a:lnTo>
                    <a:pt x="2785364" y="1636903"/>
                  </a:lnTo>
                  <a:lnTo>
                    <a:pt x="2785364" y="1649603"/>
                  </a:lnTo>
                  <a:close/>
                  <a:moveTo>
                    <a:pt x="2785364" y="1624203"/>
                  </a:moveTo>
                  <a:lnTo>
                    <a:pt x="2785364" y="1611503"/>
                  </a:lnTo>
                  <a:lnTo>
                    <a:pt x="2785364" y="1624203"/>
                  </a:lnTo>
                  <a:close/>
                  <a:moveTo>
                    <a:pt x="2785364" y="1598803"/>
                  </a:moveTo>
                  <a:lnTo>
                    <a:pt x="2785364" y="1586103"/>
                  </a:lnTo>
                  <a:lnTo>
                    <a:pt x="2785364" y="1598803"/>
                  </a:lnTo>
                  <a:close/>
                  <a:moveTo>
                    <a:pt x="2785364" y="1573403"/>
                  </a:moveTo>
                  <a:lnTo>
                    <a:pt x="2785364" y="1560703"/>
                  </a:lnTo>
                  <a:lnTo>
                    <a:pt x="2785364" y="1573403"/>
                  </a:lnTo>
                  <a:close/>
                  <a:moveTo>
                    <a:pt x="2785364" y="1548003"/>
                  </a:moveTo>
                  <a:lnTo>
                    <a:pt x="2785364" y="1535303"/>
                  </a:lnTo>
                  <a:lnTo>
                    <a:pt x="2785364" y="1548003"/>
                  </a:lnTo>
                  <a:close/>
                  <a:moveTo>
                    <a:pt x="2785364" y="1522603"/>
                  </a:moveTo>
                  <a:lnTo>
                    <a:pt x="2785364" y="1509903"/>
                  </a:lnTo>
                  <a:lnTo>
                    <a:pt x="2785364" y="1522603"/>
                  </a:lnTo>
                  <a:close/>
                  <a:moveTo>
                    <a:pt x="2785364" y="1497203"/>
                  </a:moveTo>
                  <a:lnTo>
                    <a:pt x="2785364" y="1484503"/>
                  </a:lnTo>
                  <a:lnTo>
                    <a:pt x="2785364" y="1497203"/>
                  </a:lnTo>
                  <a:close/>
                  <a:moveTo>
                    <a:pt x="2785364" y="1471803"/>
                  </a:moveTo>
                  <a:lnTo>
                    <a:pt x="2785364" y="1459103"/>
                  </a:lnTo>
                  <a:lnTo>
                    <a:pt x="2785364" y="1471803"/>
                  </a:lnTo>
                  <a:close/>
                  <a:moveTo>
                    <a:pt x="2785364" y="1446403"/>
                  </a:moveTo>
                  <a:lnTo>
                    <a:pt x="2785364" y="1433703"/>
                  </a:lnTo>
                  <a:lnTo>
                    <a:pt x="2785364" y="1446403"/>
                  </a:lnTo>
                  <a:close/>
                  <a:moveTo>
                    <a:pt x="2785364" y="1421003"/>
                  </a:moveTo>
                  <a:lnTo>
                    <a:pt x="2785364" y="1408303"/>
                  </a:lnTo>
                  <a:lnTo>
                    <a:pt x="2785364" y="1421003"/>
                  </a:lnTo>
                  <a:close/>
                  <a:moveTo>
                    <a:pt x="2785364" y="1395603"/>
                  </a:moveTo>
                  <a:lnTo>
                    <a:pt x="2785364" y="1382903"/>
                  </a:lnTo>
                  <a:lnTo>
                    <a:pt x="2785364" y="1395603"/>
                  </a:lnTo>
                  <a:close/>
                  <a:moveTo>
                    <a:pt x="2785364" y="1370203"/>
                  </a:moveTo>
                  <a:lnTo>
                    <a:pt x="2785364" y="1357503"/>
                  </a:lnTo>
                  <a:lnTo>
                    <a:pt x="2785364" y="1370203"/>
                  </a:lnTo>
                  <a:close/>
                  <a:moveTo>
                    <a:pt x="2785364" y="1344803"/>
                  </a:moveTo>
                  <a:lnTo>
                    <a:pt x="2785364" y="1332103"/>
                  </a:lnTo>
                  <a:lnTo>
                    <a:pt x="2785364" y="1344803"/>
                  </a:lnTo>
                  <a:close/>
                  <a:moveTo>
                    <a:pt x="2785364" y="1319403"/>
                  </a:moveTo>
                  <a:lnTo>
                    <a:pt x="2785364" y="1306703"/>
                  </a:lnTo>
                  <a:lnTo>
                    <a:pt x="2785364" y="1319403"/>
                  </a:lnTo>
                  <a:close/>
                  <a:moveTo>
                    <a:pt x="2785364" y="1294003"/>
                  </a:moveTo>
                  <a:lnTo>
                    <a:pt x="2785364" y="1281303"/>
                  </a:lnTo>
                  <a:lnTo>
                    <a:pt x="2785364" y="1294003"/>
                  </a:lnTo>
                  <a:close/>
                  <a:moveTo>
                    <a:pt x="2785364" y="1268603"/>
                  </a:moveTo>
                  <a:lnTo>
                    <a:pt x="2785364" y="1255903"/>
                  </a:lnTo>
                  <a:lnTo>
                    <a:pt x="2785364" y="1268603"/>
                  </a:lnTo>
                  <a:close/>
                  <a:moveTo>
                    <a:pt x="2785364" y="1243203"/>
                  </a:moveTo>
                  <a:lnTo>
                    <a:pt x="2785364" y="1230503"/>
                  </a:lnTo>
                  <a:lnTo>
                    <a:pt x="2785364" y="1243203"/>
                  </a:lnTo>
                  <a:close/>
                  <a:moveTo>
                    <a:pt x="2785364" y="1217803"/>
                  </a:moveTo>
                  <a:lnTo>
                    <a:pt x="2785364" y="1205103"/>
                  </a:lnTo>
                  <a:lnTo>
                    <a:pt x="2785364" y="1217803"/>
                  </a:lnTo>
                  <a:close/>
                  <a:moveTo>
                    <a:pt x="2785364" y="1192403"/>
                  </a:moveTo>
                  <a:lnTo>
                    <a:pt x="2785364" y="1179703"/>
                  </a:lnTo>
                  <a:lnTo>
                    <a:pt x="2785364" y="1192403"/>
                  </a:lnTo>
                  <a:close/>
                  <a:moveTo>
                    <a:pt x="2785364" y="1167003"/>
                  </a:moveTo>
                  <a:lnTo>
                    <a:pt x="2785364" y="1154303"/>
                  </a:lnTo>
                  <a:lnTo>
                    <a:pt x="2785364" y="1167003"/>
                  </a:lnTo>
                  <a:close/>
                  <a:moveTo>
                    <a:pt x="2785364" y="1141603"/>
                  </a:moveTo>
                  <a:lnTo>
                    <a:pt x="2785364" y="1128903"/>
                  </a:lnTo>
                  <a:lnTo>
                    <a:pt x="2785364" y="1141603"/>
                  </a:lnTo>
                  <a:close/>
                  <a:moveTo>
                    <a:pt x="2785364" y="1116203"/>
                  </a:moveTo>
                  <a:lnTo>
                    <a:pt x="2785364" y="1103503"/>
                  </a:lnTo>
                  <a:lnTo>
                    <a:pt x="2785364" y="1116203"/>
                  </a:lnTo>
                  <a:close/>
                  <a:moveTo>
                    <a:pt x="2785364" y="1090803"/>
                  </a:moveTo>
                  <a:lnTo>
                    <a:pt x="2785364" y="1078103"/>
                  </a:lnTo>
                  <a:lnTo>
                    <a:pt x="2785364" y="1090803"/>
                  </a:lnTo>
                  <a:close/>
                  <a:moveTo>
                    <a:pt x="2785364" y="1065403"/>
                  </a:moveTo>
                  <a:lnTo>
                    <a:pt x="2785364" y="1052703"/>
                  </a:lnTo>
                  <a:lnTo>
                    <a:pt x="2785364" y="1065403"/>
                  </a:lnTo>
                  <a:close/>
                  <a:moveTo>
                    <a:pt x="2785364" y="1040003"/>
                  </a:moveTo>
                  <a:lnTo>
                    <a:pt x="2785364" y="1027303"/>
                  </a:lnTo>
                  <a:lnTo>
                    <a:pt x="2785364" y="1040003"/>
                  </a:lnTo>
                  <a:close/>
                  <a:moveTo>
                    <a:pt x="2785364" y="1014603"/>
                  </a:moveTo>
                  <a:lnTo>
                    <a:pt x="2785364" y="1001903"/>
                  </a:lnTo>
                  <a:lnTo>
                    <a:pt x="2785364" y="1014603"/>
                  </a:lnTo>
                  <a:close/>
                  <a:moveTo>
                    <a:pt x="2785364" y="989203"/>
                  </a:moveTo>
                  <a:lnTo>
                    <a:pt x="2785364" y="976503"/>
                  </a:lnTo>
                  <a:lnTo>
                    <a:pt x="2785364" y="989203"/>
                  </a:lnTo>
                  <a:close/>
                  <a:moveTo>
                    <a:pt x="2785364" y="963803"/>
                  </a:moveTo>
                  <a:lnTo>
                    <a:pt x="2785364" y="951103"/>
                  </a:lnTo>
                  <a:lnTo>
                    <a:pt x="2785364" y="963803"/>
                  </a:lnTo>
                  <a:close/>
                  <a:moveTo>
                    <a:pt x="2785364" y="938403"/>
                  </a:moveTo>
                  <a:lnTo>
                    <a:pt x="2785364" y="925703"/>
                  </a:lnTo>
                  <a:lnTo>
                    <a:pt x="2785364" y="938403"/>
                  </a:lnTo>
                  <a:close/>
                  <a:moveTo>
                    <a:pt x="2785364" y="913003"/>
                  </a:moveTo>
                  <a:lnTo>
                    <a:pt x="2785364" y="900303"/>
                  </a:lnTo>
                  <a:lnTo>
                    <a:pt x="2785364" y="913003"/>
                  </a:lnTo>
                  <a:close/>
                  <a:moveTo>
                    <a:pt x="2785364" y="887603"/>
                  </a:moveTo>
                  <a:lnTo>
                    <a:pt x="2785364" y="874903"/>
                  </a:lnTo>
                  <a:lnTo>
                    <a:pt x="2785364" y="887603"/>
                  </a:lnTo>
                  <a:close/>
                  <a:moveTo>
                    <a:pt x="2785364" y="862203"/>
                  </a:moveTo>
                  <a:lnTo>
                    <a:pt x="2785364" y="849503"/>
                  </a:lnTo>
                  <a:lnTo>
                    <a:pt x="2785364" y="862203"/>
                  </a:lnTo>
                  <a:close/>
                  <a:moveTo>
                    <a:pt x="2785364" y="836803"/>
                  </a:moveTo>
                  <a:lnTo>
                    <a:pt x="2785364" y="824103"/>
                  </a:lnTo>
                  <a:lnTo>
                    <a:pt x="2785364" y="836803"/>
                  </a:lnTo>
                  <a:close/>
                  <a:moveTo>
                    <a:pt x="2785364" y="811403"/>
                  </a:moveTo>
                  <a:lnTo>
                    <a:pt x="2785364" y="798703"/>
                  </a:lnTo>
                  <a:lnTo>
                    <a:pt x="2785364" y="811403"/>
                  </a:lnTo>
                  <a:close/>
                  <a:moveTo>
                    <a:pt x="2785364" y="786003"/>
                  </a:moveTo>
                  <a:lnTo>
                    <a:pt x="2785364" y="773303"/>
                  </a:lnTo>
                  <a:lnTo>
                    <a:pt x="2785364" y="786003"/>
                  </a:lnTo>
                  <a:close/>
                  <a:moveTo>
                    <a:pt x="2785364" y="760603"/>
                  </a:moveTo>
                  <a:lnTo>
                    <a:pt x="2785364" y="747903"/>
                  </a:lnTo>
                  <a:lnTo>
                    <a:pt x="2785364" y="760603"/>
                  </a:lnTo>
                  <a:close/>
                  <a:moveTo>
                    <a:pt x="2785364" y="735203"/>
                  </a:moveTo>
                  <a:lnTo>
                    <a:pt x="2785364" y="722503"/>
                  </a:lnTo>
                  <a:lnTo>
                    <a:pt x="2785364" y="735203"/>
                  </a:lnTo>
                  <a:close/>
                  <a:moveTo>
                    <a:pt x="2785364" y="709803"/>
                  </a:moveTo>
                  <a:lnTo>
                    <a:pt x="2785364" y="697103"/>
                  </a:lnTo>
                  <a:lnTo>
                    <a:pt x="2785364" y="709803"/>
                  </a:lnTo>
                  <a:close/>
                  <a:moveTo>
                    <a:pt x="2785364" y="684403"/>
                  </a:moveTo>
                  <a:lnTo>
                    <a:pt x="2785364" y="671703"/>
                  </a:lnTo>
                  <a:lnTo>
                    <a:pt x="2785364" y="684403"/>
                  </a:lnTo>
                  <a:close/>
                  <a:moveTo>
                    <a:pt x="2785364" y="659003"/>
                  </a:moveTo>
                  <a:lnTo>
                    <a:pt x="2785364" y="646303"/>
                  </a:lnTo>
                  <a:lnTo>
                    <a:pt x="2785364" y="659003"/>
                  </a:lnTo>
                  <a:close/>
                  <a:moveTo>
                    <a:pt x="2785364" y="633603"/>
                  </a:moveTo>
                  <a:lnTo>
                    <a:pt x="2785364" y="620903"/>
                  </a:lnTo>
                  <a:lnTo>
                    <a:pt x="2785364" y="633603"/>
                  </a:lnTo>
                  <a:close/>
                  <a:moveTo>
                    <a:pt x="2785364" y="608203"/>
                  </a:moveTo>
                  <a:lnTo>
                    <a:pt x="2785364" y="595503"/>
                  </a:lnTo>
                  <a:lnTo>
                    <a:pt x="2785364" y="608203"/>
                  </a:lnTo>
                  <a:close/>
                  <a:moveTo>
                    <a:pt x="2785364" y="582803"/>
                  </a:moveTo>
                  <a:lnTo>
                    <a:pt x="2785364" y="570103"/>
                  </a:lnTo>
                  <a:lnTo>
                    <a:pt x="2785364" y="582803"/>
                  </a:lnTo>
                  <a:close/>
                  <a:moveTo>
                    <a:pt x="2785364" y="557403"/>
                  </a:moveTo>
                  <a:lnTo>
                    <a:pt x="2785364" y="544703"/>
                  </a:lnTo>
                  <a:lnTo>
                    <a:pt x="2785364" y="557403"/>
                  </a:lnTo>
                  <a:close/>
                  <a:moveTo>
                    <a:pt x="2785364" y="532003"/>
                  </a:moveTo>
                  <a:lnTo>
                    <a:pt x="2785364" y="519303"/>
                  </a:lnTo>
                  <a:lnTo>
                    <a:pt x="2785364" y="532003"/>
                  </a:lnTo>
                  <a:close/>
                  <a:moveTo>
                    <a:pt x="2785364" y="506603"/>
                  </a:moveTo>
                  <a:lnTo>
                    <a:pt x="2785364" y="493903"/>
                  </a:lnTo>
                  <a:lnTo>
                    <a:pt x="2785364" y="506603"/>
                  </a:lnTo>
                  <a:close/>
                  <a:moveTo>
                    <a:pt x="2785364" y="481203"/>
                  </a:moveTo>
                  <a:lnTo>
                    <a:pt x="2785364" y="468503"/>
                  </a:lnTo>
                  <a:lnTo>
                    <a:pt x="2785364" y="481203"/>
                  </a:lnTo>
                  <a:close/>
                  <a:moveTo>
                    <a:pt x="2785364" y="455803"/>
                  </a:moveTo>
                  <a:lnTo>
                    <a:pt x="2785364" y="443103"/>
                  </a:lnTo>
                  <a:lnTo>
                    <a:pt x="2785364" y="455803"/>
                  </a:lnTo>
                  <a:close/>
                  <a:moveTo>
                    <a:pt x="2785364" y="430403"/>
                  </a:moveTo>
                  <a:lnTo>
                    <a:pt x="2785364" y="417703"/>
                  </a:lnTo>
                  <a:lnTo>
                    <a:pt x="2785364" y="430403"/>
                  </a:lnTo>
                  <a:close/>
                  <a:moveTo>
                    <a:pt x="2785364" y="405003"/>
                  </a:moveTo>
                  <a:lnTo>
                    <a:pt x="2785364" y="392303"/>
                  </a:lnTo>
                  <a:lnTo>
                    <a:pt x="2785364" y="405003"/>
                  </a:lnTo>
                  <a:close/>
                  <a:moveTo>
                    <a:pt x="2785364" y="379603"/>
                  </a:moveTo>
                  <a:lnTo>
                    <a:pt x="2785364" y="366903"/>
                  </a:lnTo>
                  <a:lnTo>
                    <a:pt x="2785364" y="379603"/>
                  </a:lnTo>
                  <a:close/>
                  <a:moveTo>
                    <a:pt x="2785364" y="354203"/>
                  </a:moveTo>
                  <a:lnTo>
                    <a:pt x="2785364" y="341503"/>
                  </a:lnTo>
                  <a:lnTo>
                    <a:pt x="2785364" y="354203"/>
                  </a:lnTo>
                  <a:close/>
                  <a:moveTo>
                    <a:pt x="2785364" y="328803"/>
                  </a:moveTo>
                  <a:lnTo>
                    <a:pt x="2785364" y="316103"/>
                  </a:lnTo>
                  <a:lnTo>
                    <a:pt x="2785364" y="328803"/>
                  </a:lnTo>
                  <a:close/>
                  <a:moveTo>
                    <a:pt x="2785364" y="303403"/>
                  </a:moveTo>
                  <a:lnTo>
                    <a:pt x="2785364" y="290703"/>
                  </a:lnTo>
                  <a:lnTo>
                    <a:pt x="2785364" y="303403"/>
                  </a:lnTo>
                  <a:close/>
                  <a:moveTo>
                    <a:pt x="2785364" y="278003"/>
                  </a:moveTo>
                  <a:lnTo>
                    <a:pt x="2785364" y="265303"/>
                  </a:lnTo>
                  <a:lnTo>
                    <a:pt x="2785364" y="278003"/>
                  </a:lnTo>
                  <a:close/>
                  <a:moveTo>
                    <a:pt x="2785364" y="252603"/>
                  </a:moveTo>
                  <a:lnTo>
                    <a:pt x="2785364" y="239903"/>
                  </a:lnTo>
                  <a:lnTo>
                    <a:pt x="2785364" y="252603"/>
                  </a:lnTo>
                  <a:close/>
                  <a:moveTo>
                    <a:pt x="2785364" y="227203"/>
                  </a:moveTo>
                  <a:lnTo>
                    <a:pt x="2785364" y="214503"/>
                  </a:lnTo>
                  <a:lnTo>
                    <a:pt x="2785364" y="227203"/>
                  </a:lnTo>
                  <a:close/>
                  <a:moveTo>
                    <a:pt x="2785364" y="201803"/>
                  </a:moveTo>
                  <a:lnTo>
                    <a:pt x="2785364" y="189103"/>
                  </a:lnTo>
                  <a:lnTo>
                    <a:pt x="2785364" y="201803"/>
                  </a:lnTo>
                  <a:close/>
                  <a:moveTo>
                    <a:pt x="2785364" y="176403"/>
                  </a:moveTo>
                  <a:lnTo>
                    <a:pt x="2785364" y="163703"/>
                  </a:lnTo>
                  <a:lnTo>
                    <a:pt x="2785364" y="176403"/>
                  </a:lnTo>
                  <a:close/>
                  <a:moveTo>
                    <a:pt x="2785364" y="151003"/>
                  </a:moveTo>
                  <a:lnTo>
                    <a:pt x="2785364" y="138303"/>
                  </a:lnTo>
                  <a:lnTo>
                    <a:pt x="2785364" y="151003"/>
                  </a:lnTo>
                  <a:close/>
                  <a:moveTo>
                    <a:pt x="2785364" y="125603"/>
                  </a:moveTo>
                  <a:lnTo>
                    <a:pt x="2785364" y="112903"/>
                  </a:lnTo>
                  <a:lnTo>
                    <a:pt x="2785364" y="125603"/>
                  </a:lnTo>
                  <a:close/>
                  <a:moveTo>
                    <a:pt x="2785364" y="100203"/>
                  </a:moveTo>
                  <a:lnTo>
                    <a:pt x="2785364" y="87503"/>
                  </a:lnTo>
                  <a:lnTo>
                    <a:pt x="2785364" y="100203"/>
                  </a:lnTo>
                  <a:close/>
                  <a:moveTo>
                    <a:pt x="2785364" y="74803"/>
                  </a:moveTo>
                  <a:lnTo>
                    <a:pt x="2785364" y="62103"/>
                  </a:lnTo>
                  <a:lnTo>
                    <a:pt x="2785364" y="74803"/>
                  </a:lnTo>
                  <a:close/>
                  <a:moveTo>
                    <a:pt x="2785364" y="49403"/>
                  </a:moveTo>
                  <a:lnTo>
                    <a:pt x="2785364" y="36703"/>
                  </a:lnTo>
                  <a:lnTo>
                    <a:pt x="2785364" y="49403"/>
                  </a:lnTo>
                  <a:close/>
                  <a:moveTo>
                    <a:pt x="2785364" y="24003"/>
                  </a:moveTo>
                  <a:lnTo>
                    <a:pt x="2785364" y="11303"/>
                  </a:lnTo>
                  <a:lnTo>
                    <a:pt x="2785364" y="24003"/>
                  </a:lnTo>
                  <a:close/>
                  <a:moveTo>
                    <a:pt x="2779014" y="0"/>
                  </a:moveTo>
                  <a:lnTo>
                    <a:pt x="2791714" y="0"/>
                  </a:lnTo>
                  <a:lnTo>
                    <a:pt x="2791714" y="12700"/>
                  </a:lnTo>
                  <a:lnTo>
                    <a:pt x="2779014" y="12700"/>
                  </a:lnTo>
                  <a:close/>
                </a:path>
              </a:pathLst>
            </a:custGeom>
            <a:solidFill>
              <a:srgbClr val="FFFFFF"/>
            </a:solidFill>
          </p:spPr>
        </p:sp>
        <p:sp>
          <p:nvSpPr>
            <p:cNvPr name="TextBox 9" id="9"/>
            <p:cNvSpPr txBox="true"/>
            <p:nvPr/>
          </p:nvSpPr>
          <p:spPr>
            <a:xfrm>
              <a:off x="0" y="0"/>
              <a:ext cx="3803500" cy="5577900"/>
            </a:xfrm>
            <a:prstGeom prst="rect">
              <a:avLst/>
            </a:prstGeom>
          </p:spPr>
          <p:txBody>
            <a:bodyPr anchor="t" rtlCol="false" tIns="50800" lIns="50800" bIns="50800" rIns="50800"/>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a:t>
              </a:r>
            </a:p>
          </p:txBody>
        </p:sp>
      </p:grpSp>
      <p:grpSp>
        <p:nvGrpSpPr>
          <p:cNvPr name="Group 10" id="10"/>
          <p:cNvGrpSpPr/>
          <p:nvPr/>
        </p:nvGrpSpPr>
        <p:grpSpPr>
          <a:xfrm rot="0">
            <a:off x="3698288" y="5445812"/>
            <a:ext cx="2890425" cy="11638425"/>
            <a:chOff x="0" y="0"/>
            <a:chExt cx="3853900" cy="15517900"/>
          </a:xfrm>
        </p:grpSpPr>
        <p:sp>
          <p:nvSpPr>
            <p:cNvPr name="Freeform 11" id="11"/>
            <p:cNvSpPr/>
            <p:nvPr/>
          </p:nvSpPr>
          <p:spPr>
            <a:xfrm flipH="false" flipV="false" rot="0">
              <a:off x="6350" y="6350"/>
              <a:ext cx="3841242" cy="15505176"/>
            </a:xfrm>
            <a:custGeom>
              <a:avLst/>
              <a:gdLst/>
              <a:ahLst/>
              <a:cxnLst/>
              <a:rect r="r" b="b" t="t" l="l"/>
              <a:pathLst>
                <a:path h="15505176" w="3841242">
                  <a:moveTo>
                    <a:pt x="0" y="0"/>
                  </a:moveTo>
                  <a:lnTo>
                    <a:pt x="3841242" y="0"/>
                  </a:lnTo>
                  <a:lnTo>
                    <a:pt x="3841242" y="15505176"/>
                  </a:lnTo>
                  <a:lnTo>
                    <a:pt x="0" y="15505176"/>
                  </a:lnTo>
                  <a:close/>
                </a:path>
              </a:pathLst>
            </a:custGeom>
            <a:solidFill>
              <a:srgbClr val="FFFFFF"/>
            </a:solidFill>
          </p:spPr>
        </p:sp>
        <p:sp>
          <p:nvSpPr>
            <p:cNvPr name="Freeform 12" id="12"/>
            <p:cNvSpPr/>
            <p:nvPr/>
          </p:nvSpPr>
          <p:spPr>
            <a:xfrm flipH="false" flipV="false" rot="0">
              <a:off x="-7747000" y="-1890014"/>
              <a:ext cx="11600942" cy="17420590"/>
            </a:xfrm>
            <a:custGeom>
              <a:avLst/>
              <a:gdLst/>
              <a:ahLst/>
              <a:cxnLst/>
              <a:rect r="r" b="b" t="t" l="l"/>
              <a:pathLst>
                <a:path h="17420590" w="11600942">
                  <a:moveTo>
                    <a:pt x="7778750" y="1890014"/>
                  </a:moveTo>
                  <a:lnTo>
                    <a:pt x="7791450" y="1890014"/>
                  </a:lnTo>
                  <a:lnTo>
                    <a:pt x="7791450" y="1902714"/>
                  </a:lnTo>
                  <a:lnTo>
                    <a:pt x="7778750" y="1902714"/>
                  </a:lnTo>
                  <a:close/>
                  <a:moveTo>
                    <a:pt x="7804150" y="1902714"/>
                  </a:moveTo>
                  <a:lnTo>
                    <a:pt x="7816850" y="1902714"/>
                  </a:lnTo>
                  <a:lnTo>
                    <a:pt x="7804150" y="1902714"/>
                  </a:lnTo>
                  <a:close/>
                  <a:moveTo>
                    <a:pt x="7829550" y="1902714"/>
                  </a:moveTo>
                  <a:lnTo>
                    <a:pt x="7842250" y="1902714"/>
                  </a:lnTo>
                  <a:lnTo>
                    <a:pt x="7829550" y="1902714"/>
                  </a:lnTo>
                  <a:close/>
                  <a:moveTo>
                    <a:pt x="7854950" y="1902714"/>
                  </a:moveTo>
                  <a:lnTo>
                    <a:pt x="7867650" y="1902714"/>
                  </a:lnTo>
                  <a:lnTo>
                    <a:pt x="7854950" y="1902714"/>
                  </a:lnTo>
                  <a:close/>
                  <a:moveTo>
                    <a:pt x="7880350" y="1902714"/>
                  </a:moveTo>
                  <a:lnTo>
                    <a:pt x="7893050" y="1902714"/>
                  </a:lnTo>
                  <a:lnTo>
                    <a:pt x="7880350" y="1902714"/>
                  </a:lnTo>
                  <a:close/>
                  <a:moveTo>
                    <a:pt x="7905750" y="1902714"/>
                  </a:moveTo>
                  <a:lnTo>
                    <a:pt x="7918450" y="1902714"/>
                  </a:lnTo>
                  <a:lnTo>
                    <a:pt x="7905750" y="1902714"/>
                  </a:lnTo>
                  <a:close/>
                  <a:moveTo>
                    <a:pt x="7931150" y="1902714"/>
                  </a:moveTo>
                  <a:lnTo>
                    <a:pt x="7943850" y="1902714"/>
                  </a:lnTo>
                  <a:lnTo>
                    <a:pt x="7931150" y="1902714"/>
                  </a:lnTo>
                  <a:close/>
                  <a:moveTo>
                    <a:pt x="7956550" y="1902714"/>
                  </a:moveTo>
                  <a:lnTo>
                    <a:pt x="7969250" y="1902714"/>
                  </a:lnTo>
                  <a:lnTo>
                    <a:pt x="7956550" y="1902714"/>
                  </a:lnTo>
                  <a:close/>
                  <a:moveTo>
                    <a:pt x="7981950" y="1902714"/>
                  </a:moveTo>
                  <a:lnTo>
                    <a:pt x="7994650" y="1902714"/>
                  </a:lnTo>
                  <a:lnTo>
                    <a:pt x="7981950" y="1902714"/>
                  </a:lnTo>
                  <a:close/>
                  <a:moveTo>
                    <a:pt x="8007350" y="1902714"/>
                  </a:moveTo>
                  <a:lnTo>
                    <a:pt x="8020050" y="1902714"/>
                  </a:lnTo>
                  <a:lnTo>
                    <a:pt x="8007350" y="1902714"/>
                  </a:lnTo>
                  <a:close/>
                  <a:moveTo>
                    <a:pt x="8032750" y="1902714"/>
                  </a:moveTo>
                  <a:lnTo>
                    <a:pt x="8045450" y="1902714"/>
                  </a:lnTo>
                  <a:lnTo>
                    <a:pt x="8032750" y="1902714"/>
                  </a:lnTo>
                  <a:close/>
                  <a:moveTo>
                    <a:pt x="8058150" y="1902714"/>
                  </a:moveTo>
                  <a:lnTo>
                    <a:pt x="8070850" y="1902714"/>
                  </a:lnTo>
                  <a:lnTo>
                    <a:pt x="8058150" y="1902714"/>
                  </a:lnTo>
                  <a:close/>
                  <a:moveTo>
                    <a:pt x="8083550" y="1902714"/>
                  </a:moveTo>
                  <a:lnTo>
                    <a:pt x="8096250" y="1902714"/>
                  </a:lnTo>
                  <a:lnTo>
                    <a:pt x="8083550" y="1902714"/>
                  </a:lnTo>
                  <a:close/>
                  <a:moveTo>
                    <a:pt x="8108950" y="1902714"/>
                  </a:moveTo>
                  <a:lnTo>
                    <a:pt x="8121650" y="1902714"/>
                  </a:lnTo>
                  <a:lnTo>
                    <a:pt x="8108950" y="1902714"/>
                  </a:lnTo>
                  <a:close/>
                  <a:moveTo>
                    <a:pt x="8134350" y="1902714"/>
                  </a:moveTo>
                  <a:lnTo>
                    <a:pt x="8147050" y="1902714"/>
                  </a:lnTo>
                  <a:lnTo>
                    <a:pt x="8134350" y="1902714"/>
                  </a:lnTo>
                  <a:close/>
                  <a:moveTo>
                    <a:pt x="8159750" y="1902714"/>
                  </a:moveTo>
                  <a:lnTo>
                    <a:pt x="8172450" y="1902714"/>
                  </a:lnTo>
                  <a:lnTo>
                    <a:pt x="8159750" y="1902714"/>
                  </a:lnTo>
                  <a:close/>
                  <a:moveTo>
                    <a:pt x="8185150" y="1902714"/>
                  </a:moveTo>
                  <a:lnTo>
                    <a:pt x="8197850" y="1902714"/>
                  </a:lnTo>
                  <a:lnTo>
                    <a:pt x="8185150" y="1902714"/>
                  </a:lnTo>
                  <a:close/>
                  <a:moveTo>
                    <a:pt x="8210550" y="1902714"/>
                  </a:moveTo>
                  <a:lnTo>
                    <a:pt x="8223250" y="1902714"/>
                  </a:lnTo>
                  <a:lnTo>
                    <a:pt x="8210550" y="1902714"/>
                  </a:lnTo>
                  <a:close/>
                  <a:moveTo>
                    <a:pt x="8235950" y="1902714"/>
                  </a:moveTo>
                  <a:lnTo>
                    <a:pt x="8248650" y="1902714"/>
                  </a:lnTo>
                  <a:lnTo>
                    <a:pt x="8235950" y="1902714"/>
                  </a:lnTo>
                  <a:close/>
                  <a:moveTo>
                    <a:pt x="8261350" y="1902714"/>
                  </a:moveTo>
                  <a:lnTo>
                    <a:pt x="8274050" y="1902714"/>
                  </a:lnTo>
                  <a:lnTo>
                    <a:pt x="8261350" y="1902714"/>
                  </a:lnTo>
                  <a:close/>
                  <a:moveTo>
                    <a:pt x="8286750" y="1902714"/>
                  </a:moveTo>
                  <a:lnTo>
                    <a:pt x="8299450" y="1902714"/>
                  </a:lnTo>
                  <a:lnTo>
                    <a:pt x="8286750" y="1902714"/>
                  </a:lnTo>
                  <a:close/>
                  <a:moveTo>
                    <a:pt x="8312150" y="1902714"/>
                  </a:moveTo>
                  <a:lnTo>
                    <a:pt x="8324850" y="1902714"/>
                  </a:lnTo>
                  <a:lnTo>
                    <a:pt x="8312150" y="1902714"/>
                  </a:lnTo>
                  <a:close/>
                  <a:moveTo>
                    <a:pt x="8337550" y="1902714"/>
                  </a:moveTo>
                  <a:lnTo>
                    <a:pt x="8350250" y="1902714"/>
                  </a:lnTo>
                  <a:lnTo>
                    <a:pt x="8337550" y="1902714"/>
                  </a:lnTo>
                  <a:close/>
                  <a:moveTo>
                    <a:pt x="8362950" y="1902714"/>
                  </a:moveTo>
                  <a:lnTo>
                    <a:pt x="8375650" y="1902714"/>
                  </a:lnTo>
                  <a:lnTo>
                    <a:pt x="8362950" y="1902714"/>
                  </a:lnTo>
                  <a:close/>
                  <a:moveTo>
                    <a:pt x="8388350" y="1902714"/>
                  </a:moveTo>
                  <a:lnTo>
                    <a:pt x="8401050" y="1902714"/>
                  </a:lnTo>
                  <a:lnTo>
                    <a:pt x="8388350" y="1902714"/>
                  </a:lnTo>
                  <a:close/>
                  <a:moveTo>
                    <a:pt x="8413750" y="1902714"/>
                  </a:moveTo>
                  <a:lnTo>
                    <a:pt x="8426450" y="1902714"/>
                  </a:lnTo>
                  <a:lnTo>
                    <a:pt x="8413750" y="1902714"/>
                  </a:lnTo>
                  <a:close/>
                  <a:moveTo>
                    <a:pt x="8439150" y="1902714"/>
                  </a:moveTo>
                  <a:lnTo>
                    <a:pt x="8451850" y="1902714"/>
                  </a:lnTo>
                  <a:lnTo>
                    <a:pt x="8439150" y="1902714"/>
                  </a:lnTo>
                  <a:close/>
                  <a:moveTo>
                    <a:pt x="8464550" y="1902714"/>
                  </a:moveTo>
                  <a:lnTo>
                    <a:pt x="8477250" y="1902714"/>
                  </a:lnTo>
                  <a:lnTo>
                    <a:pt x="8464550" y="1902714"/>
                  </a:lnTo>
                  <a:close/>
                  <a:moveTo>
                    <a:pt x="8489950" y="1902714"/>
                  </a:moveTo>
                  <a:lnTo>
                    <a:pt x="8502650" y="1902714"/>
                  </a:lnTo>
                  <a:lnTo>
                    <a:pt x="8489950" y="1902714"/>
                  </a:lnTo>
                  <a:close/>
                  <a:moveTo>
                    <a:pt x="8515350" y="1902714"/>
                  </a:moveTo>
                  <a:lnTo>
                    <a:pt x="8528050" y="1902714"/>
                  </a:lnTo>
                  <a:lnTo>
                    <a:pt x="8515350" y="1902714"/>
                  </a:lnTo>
                  <a:close/>
                  <a:moveTo>
                    <a:pt x="8540750" y="1902714"/>
                  </a:moveTo>
                  <a:lnTo>
                    <a:pt x="8553450" y="1902714"/>
                  </a:lnTo>
                  <a:lnTo>
                    <a:pt x="8540750" y="1902714"/>
                  </a:lnTo>
                  <a:close/>
                  <a:moveTo>
                    <a:pt x="8566150" y="1902714"/>
                  </a:moveTo>
                  <a:lnTo>
                    <a:pt x="8578850" y="1902714"/>
                  </a:lnTo>
                  <a:lnTo>
                    <a:pt x="8566150" y="1902714"/>
                  </a:lnTo>
                  <a:close/>
                  <a:moveTo>
                    <a:pt x="8591550" y="1902714"/>
                  </a:moveTo>
                  <a:lnTo>
                    <a:pt x="8604250" y="1902714"/>
                  </a:lnTo>
                  <a:lnTo>
                    <a:pt x="8591550" y="1902714"/>
                  </a:lnTo>
                  <a:close/>
                  <a:moveTo>
                    <a:pt x="8616950" y="1902714"/>
                  </a:moveTo>
                  <a:lnTo>
                    <a:pt x="8629650" y="1902714"/>
                  </a:lnTo>
                  <a:lnTo>
                    <a:pt x="8616950" y="1902714"/>
                  </a:lnTo>
                  <a:close/>
                  <a:moveTo>
                    <a:pt x="8642350" y="1902714"/>
                  </a:moveTo>
                  <a:lnTo>
                    <a:pt x="8655050" y="1902714"/>
                  </a:lnTo>
                  <a:lnTo>
                    <a:pt x="8642350" y="1902714"/>
                  </a:lnTo>
                  <a:close/>
                  <a:moveTo>
                    <a:pt x="8667750" y="1902714"/>
                  </a:moveTo>
                  <a:lnTo>
                    <a:pt x="8680450" y="1902714"/>
                  </a:lnTo>
                  <a:lnTo>
                    <a:pt x="8667750" y="1902714"/>
                  </a:lnTo>
                  <a:close/>
                  <a:moveTo>
                    <a:pt x="8693150" y="1902714"/>
                  </a:moveTo>
                  <a:lnTo>
                    <a:pt x="8705850" y="1902714"/>
                  </a:lnTo>
                  <a:lnTo>
                    <a:pt x="8693150" y="1902714"/>
                  </a:lnTo>
                  <a:close/>
                  <a:moveTo>
                    <a:pt x="8718550" y="1902714"/>
                  </a:moveTo>
                  <a:lnTo>
                    <a:pt x="8731250" y="1902714"/>
                  </a:lnTo>
                  <a:lnTo>
                    <a:pt x="8718550" y="1902714"/>
                  </a:lnTo>
                  <a:close/>
                  <a:moveTo>
                    <a:pt x="8743950" y="1902714"/>
                  </a:moveTo>
                  <a:lnTo>
                    <a:pt x="8756650" y="1902714"/>
                  </a:lnTo>
                  <a:lnTo>
                    <a:pt x="8743950" y="1902714"/>
                  </a:lnTo>
                  <a:close/>
                  <a:moveTo>
                    <a:pt x="8769350" y="1902714"/>
                  </a:moveTo>
                  <a:lnTo>
                    <a:pt x="8782050" y="1902714"/>
                  </a:lnTo>
                  <a:lnTo>
                    <a:pt x="8769350" y="1902714"/>
                  </a:lnTo>
                  <a:close/>
                  <a:moveTo>
                    <a:pt x="8794750" y="1902714"/>
                  </a:moveTo>
                  <a:lnTo>
                    <a:pt x="8807450" y="1902714"/>
                  </a:lnTo>
                  <a:lnTo>
                    <a:pt x="8794750" y="1902714"/>
                  </a:lnTo>
                  <a:close/>
                  <a:moveTo>
                    <a:pt x="8820150" y="1902714"/>
                  </a:moveTo>
                  <a:lnTo>
                    <a:pt x="8832850" y="1902714"/>
                  </a:lnTo>
                  <a:lnTo>
                    <a:pt x="8820150" y="1902714"/>
                  </a:lnTo>
                  <a:close/>
                  <a:moveTo>
                    <a:pt x="8845550" y="1902714"/>
                  </a:moveTo>
                  <a:lnTo>
                    <a:pt x="8858250" y="1902714"/>
                  </a:lnTo>
                  <a:lnTo>
                    <a:pt x="8845550" y="1902714"/>
                  </a:lnTo>
                  <a:close/>
                  <a:moveTo>
                    <a:pt x="8870950" y="1902714"/>
                  </a:moveTo>
                  <a:lnTo>
                    <a:pt x="8883650" y="1902714"/>
                  </a:lnTo>
                  <a:lnTo>
                    <a:pt x="8870950" y="1902714"/>
                  </a:lnTo>
                  <a:close/>
                  <a:moveTo>
                    <a:pt x="8896350" y="1902714"/>
                  </a:moveTo>
                  <a:lnTo>
                    <a:pt x="8909050" y="1902714"/>
                  </a:lnTo>
                  <a:lnTo>
                    <a:pt x="8896350" y="1902714"/>
                  </a:lnTo>
                  <a:close/>
                  <a:moveTo>
                    <a:pt x="8921750" y="1902714"/>
                  </a:moveTo>
                  <a:lnTo>
                    <a:pt x="8934450" y="1902714"/>
                  </a:lnTo>
                  <a:lnTo>
                    <a:pt x="8921750" y="1902714"/>
                  </a:lnTo>
                  <a:close/>
                  <a:moveTo>
                    <a:pt x="8947150" y="1902714"/>
                  </a:moveTo>
                  <a:lnTo>
                    <a:pt x="8959850" y="1902714"/>
                  </a:lnTo>
                  <a:lnTo>
                    <a:pt x="8947150" y="1902714"/>
                  </a:lnTo>
                  <a:close/>
                  <a:moveTo>
                    <a:pt x="8972550" y="1902714"/>
                  </a:moveTo>
                  <a:lnTo>
                    <a:pt x="8985250" y="1902714"/>
                  </a:lnTo>
                  <a:lnTo>
                    <a:pt x="8972550" y="1902714"/>
                  </a:lnTo>
                  <a:close/>
                  <a:moveTo>
                    <a:pt x="8997950" y="1902714"/>
                  </a:moveTo>
                  <a:lnTo>
                    <a:pt x="9010650" y="1902714"/>
                  </a:lnTo>
                  <a:lnTo>
                    <a:pt x="8997950" y="1902714"/>
                  </a:lnTo>
                  <a:close/>
                  <a:moveTo>
                    <a:pt x="9023350" y="1902714"/>
                  </a:moveTo>
                  <a:lnTo>
                    <a:pt x="9036050" y="1902714"/>
                  </a:lnTo>
                  <a:lnTo>
                    <a:pt x="9023350" y="1902714"/>
                  </a:lnTo>
                  <a:close/>
                  <a:moveTo>
                    <a:pt x="9048750" y="1902714"/>
                  </a:moveTo>
                  <a:lnTo>
                    <a:pt x="9061450" y="1902714"/>
                  </a:lnTo>
                  <a:lnTo>
                    <a:pt x="9048750" y="1902714"/>
                  </a:lnTo>
                  <a:close/>
                  <a:moveTo>
                    <a:pt x="9074150" y="1902714"/>
                  </a:moveTo>
                  <a:lnTo>
                    <a:pt x="9086850" y="1902714"/>
                  </a:lnTo>
                  <a:lnTo>
                    <a:pt x="9074150" y="1902714"/>
                  </a:lnTo>
                  <a:close/>
                  <a:moveTo>
                    <a:pt x="9099550" y="1902714"/>
                  </a:moveTo>
                  <a:lnTo>
                    <a:pt x="9112250" y="1902714"/>
                  </a:lnTo>
                  <a:lnTo>
                    <a:pt x="9099550" y="1902714"/>
                  </a:lnTo>
                  <a:close/>
                  <a:moveTo>
                    <a:pt x="9124950" y="1902714"/>
                  </a:moveTo>
                  <a:lnTo>
                    <a:pt x="9137650" y="1902714"/>
                  </a:lnTo>
                  <a:lnTo>
                    <a:pt x="9124950" y="1902714"/>
                  </a:lnTo>
                  <a:close/>
                  <a:moveTo>
                    <a:pt x="9150350" y="1902714"/>
                  </a:moveTo>
                  <a:lnTo>
                    <a:pt x="9163050" y="1902714"/>
                  </a:lnTo>
                  <a:lnTo>
                    <a:pt x="9150350" y="1902714"/>
                  </a:lnTo>
                  <a:close/>
                  <a:moveTo>
                    <a:pt x="9175750" y="1902714"/>
                  </a:moveTo>
                  <a:lnTo>
                    <a:pt x="9188450" y="1902714"/>
                  </a:lnTo>
                  <a:lnTo>
                    <a:pt x="9175750" y="1902714"/>
                  </a:lnTo>
                  <a:close/>
                  <a:moveTo>
                    <a:pt x="9201150" y="1902714"/>
                  </a:moveTo>
                  <a:lnTo>
                    <a:pt x="9213850" y="1902714"/>
                  </a:lnTo>
                  <a:lnTo>
                    <a:pt x="9201150" y="1902714"/>
                  </a:lnTo>
                  <a:close/>
                  <a:moveTo>
                    <a:pt x="9226550" y="1902714"/>
                  </a:moveTo>
                  <a:lnTo>
                    <a:pt x="9239250" y="1902714"/>
                  </a:lnTo>
                  <a:lnTo>
                    <a:pt x="9226550" y="1902714"/>
                  </a:lnTo>
                  <a:close/>
                  <a:moveTo>
                    <a:pt x="9251950" y="1902714"/>
                  </a:moveTo>
                  <a:lnTo>
                    <a:pt x="9264650" y="1902714"/>
                  </a:lnTo>
                  <a:lnTo>
                    <a:pt x="9251950" y="1902714"/>
                  </a:lnTo>
                  <a:close/>
                  <a:moveTo>
                    <a:pt x="9277350" y="1902714"/>
                  </a:moveTo>
                  <a:lnTo>
                    <a:pt x="9290050" y="1902714"/>
                  </a:lnTo>
                  <a:lnTo>
                    <a:pt x="9277350" y="1902714"/>
                  </a:lnTo>
                  <a:close/>
                  <a:moveTo>
                    <a:pt x="9302750" y="1902714"/>
                  </a:moveTo>
                  <a:lnTo>
                    <a:pt x="9315450" y="1902714"/>
                  </a:lnTo>
                  <a:lnTo>
                    <a:pt x="9302750" y="1902714"/>
                  </a:lnTo>
                  <a:close/>
                  <a:moveTo>
                    <a:pt x="9328150" y="1902714"/>
                  </a:moveTo>
                  <a:lnTo>
                    <a:pt x="9340850" y="1902714"/>
                  </a:lnTo>
                  <a:lnTo>
                    <a:pt x="9328150" y="1902714"/>
                  </a:lnTo>
                  <a:close/>
                  <a:moveTo>
                    <a:pt x="9353550" y="1902714"/>
                  </a:moveTo>
                  <a:lnTo>
                    <a:pt x="9366250" y="1902714"/>
                  </a:lnTo>
                  <a:lnTo>
                    <a:pt x="9353550" y="1902714"/>
                  </a:lnTo>
                  <a:close/>
                  <a:moveTo>
                    <a:pt x="9378950" y="1902714"/>
                  </a:moveTo>
                  <a:lnTo>
                    <a:pt x="9391650" y="1902714"/>
                  </a:lnTo>
                  <a:lnTo>
                    <a:pt x="9378950" y="1902714"/>
                  </a:lnTo>
                  <a:close/>
                  <a:moveTo>
                    <a:pt x="9404350" y="1902714"/>
                  </a:moveTo>
                  <a:lnTo>
                    <a:pt x="9417050" y="1902714"/>
                  </a:lnTo>
                  <a:lnTo>
                    <a:pt x="9404350" y="1902714"/>
                  </a:lnTo>
                  <a:close/>
                  <a:moveTo>
                    <a:pt x="9429750" y="1902714"/>
                  </a:moveTo>
                  <a:lnTo>
                    <a:pt x="9442450" y="1902714"/>
                  </a:lnTo>
                  <a:lnTo>
                    <a:pt x="9429750" y="1902714"/>
                  </a:lnTo>
                  <a:close/>
                  <a:moveTo>
                    <a:pt x="9455150" y="1902714"/>
                  </a:moveTo>
                  <a:lnTo>
                    <a:pt x="9467850" y="1902714"/>
                  </a:lnTo>
                  <a:lnTo>
                    <a:pt x="9455150" y="1902714"/>
                  </a:lnTo>
                  <a:close/>
                  <a:moveTo>
                    <a:pt x="9480550" y="1902714"/>
                  </a:moveTo>
                  <a:lnTo>
                    <a:pt x="9493250" y="1902714"/>
                  </a:lnTo>
                  <a:lnTo>
                    <a:pt x="9480550" y="1902714"/>
                  </a:lnTo>
                  <a:close/>
                  <a:moveTo>
                    <a:pt x="9505950" y="1902714"/>
                  </a:moveTo>
                  <a:lnTo>
                    <a:pt x="9518650" y="1902714"/>
                  </a:lnTo>
                  <a:lnTo>
                    <a:pt x="9505950" y="1902714"/>
                  </a:lnTo>
                  <a:close/>
                  <a:moveTo>
                    <a:pt x="9531350" y="1902714"/>
                  </a:moveTo>
                  <a:lnTo>
                    <a:pt x="9544050" y="1902714"/>
                  </a:lnTo>
                  <a:lnTo>
                    <a:pt x="9531350" y="1902714"/>
                  </a:lnTo>
                  <a:close/>
                  <a:moveTo>
                    <a:pt x="9556750" y="1902714"/>
                  </a:moveTo>
                  <a:lnTo>
                    <a:pt x="9569450" y="1902714"/>
                  </a:lnTo>
                  <a:lnTo>
                    <a:pt x="9556750" y="1902714"/>
                  </a:lnTo>
                  <a:close/>
                  <a:moveTo>
                    <a:pt x="9582150" y="1902714"/>
                  </a:moveTo>
                  <a:lnTo>
                    <a:pt x="9594850" y="1902714"/>
                  </a:lnTo>
                  <a:lnTo>
                    <a:pt x="9582150" y="1902714"/>
                  </a:lnTo>
                  <a:close/>
                  <a:moveTo>
                    <a:pt x="9607550" y="1902714"/>
                  </a:moveTo>
                  <a:lnTo>
                    <a:pt x="9620250" y="1902714"/>
                  </a:lnTo>
                  <a:lnTo>
                    <a:pt x="9607550" y="1902714"/>
                  </a:lnTo>
                  <a:close/>
                  <a:moveTo>
                    <a:pt x="9632950" y="1902714"/>
                  </a:moveTo>
                  <a:lnTo>
                    <a:pt x="9645650" y="1902714"/>
                  </a:lnTo>
                  <a:lnTo>
                    <a:pt x="9632950" y="1902714"/>
                  </a:lnTo>
                  <a:close/>
                  <a:moveTo>
                    <a:pt x="9658350" y="1902714"/>
                  </a:moveTo>
                  <a:lnTo>
                    <a:pt x="9671050" y="1902714"/>
                  </a:lnTo>
                  <a:lnTo>
                    <a:pt x="9658350" y="1902714"/>
                  </a:lnTo>
                  <a:close/>
                  <a:moveTo>
                    <a:pt x="9683750" y="1902714"/>
                  </a:moveTo>
                  <a:lnTo>
                    <a:pt x="9696450" y="1902714"/>
                  </a:lnTo>
                  <a:lnTo>
                    <a:pt x="9683750" y="1902714"/>
                  </a:lnTo>
                  <a:close/>
                  <a:moveTo>
                    <a:pt x="9709150" y="1902714"/>
                  </a:moveTo>
                  <a:lnTo>
                    <a:pt x="9721850" y="1902714"/>
                  </a:lnTo>
                  <a:lnTo>
                    <a:pt x="9709150" y="1902714"/>
                  </a:lnTo>
                  <a:close/>
                  <a:moveTo>
                    <a:pt x="9734550" y="1902714"/>
                  </a:moveTo>
                  <a:lnTo>
                    <a:pt x="9747250" y="1902714"/>
                  </a:lnTo>
                  <a:lnTo>
                    <a:pt x="9734550" y="1902714"/>
                  </a:lnTo>
                  <a:close/>
                  <a:moveTo>
                    <a:pt x="9759950" y="1902714"/>
                  </a:moveTo>
                  <a:lnTo>
                    <a:pt x="9772650" y="1902714"/>
                  </a:lnTo>
                  <a:lnTo>
                    <a:pt x="9759950" y="1902714"/>
                  </a:lnTo>
                  <a:close/>
                  <a:moveTo>
                    <a:pt x="9785350" y="1902714"/>
                  </a:moveTo>
                  <a:lnTo>
                    <a:pt x="9798050" y="1902714"/>
                  </a:lnTo>
                  <a:lnTo>
                    <a:pt x="9785350" y="1902714"/>
                  </a:lnTo>
                  <a:close/>
                  <a:moveTo>
                    <a:pt x="9810750" y="1902714"/>
                  </a:moveTo>
                  <a:lnTo>
                    <a:pt x="9823450" y="1902714"/>
                  </a:lnTo>
                  <a:lnTo>
                    <a:pt x="9810750" y="1902714"/>
                  </a:lnTo>
                  <a:close/>
                  <a:moveTo>
                    <a:pt x="9836150" y="1902714"/>
                  </a:moveTo>
                  <a:lnTo>
                    <a:pt x="9848850" y="1902714"/>
                  </a:lnTo>
                  <a:lnTo>
                    <a:pt x="9836150" y="1902714"/>
                  </a:lnTo>
                  <a:close/>
                  <a:moveTo>
                    <a:pt x="9861550" y="1902714"/>
                  </a:moveTo>
                  <a:lnTo>
                    <a:pt x="9874250" y="1902714"/>
                  </a:lnTo>
                  <a:lnTo>
                    <a:pt x="9861550" y="1902714"/>
                  </a:lnTo>
                  <a:close/>
                  <a:moveTo>
                    <a:pt x="9886950" y="1902714"/>
                  </a:moveTo>
                  <a:lnTo>
                    <a:pt x="9899650" y="1902714"/>
                  </a:lnTo>
                  <a:lnTo>
                    <a:pt x="9886950" y="1902714"/>
                  </a:lnTo>
                  <a:close/>
                  <a:moveTo>
                    <a:pt x="9912350" y="1902714"/>
                  </a:moveTo>
                  <a:lnTo>
                    <a:pt x="9925050" y="1902714"/>
                  </a:lnTo>
                  <a:lnTo>
                    <a:pt x="9912350" y="1902714"/>
                  </a:lnTo>
                  <a:close/>
                  <a:moveTo>
                    <a:pt x="9937750" y="1902714"/>
                  </a:moveTo>
                  <a:lnTo>
                    <a:pt x="9950450" y="1902714"/>
                  </a:lnTo>
                  <a:lnTo>
                    <a:pt x="9937750" y="1902714"/>
                  </a:lnTo>
                  <a:close/>
                  <a:moveTo>
                    <a:pt x="9963150" y="1902714"/>
                  </a:moveTo>
                  <a:lnTo>
                    <a:pt x="9975850" y="1902714"/>
                  </a:lnTo>
                  <a:lnTo>
                    <a:pt x="9963150" y="1902714"/>
                  </a:lnTo>
                  <a:close/>
                  <a:moveTo>
                    <a:pt x="9988550" y="1902714"/>
                  </a:moveTo>
                  <a:lnTo>
                    <a:pt x="10001250" y="1902714"/>
                  </a:lnTo>
                  <a:lnTo>
                    <a:pt x="9988550" y="1902714"/>
                  </a:lnTo>
                  <a:close/>
                  <a:moveTo>
                    <a:pt x="10013950" y="1902714"/>
                  </a:moveTo>
                  <a:lnTo>
                    <a:pt x="10026650" y="1902714"/>
                  </a:lnTo>
                  <a:lnTo>
                    <a:pt x="10013950" y="1902714"/>
                  </a:lnTo>
                  <a:close/>
                  <a:moveTo>
                    <a:pt x="10039350" y="1902714"/>
                  </a:moveTo>
                  <a:lnTo>
                    <a:pt x="10052050" y="1902714"/>
                  </a:lnTo>
                  <a:lnTo>
                    <a:pt x="10039350" y="1902714"/>
                  </a:lnTo>
                  <a:close/>
                  <a:moveTo>
                    <a:pt x="10064750" y="1902714"/>
                  </a:moveTo>
                  <a:lnTo>
                    <a:pt x="10077450" y="1902714"/>
                  </a:lnTo>
                  <a:lnTo>
                    <a:pt x="10064750" y="1902714"/>
                  </a:lnTo>
                  <a:close/>
                  <a:moveTo>
                    <a:pt x="10090150" y="1902714"/>
                  </a:moveTo>
                  <a:lnTo>
                    <a:pt x="10102850" y="1902714"/>
                  </a:lnTo>
                  <a:lnTo>
                    <a:pt x="10090150" y="1902714"/>
                  </a:lnTo>
                  <a:close/>
                  <a:moveTo>
                    <a:pt x="10115550" y="1902714"/>
                  </a:moveTo>
                  <a:lnTo>
                    <a:pt x="10128250" y="1902714"/>
                  </a:lnTo>
                  <a:lnTo>
                    <a:pt x="10115550" y="1902714"/>
                  </a:lnTo>
                  <a:close/>
                  <a:moveTo>
                    <a:pt x="10140950" y="1902714"/>
                  </a:moveTo>
                  <a:lnTo>
                    <a:pt x="10153650" y="1902714"/>
                  </a:lnTo>
                  <a:lnTo>
                    <a:pt x="10140950" y="1902714"/>
                  </a:lnTo>
                  <a:close/>
                  <a:moveTo>
                    <a:pt x="10166350" y="1902714"/>
                  </a:moveTo>
                  <a:lnTo>
                    <a:pt x="10179050" y="1902714"/>
                  </a:lnTo>
                  <a:lnTo>
                    <a:pt x="10166350" y="1902714"/>
                  </a:lnTo>
                  <a:close/>
                  <a:moveTo>
                    <a:pt x="10191750" y="1902714"/>
                  </a:moveTo>
                  <a:lnTo>
                    <a:pt x="10204450" y="1902714"/>
                  </a:lnTo>
                  <a:lnTo>
                    <a:pt x="10191750" y="1902714"/>
                  </a:lnTo>
                  <a:close/>
                  <a:moveTo>
                    <a:pt x="10217150" y="1902714"/>
                  </a:moveTo>
                  <a:lnTo>
                    <a:pt x="10229850" y="1902714"/>
                  </a:lnTo>
                  <a:lnTo>
                    <a:pt x="10217150" y="1902714"/>
                  </a:lnTo>
                  <a:close/>
                  <a:moveTo>
                    <a:pt x="10242550" y="1902714"/>
                  </a:moveTo>
                  <a:lnTo>
                    <a:pt x="10255250" y="1902714"/>
                  </a:lnTo>
                  <a:lnTo>
                    <a:pt x="10242550" y="1902714"/>
                  </a:lnTo>
                  <a:close/>
                  <a:moveTo>
                    <a:pt x="10267950" y="1902714"/>
                  </a:moveTo>
                  <a:lnTo>
                    <a:pt x="10280650" y="1902714"/>
                  </a:lnTo>
                  <a:lnTo>
                    <a:pt x="10267950" y="1902714"/>
                  </a:lnTo>
                  <a:close/>
                  <a:moveTo>
                    <a:pt x="10293350" y="1902714"/>
                  </a:moveTo>
                  <a:lnTo>
                    <a:pt x="10306050" y="1902714"/>
                  </a:lnTo>
                  <a:lnTo>
                    <a:pt x="10293350" y="1902714"/>
                  </a:lnTo>
                  <a:close/>
                  <a:moveTo>
                    <a:pt x="10318750" y="1902714"/>
                  </a:moveTo>
                  <a:lnTo>
                    <a:pt x="10331450" y="1902714"/>
                  </a:lnTo>
                  <a:lnTo>
                    <a:pt x="10318750" y="1902714"/>
                  </a:lnTo>
                  <a:close/>
                  <a:moveTo>
                    <a:pt x="10344150" y="1902714"/>
                  </a:moveTo>
                  <a:lnTo>
                    <a:pt x="10356850" y="1902714"/>
                  </a:lnTo>
                  <a:lnTo>
                    <a:pt x="10344150" y="1902714"/>
                  </a:lnTo>
                  <a:close/>
                  <a:moveTo>
                    <a:pt x="10369550" y="1902714"/>
                  </a:moveTo>
                  <a:lnTo>
                    <a:pt x="10382250" y="1902714"/>
                  </a:lnTo>
                  <a:lnTo>
                    <a:pt x="10369550" y="1902714"/>
                  </a:lnTo>
                  <a:close/>
                  <a:moveTo>
                    <a:pt x="10394950" y="1902714"/>
                  </a:moveTo>
                  <a:lnTo>
                    <a:pt x="10407650" y="1902714"/>
                  </a:lnTo>
                  <a:lnTo>
                    <a:pt x="10394950" y="1902714"/>
                  </a:lnTo>
                  <a:close/>
                  <a:moveTo>
                    <a:pt x="10420350" y="1902714"/>
                  </a:moveTo>
                  <a:lnTo>
                    <a:pt x="10433050" y="1902714"/>
                  </a:lnTo>
                  <a:lnTo>
                    <a:pt x="10420350" y="1902714"/>
                  </a:lnTo>
                  <a:close/>
                  <a:moveTo>
                    <a:pt x="10445750" y="1902714"/>
                  </a:moveTo>
                  <a:lnTo>
                    <a:pt x="10458450" y="1902714"/>
                  </a:lnTo>
                  <a:lnTo>
                    <a:pt x="10445750" y="1902714"/>
                  </a:lnTo>
                  <a:close/>
                  <a:moveTo>
                    <a:pt x="10471150" y="1902714"/>
                  </a:moveTo>
                  <a:lnTo>
                    <a:pt x="10483850" y="1902714"/>
                  </a:lnTo>
                  <a:lnTo>
                    <a:pt x="10471150" y="1902714"/>
                  </a:lnTo>
                  <a:close/>
                  <a:moveTo>
                    <a:pt x="10496550" y="1902714"/>
                  </a:moveTo>
                  <a:lnTo>
                    <a:pt x="10509250" y="1902714"/>
                  </a:lnTo>
                  <a:lnTo>
                    <a:pt x="10496550" y="1902714"/>
                  </a:lnTo>
                  <a:close/>
                  <a:moveTo>
                    <a:pt x="10521950" y="1902714"/>
                  </a:moveTo>
                  <a:lnTo>
                    <a:pt x="10534650" y="1902714"/>
                  </a:lnTo>
                  <a:lnTo>
                    <a:pt x="10521950" y="1902714"/>
                  </a:lnTo>
                  <a:close/>
                  <a:moveTo>
                    <a:pt x="10547350" y="1902714"/>
                  </a:moveTo>
                  <a:lnTo>
                    <a:pt x="10560050" y="1902714"/>
                  </a:lnTo>
                  <a:lnTo>
                    <a:pt x="10547350" y="1902714"/>
                  </a:lnTo>
                  <a:close/>
                  <a:moveTo>
                    <a:pt x="10572750" y="1902714"/>
                  </a:moveTo>
                  <a:lnTo>
                    <a:pt x="10585450" y="1902714"/>
                  </a:lnTo>
                  <a:lnTo>
                    <a:pt x="10572750" y="1902714"/>
                  </a:lnTo>
                  <a:close/>
                  <a:moveTo>
                    <a:pt x="10598150" y="1902714"/>
                  </a:moveTo>
                  <a:lnTo>
                    <a:pt x="10610850" y="1902714"/>
                  </a:lnTo>
                  <a:lnTo>
                    <a:pt x="10598150" y="1902714"/>
                  </a:lnTo>
                  <a:close/>
                  <a:moveTo>
                    <a:pt x="10623550" y="1902714"/>
                  </a:moveTo>
                  <a:lnTo>
                    <a:pt x="10636250" y="1902714"/>
                  </a:lnTo>
                  <a:lnTo>
                    <a:pt x="10623550" y="1902714"/>
                  </a:lnTo>
                  <a:close/>
                  <a:moveTo>
                    <a:pt x="10648950" y="1902714"/>
                  </a:moveTo>
                  <a:lnTo>
                    <a:pt x="10661650" y="1902714"/>
                  </a:lnTo>
                  <a:lnTo>
                    <a:pt x="10648950" y="1902714"/>
                  </a:lnTo>
                  <a:close/>
                  <a:moveTo>
                    <a:pt x="10674350" y="1902714"/>
                  </a:moveTo>
                  <a:lnTo>
                    <a:pt x="10687050" y="1902714"/>
                  </a:lnTo>
                  <a:lnTo>
                    <a:pt x="10674350" y="1902714"/>
                  </a:lnTo>
                  <a:close/>
                  <a:moveTo>
                    <a:pt x="10699750" y="1902714"/>
                  </a:moveTo>
                  <a:lnTo>
                    <a:pt x="10712450" y="1902714"/>
                  </a:lnTo>
                  <a:lnTo>
                    <a:pt x="10699750" y="1902714"/>
                  </a:lnTo>
                  <a:close/>
                  <a:moveTo>
                    <a:pt x="10725150" y="1902714"/>
                  </a:moveTo>
                  <a:lnTo>
                    <a:pt x="10737850" y="1902714"/>
                  </a:lnTo>
                  <a:lnTo>
                    <a:pt x="10725150" y="1902714"/>
                  </a:lnTo>
                  <a:close/>
                  <a:moveTo>
                    <a:pt x="10750550" y="1902714"/>
                  </a:moveTo>
                  <a:lnTo>
                    <a:pt x="10763250" y="1902714"/>
                  </a:lnTo>
                  <a:lnTo>
                    <a:pt x="10750550" y="1902714"/>
                  </a:lnTo>
                  <a:close/>
                  <a:moveTo>
                    <a:pt x="10775950" y="1902714"/>
                  </a:moveTo>
                  <a:lnTo>
                    <a:pt x="10788650" y="1902714"/>
                  </a:lnTo>
                  <a:lnTo>
                    <a:pt x="10775950" y="1902714"/>
                  </a:lnTo>
                  <a:close/>
                  <a:moveTo>
                    <a:pt x="10801350" y="1902714"/>
                  </a:moveTo>
                  <a:lnTo>
                    <a:pt x="10814050" y="1902714"/>
                  </a:lnTo>
                  <a:lnTo>
                    <a:pt x="10801350" y="1902714"/>
                  </a:lnTo>
                  <a:close/>
                  <a:moveTo>
                    <a:pt x="10826750" y="1902714"/>
                  </a:moveTo>
                  <a:lnTo>
                    <a:pt x="10839450" y="1902714"/>
                  </a:lnTo>
                  <a:lnTo>
                    <a:pt x="10826750" y="1902714"/>
                  </a:lnTo>
                  <a:close/>
                  <a:moveTo>
                    <a:pt x="10852150" y="1902714"/>
                  </a:moveTo>
                  <a:lnTo>
                    <a:pt x="10864850" y="1902714"/>
                  </a:lnTo>
                  <a:lnTo>
                    <a:pt x="10852150" y="1902714"/>
                  </a:lnTo>
                  <a:close/>
                  <a:moveTo>
                    <a:pt x="10877550" y="1902714"/>
                  </a:moveTo>
                  <a:lnTo>
                    <a:pt x="10890250" y="1902714"/>
                  </a:lnTo>
                  <a:lnTo>
                    <a:pt x="10877550" y="1902714"/>
                  </a:lnTo>
                  <a:close/>
                  <a:moveTo>
                    <a:pt x="10902950" y="1902714"/>
                  </a:moveTo>
                  <a:lnTo>
                    <a:pt x="10915650" y="1902714"/>
                  </a:lnTo>
                  <a:lnTo>
                    <a:pt x="10902950" y="1902714"/>
                  </a:lnTo>
                  <a:close/>
                  <a:moveTo>
                    <a:pt x="10928350" y="1902714"/>
                  </a:moveTo>
                  <a:lnTo>
                    <a:pt x="10941050" y="1902714"/>
                  </a:lnTo>
                  <a:lnTo>
                    <a:pt x="10928350" y="1902714"/>
                  </a:lnTo>
                  <a:close/>
                  <a:moveTo>
                    <a:pt x="10953750" y="1902714"/>
                  </a:moveTo>
                  <a:lnTo>
                    <a:pt x="10966450" y="1902714"/>
                  </a:lnTo>
                  <a:lnTo>
                    <a:pt x="10953750" y="1902714"/>
                  </a:lnTo>
                  <a:close/>
                  <a:moveTo>
                    <a:pt x="10979150" y="1902714"/>
                  </a:moveTo>
                  <a:lnTo>
                    <a:pt x="10991850" y="1902714"/>
                  </a:lnTo>
                  <a:lnTo>
                    <a:pt x="10979150" y="1902714"/>
                  </a:lnTo>
                  <a:close/>
                  <a:moveTo>
                    <a:pt x="11004550" y="1902714"/>
                  </a:moveTo>
                  <a:lnTo>
                    <a:pt x="11017250" y="1902714"/>
                  </a:lnTo>
                  <a:lnTo>
                    <a:pt x="11004550" y="1902714"/>
                  </a:lnTo>
                  <a:close/>
                  <a:moveTo>
                    <a:pt x="11029950" y="1902714"/>
                  </a:moveTo>
                  <a:lnTo>
                    <a:pt x="11042650" y="1902714"/>
                  </a:lnTo>
                  <a:lnTo>
                    <a:pt x="11029950" y="1902714"/>
                  </a:lnTo>
                  <a:close/>
                  <a:moveTo>
                    <a:pt x="11055350" y="1902714"/>
                  </a:moveTo>
                  <a:lnTo>
                    <a:pt x="11068050" y="1902714"/>
                  </a:lnTo>
                  <a:lnTo>
                    <a:pt x="11055350" y="1902714"/>
                  </a:lnTo>
                  <a:close/>
                  <a:moveTo>
                    <a:pt x="11080750" y="1902714"/>
                  </a:moveTo>
                  <a:lnTo>
                    <a:pt x="11093450" y="1902714"/>
                  </a:lnTo>
                  <a:lnTo>
                    <a:pt x="11080750" y="1902714"/>
                  </a:lnTo>
                  <a:close/>
                  <a:moveTo>
                    <a:pt x="11106150" y="1902714"/>
                  </a:moveTo>
                  <a:lnTo>
                    <a:pt x="11118850" y="1902714"/>
                  </a:lnTo>
                  <a:lnTo>
                    <a:pt x="11106150" y="1902714"/>
                  </a:lnTo>
                  <a:close/>
                  <a:moveTo>
                    <a:pt x="11131550" y="1902714"/>
                  </a:moveTo>
                  <a:lnTo>
                    <a:pt x="11144250" y="1902714"/>
                  </a:lnTo>
                  <a:lnTo>
                    <a:pt x="11131550" y="1902714"/>
                  </a:lnTo>
                  <a:close/>
                  <a:moveTo>
                    <a:pt x="11156950" y="1902714"/>
                  </a:moveTo>
                  <a:lnTo>
                    <a:pt x="11169650" y="1902714"/>
                  </a:lnTo>
                  <a:lnTo>
                    <a:pt x="11156950" y="1902714"/>
                  </a:lnTo>
                  <a:close/>
                  <a:moveTo>
                    <a:pt x="11182350" y="1902714"/>
                  </a:moveTo>
                  <a:lnTo>
                    <a:pt x="11195050" y="1902714"/>
                  </a:lnTo>
                  <a:lnTo>
                    <a:pt x="11182350" y="1902714"/>
                  </a:lnTo>
                  <a:close/>
                  <a:moveTo>
                    <a:pt x="11207750" y="1902714"/>
                  </a:moveTo>
                  <a:lnTo>
                    <a:pt x="11220450" y="1902714"/>
                  </a:lnTo>
                  <a:lnTo>
                    <a:pt x="11207750" y="1902714"/>
                  </a:lnTo>
                  <a:close/>
                  <a:moveTo>
                    <a:pt x="11233150" y="1902714"/>
                  </a:moveTo>
                  <a:lnTo>
                    <a:pt x="11245850" y="1902714"/>
                  </a:lnTo>
                  <a:lnTo>
                    <a:pt x="11233150" y="1902714"/>
                  </a:lnTo>
                  <a:close/>
                  <a:moveTo>
                    <a:pt x="11258550" y="1902714"/>
                  </a:moveTo>
                  <a:lnTo>
                    <a:pt x="11271250" y="1902714"/>
                  </a:lnTo>
                  <a:lnTo>
                    <a:pt x="11258550" y="1902714"/>
                  </a:lnTo>
                  <a:close/>
                  <a:moveTo>
                    <a:pt x="11283950" y="1902714"/>
                  </a:moveTo>
                  <a:lnTo>
                    <a:pt x="11296650" y="1902714"/>
                  </a:lnTo>
                  <a:lnTo>
                    <a:pt x="11283950" y="1902714"/>
                  </a:lnTo>
                  <a:close/>
                  <a:moveTo>
                    <a:pt x="11309350" y="1902714"/>
                  </a:moveTo>
                  <a:lnTo>
                    <a:pt x="11322050" y="1902714"/>
                  </a:lnTo>
                  <a:lnTo>
                    <a:pt x="11309350" y="1902714"/>
                  </a:lnTo>
                  <a:close/>
                  <a:moveTo>
                    <a:pt x="11334750" y="1902714"/>
                  </a:moveTo>
                  <a:lnTo>
                    <a:pt x="11347450" y="1902714"/>
                  </a:lnTo>
                  <a:lnTo>
                    <a:pt x="11334750" y="1902714"/>
                  </a:lnTo>
                  <a:close/>
                  <a:moveTo>
                    <a:pt x="11360150" y="1902714"/>
                  </a:moveTo>
                  <a:lnTo>
                    <a:pt x="11372850" y="1902714"/>
                  </a:lnTo>
                  <a:lnTo>
                    <a:pt x="11360150" y="1902714"/>
                  </a:lnTo>
                  <a:close/>
                  <a:moveTo>
                    <a:pt x="11385550" y="1902714"/>
                  </a:moveTo>
                  <a:lnTo>
                    <a:pt x="11398250" y="1902714"/>
                  </a:lnTo>
                  <a:lnTo>
                    <a:pt x="11385550" y="1902714"/>
                  </a:lnTo>
                  <a:close/>
                  <a:moveTo>
                    <a:pt x="11410950" y="1902714"/>
                  </a:moveTo>
                  <a:lnTo>
                    <a:pt x="11423650" y="1902714"/>
                  </a:lnTo>
                  <a:lnTo>
                    <a:pt x="11410950" y="1902714"/>
                  </a:lnTo>
                  <a:close/>
                  <a:moveTo>
                    <a:pt x="11436350" y="1902714"/>
                  </a:moveTo>
                  <a:lnTo>
                    <a:pt x="11449050" y="1902714"/>
                  </a:lnTo>
                  <a:lnTo>
                    <a:pt x="11436350" y="1902714"/>
                  </a:lnTo>
                  <a:close/>
                  <a:moveTo>
                    <a:pt x="11461750" y="1902714"/>
                  </a:moveTo>
                  <a:lnTo>
                    <a:pt x="11474450" y="1902714"/>
                  </a:lnTo>
                  <a:lnTo>
                    <a:pt x="11461750" y="1902714"/>
                  </a:lnTo>
                  <a:close/>
                  <a:moveTo>
                    <a:pt x="11487150" y="1902714"/>
                  </a:moveTo>
                  <a:lnTo>
                    <a:pt x="11499850" y="1902714"/>
                  </a:lnTo>
                  <a:lnTo>
                    <a:pt x="11487150" y="1902714"/>
                  </a:lnTo>
                  <a:close/>
                  <a:moveTo>
                    <a:pt x="11512550" y="1902714"/>
                  </a:moveTo>
                  <a:lnTo>
                    <a:pt x="11525250" y="1902714"/>
                  </a:lnTo>
                  <a:lnTo>
                    <a:pt x="11512550" y="1902714"/>
                  </a:lnTo>
                  <a:close/>
                  <a:moveTo>
                    <a:pt x="11537950" y="1902714"/>
                  </a:moveTo>
                  <a:lnTo>
                    <a:pt x="11550650" y="1902714"/>
                  </a:lnTo>
                  <a:lnTo>
                    <a:pt x="11537950" y="1902714"/>
                  </a:lnTo>
                  <a:close/>
                  <a:moveTo>
                    <a:pt x="11563350" y="1902714"/>
                  </a:moveTo>
                  <a:lnTo>
                    <a:pt x="11576050" y="1902714"/>
                  </a:lnTo>
                  <a:lnTo>
                    <a:pt x="11563350" y="1902714"/>
                  </a:lnTo>
                  <a:close/>
                  <a:moveTo>
                    <a:pt x="11588750" y="1902714"/>
                  </a:moveTo>
                  <a:lnTo>
                    <a:pt x="11594592" y="1902714"/>
                  </a:lnTo>
                  <a:cubicBezTo>
                    <a:pt x="11598148" y="1902714"/>
                    <a:pt x="11600942" y="1905508"/>
                    <a:pt x="11600942" y="1909064"/>
                  </a:cubicBezTo>
                  <a:lnTo>
                    <a:pt x="11600942" y="1915922"/>
                  </a:lnTo>
                  <a:lnTo>
                    <a:pt x="11588242" y="1915922"/>
                  </a:lnTo>
                  <a:lnTo>
                    <a:pt x="11588242" y="1896364"/>
                  </a:lnTo>
                  <a:lnTo>
                    <a:pt x="11594592" y="1896364"/>
                  </a:lnTo>
                  <a:lnTo>
                    <a:pt x="11594592" y="1902714"/>
                  </a:lnTo>
                  <a:lnTo>
                    <a:pt x="11588750" y="1902714"/>
                  </a:lnTo>
                  <a:close/>
                  <a:moveTo>
                    <a:pt x="11600942" y="1928622"/>
                  </a:moveTo>
                  <a:lnTo>
                    <a:pt x="11600942" y="1941322"/>
                  </a:lnTo>
                  <a:lnTo>
                    <a:pt x="11588242" y="1941322"/>
                  </a:lnTo>
                  <a:lnTo>
                    <a:pt x="11588242" y="1928622"/>
                  </a:lnTo>
                  <a:close/>
                  <a:moveTo>
                    <a:pt x="11588242" y="1954022"/>
                  </a:moveTo>
                  <a:lnTo>
                    <a:pt x="11588242" y="1966722"/>
                  </a:lnTo>
                  <a:lnTo>
                    <a:pt x="11575542" y="1966722"/>
                  </a:lnTo>
                  <a:lnTo>
                    <a:pt x="11575542" y="1954022"/>
                  </a:lnTo>
                  <a:close/>
                  <a:moveTo>
                    <a:pt x="11575542" y="1979422"/>
                  </a:moveTo>
                  <a:lnTo>
                    <a:pt x="11575542" y="1992122"/>
                  </a:lnTo>
                  <a:lnTo>
                    <a:pt x="11562842" y="1992122"/>
                  </a:lnTo>
                  <a:lnTo>
                    <a:pt x="11562842" y="1979422"/>
                  </a:lnTo>
                  <a:close/>
                  <a:moveTo>
                    <a:pt x="11562842" y="2004822"/>
                  </a:moveTo>
                  <a:lnTo>
                    <a:pt x="11562842" y="2017522"/>
                  </a:lnTo>
                  <a:lnTo>
                    <a:pt x="11550142" y="2017522"/>
                  </a:lnTo>
                  <a:lnTo>
                    <a:pt x="11550142" y="2004822"/>
                  </a:lnTo>
                  <a:close/>
                  <a:moveTo>
                    <a:pt x="11550142" y="2030222"/>
                  </a:moveTo>
                  <a:lnTo>
                    <a:pt x="11550142" y="2042922"/>
                  </a:lnTo>
                  <a:lnTo>
                    <a:pt x="11537442" y="2042922"/>
                  </a:lnTo>
                  <a:lnTo>
                    <a:pt x="11537442" y="2030222"/>
                  </a:lnTo>
                  <a:close/>
                  <a:moveTo>
                    <a:pt x="11537442" y="2055622"/>
                  </a:moveTo>
                  <a:lnTo>
                    <a:pt x="11537442" y="2068322"/>
                  </a:lnTo>
                  <a:lnTo>
                    <a:pt x="11524742" y="2068322"/>
                  </a:lnTo>
                  <a:lnTo>
                    <a:pt x="11524742" y="2055622"/>
                  </a:lnTo>
                  <a:close/>
                  <a:moveTo>
                    <a:pt x="11524742" y="2081022"/>
                  </a:moveTo>
                  <a:lnTo>
                    <a:pt x="11524742" y="2093722"/>
                  </a:lnTo>
                  <a:lnTo>
                    <a:pt x="11512042" y="2093722"/>
                  </a:lnTo>
                  <a:lnTo>
                    <a:pt x="11512042" y="2081022"/>
                  </a:lnTo>
                  <a:close/>
                  <a:moveTo>
                    <a:pt x="11512042" y="2106422"/>
                  </a:moveTo>
                  <a:lnTo>
                    <a:pt x="11512042" y="2119122"/>
                  </a:lnTo>
                  <a:lnTo>
                    <a:pt x="11499342" y="2119122"/>
                  </a:lnTo>
                  <a:lnTo>
                    <a:pt x="11499342" y="2106422"/>
                  </a:lnTo>
                  <a:close/>
                  <a:moveTo>
                    <a:pt x="11499342" y="2131822"/>
                  </a:moveTo>
                  <a:lnTo>
                    <a:pt x="11499342" y="2144522"/>
                  </a:lnTo>
                  <a:lnTo>
                    <a:pt x="11486642" y="2144522"/>
                  </a:lnTo>
                  <a:lnTo>
                    <a:pt x="11486642" y="2131822"/>
                  </a:lnTo>
                  <a:close/>
                  <a:moveTo>
                    <a:pt x="11486642" y="2157222"/>
                  </a:moveTo>
                  <a:lnTo>
                    <a:pt x="11486642" y="2169922"/>
                  </a:lnTo>
                  <a:lnTo>
                    <a:pt x="11473942" y="2169922"/>
                  </a:lnTo>
                  <a:lnTo>
                    <a:pt x="11473942" y="2157222"/>
                  </a:lnTo>
                  <a:close/>
                  <a:moveTo>
                    <a:pt x="11473942" y="2182622"/>
                  </a:moveTo>
                  <a:lnTo>
                    <a:pt x="11473942" y="2195322"/>
                  </a:lnTo>
                  <a:lnTo>
                    <a:pt x="11461242" y="2195322"/>
                  </a:lnTo>
                  <a:lnTo>
                    <a:pt x="11461242" y="2182622"/>
                  </a:lnTo>
                  <a:close/>
                  <a:moveTo>
                    <a:pt x="11461242" y="2208022"/>
                  </a:moveTo>
                  <a:lnTo>
                    <a:pt x="11461242" y="2220722"/>
                  </a:lnTo>
                  <a:lnTo>
                    <a:pt x="11448542" y="2220722"/>
                  </a:lnTo>
                  <a:lnTo>
                    <a:pt x="11448542" y="2208022"/>
                  </a:lnTo>
                  <a:close/>
                  <a:moveTo>
                    <a:pt x="11448542" y="2233422"/>
                  </a:moveTo>
                  <a:lnTo>
                    <a:pt x="11448542" y="2246122"/>
                  </a:lnTo>
                  <a:lnTo>
                    <a:pt x="11435842" y="2246122"/>
                  </a:lnTo>
                  <a:lnTo>
                    <a:pt x="11435842" y="2233422"/>
                  </a:lnTo>
                  <a:close/>
                  <a:moveTo>
                    <a:pt x="11435842" y="2258822"/>
                  </a:moveTo>
                  <a:lnTo>
                    <a:pt x="11435842" y="2271522"/>
                  </a:lnTo>
                  <a:lnTo>
                    <a:pt x="11423142" y="2271522"/>
                  </a:lnTo>
                  <a:lnTo>
                    <a:pt x="11423142" y="2258822"/>
                  </a:lnTo>
                  <a:close/>
                  <a:moveTo>
                    <a:pt x="11423142" y="2284222"/>
                  </a:moveTo>
                  <a:lnTo>
                    <a:pt x="11423142" y="2296922"/>
                  </a:lnTo>
                  <a:lnTo>
                    <a:pt x="11410442" y="2296922"/>
                  </a:lnTo>
                  <a:lnTo>
                    <a:pt x="11410442" y="2284222"/>
                  </a:lnTo>
                  <a:close/>
                  <a:moveTo>
                    <a:pt x="11410442" y="2309622"/>
                  </a:moveTo>
                  <a:lnTo>
                    <a:pt x="11410442" y="2322322"/>
                  </a:lnTo>
                  <a:lnTo>
                    <a:pt x="11397742" y="2322322"/>
                  </a:lnTo>
                  <a:lnTo>
                    <a:pt x="11397742" y="2309622"/>
                  </a:lnTo>
                  <a:close/>
                  <a:moveTo>
                    <a:pt x="11397742" y="2335022"/>
                  </a:moveTo>
                  <a:lnTo>
                    <a:pt x="11397742" y="2347722"/>
                  </a:lnTo>
                  <a:lnTo>
                    <a:pt x="11385042" y="2347722"/>
                  </a:lnTo>
                  <a:lnTo>
                    <a:pt x="11385042" y="2335022"/>
                  </a:lnTo>
                  <a:close/>
                  <a:moveTo>
                    <a:pt x="11385042" y="2360422"/>
                  </a:moveTo>
                  <a:lnTo>
                    <a:pt x="11385042" y="2373122"/>
                  </a:lnTo>
                  <a:lnTo>
                    <a:pt x="11372342" y="2373122"/>
                  </a:lnTo>
                  <a:lnTo>
                    <a:pt x="11372342" y="2360422"/>
                  </a:lnTo>
                  <a:close/>
                  <a:moveTo>
                    <a:pt x="11372342" y="2385822"/>
                  </a:moveTo>
                  <a:lnTo>
                    <a:pt x="11372342" y="2398522"/>
                  </a:lnTo>
                  <a:lnTo>
                    <a:pt x="11359642" y="2398522"/>
                  </a:lnTo>
                  <a:lnTo>
                    <a:pt x="11359642" y="2385822"/>
                  </a:lnTo>
                  <a:close/>
                  <a:moveTo>
                    <a:pt x="11359642" y="2411222"/>
                  </a:moveTo>
                  <a:lnTo>
                    <a:pt x="11359642" y="2423922"/>
                  </a:lnTo>
                  <a:lnTo>
                    <a:pt x="11346942" y="2423922"/>
                  </a:lnTo>
                  <a:lnTo>
                    <a:pt x="11346942" y="2411222"/>
                  </a:lnTo>
                  <a:close/>
                  <a:moveTo>
                    <a:pt x="11346942" y="2436622"/>
                  </a:moveTo>
                  <a:lnTo>
                    <a:pt x="11346942" y="2449322"/>
                  </a:lnTo>
                  <a:lnTo>
                    <a:pt x="11334242" y="2449322"/>
                  </a:lnTo>
                  <a:lnTo>
                    <a:pt x="11334242" y="2436622"/>
                  </a:lnTo>
                  <a:close/>
                  <a:moveTo>
                    <a:pt x="11334242" y="2462022"/>
                  </a:moveTo>
                  <a:lnTo>
                    <a:pt x="11334242" y="2474722"/>
                  </a:lnTo>
                  <a:lnTo>
                    <a:pt x="11321542" y="2474722"/>
                  </a:lnTo>
                  <a:lnTo>
                    <a:pt x="11321542" y="2462022"/>
                  </a:lnTo>
                  <a:close/>
                  <a:moveTo>
                    <a:pt x="11321542" y="2487422"/>
                  </a:moveTo>
                  <a:lnTo>
                    <a:pt x="11321542" y="2500122"/>
                  </a:lnTo>
                  <a:lnTo>
                    <a:pt x="11308842" y="2500122"/>
                  </a:lnTo>
                  <a:lnTo>
                    <a:pt x="11308842" y="2487422"/>
                  </a:lnTo>
                  <a:close/>
                  <a:moveTo>
                    <a:pt x="11308842" y="2512822"/>
                  </a:moveTo>
                  <a:lnTo>
                    <a:pt x="11308842" y="2525522"/>
                  </a:lnTo>
                  <a:lnTo>
                    <a:pt x="11296142" y="2525522"/>
                  </a:lnTo>
                  <a:lnTo>
                    <a:pt x="11296142" y="2512822"/>
                  </a:lnTo>
                  <a:close/>
                  <a:moveTo>
                    <a:pt x="11296142" y="2538222"/>
                  </a:moveTo>
                  <a:lnTo>
                    <a:pt x="11296142" y="2550922"/>
                  </a:lnTo>
                  <a:lnTo>
                    <a:pt x="11283442" y="2550922"/>
                  </a:lnTo>
                  <a:lnTo>
                    <a:pt x="11283442" y="2538222"/>
                  </a:lnTo>
                  <a:close/>
                  <a:moveTo>
                    <a:pt x="11283442" y="2563622"/>
                  </a:moveTo>
                  <a:lnTo>
                    <a:pt x="11283442" y="2576322"/>
                  </a:lnTo>
                  <a:lnTo>
                    <a:pt x="11270742" y="2576322"/>
                  </a:lnTo>
                  <a:lnTo>
                    <a:pt x="11270742" y="2563622"/>
                  </a:lnTo>
                  <a:close/>
                  <a:moveTo>
                    <a:pt x="11270742" y="2589022"/>
                  </a:moveTo>
                  <a:lnTo>
                    <a:pt x="11270742" y="2601722"/>
                  </a:lnTo>
                  <a:lnTo>
                    <a:pt x="11258042" y="2601722"/>
                  </a:lnTo>
                  <a:lnTo>
                    <a:pt x="11258042" y="2589022"/>
                  </a:lnTo>
                  <a:close/>
                  <a:moveTo>
                    <a:pt x="11258042" y="2614422"/>
                  </a:moveTo>
                  <a:lnTo>
                    <a:pt x="11258042" y="2627122"/>
                  </a:lnTo>
                  <a:lnTo>
                    <a:pt x="11245342" y="2627122"/>
                  </a:lnTo>
                  <a:lnTo>
                    <a:pt x="11245342" y="2614422"/>
                  </a:lnTo>
                  <a:close/>
                  <a:moveTo>
                    <a:pt x="11245342" y="2639822"/>
                  </a:moveTo>
                  <a:lnTo>
                    <a:pt x="11245342" y="2652522"/>
                  </a:lnTo>
                  <a:lnTo>
                    <a:pt x="11232642" y="2652522"/>
                  </a:lnTo>
                  <a:lnTo>
                    <a:pt x="11232642" y="2639822"/>
                  </a:lnTo>
                  <a:close/>
                  <a:moveTo>
                    <a:pt x="11232642" y="2665222"/>
                  </a:moveTo>
                  <a:lnTo>
                    <a:pt x="11232642" y="2677922"/>
                  </a:lnTo>
                  <a:lnTo>
                    <a:pt x="11219942" y="2677922"/>
                  </a:lnTo>
                  <a:lnTo>
                    <a:pt x="11219942" y="2665222"/>
                  </a:lnTo>
                  <a:close/>
                  <a:moveTo>
                    <a:pt x="11219942" y="2690622"/>
                  </a:moveTo>
                  <a:lnTo>
                    <a:pt x="11219942" y="2703322"/>
                  </a:lnTo>
                  <a:lnTo>
                    <a:pt x="11207242" y="2703322"/>
                  </a:lnTo>
                  <a:lnTo>
                    <a:pt x="11207242" y="2690622"/>
                  </a:lnTo>
                  <a:close/>
                  <a:moveTo>
                    <a:pt x="11207242" y="2716022"/>
                  </a:moveTo>
                  <a:lnTo>
                    <a:pt x="11207242" y="2728722"/>
                  </a:lnTo>
                  <a:lnTo>
                    <a:pt x="11194542" y="2728722"/>
                  </a:lnTo>
                  <a:lnTo>
                    <a:pt x="11194542" y="2716022"/>
                  </a:lnTo>
                  <a:close/>
                  <a:moveTo>
                    <a:pt x="11194542" y="2741422"/>
                  </a:moveTo>
                  <a:lnTo>
                    <a:pt x="11194542" y="2754122"/>
                  </a:lnTo>
                  <a:lnTo>
                    <a:pt x="11181842" y="2754122"/>
                  </a:lnTo>
                  <a:lnTo>
                    <a:pt x="11181842" y="2741422"/>
                  </a:lnTo>
                  <a:close/>
                  <a:moveTo>
                    <a:pt x="11181842" y="2766822"/>
                  </a:moveTo>
                  <a:lnTo>
                    <a:pt x="11181842" y="2779522"/>
                  </a:lnTo>
                  <a:lnTo>
                    <a:pt x="11169142" y="2779522"/>
                  </a:lnTo>
                  <a:lnTo>
                    <a:pt x="11169142" y="2766822"/>
                  </a:lnTo>
                  <a:close/>
                  <a:moveTo>
                    <a:pt x="11169142" y="2792222"/>
                  </a:moveTo>
                  <a:lnTo>
                    <a:pt x="11169142" y="2804922"/>
                  </a:lnTo>
                  <a:lnTo>
                    <a:pt x="11156442" y="2804922"/>
                  </a:lnTo>
                  <a:lnTo>
                    <a:pt x="11156442" y="2792222"/>
                  </a:lnTo>
                  <a:close/>
                  <a:moveTo>
                    <a:pt x="11156442" y="2817622"/>
                  </a:moveTo>
                  <a:lnTo>
                    <a:pt x="11156442" y="2830322"/>
                  </a:lnTo>
                  <a:lnTo>
                    <a:pt x="11143742" y="2830322"/>
                  </a:lnTo>
                  <a:lnTo>
                    <a:pt x="11143742" y="2817622"/>
                  </a:lnTo>
                  <a:close/>
                  <a:moveTo>
                    <a:pt x="11143742" y="2843022"/>
                  </a:moveTo>
                  <a:lnTo>
                    <a:pt x="11143742" y="2855722"/>
                  </a:lnTo>
                  <a:lnTo>
                    <a:pt x="11131042" y="2855722"/>
                  </a:lnTo>
                  <a:lnTo>
                    <a:pt x="11131042" y="2843022"/>
                  </a:lnTo>
                  <a:close/>
                  <a:moveTo>
                    <a:pt x="11131042" y="2868422"/>
                  </a:moveTo>
                  <a:lnTo>
                    <a:pt x="11131042" y="2881122"/>
                  </a:lnTo>
                  <a:lnTo>
                    <a:pt x="11118342" y="2881122"/>
                  </a:lnTo>
                  <a:lnTo>
                    <a:pt x="11118342" y="2868422"/>
                  </a:lnTo>
                  <a:close/>
                  <a:moveTo>
                    <a:pt x="11118342" y="2893822"/>
                  </a:moveTo>
                  <a:lnTo>
                    <a:pt x="11118342" y="2906522"/>
                  </a:lnTo>
                  <a:lnTo>
                    <a:pt x="11105642" y="2906522"/>
                  </a:lnTo>
                  <a:lnTo>
                    <a:pt x="11105642" y="2893822"/>
                  </a:lnTo>
                  <a:close/>
                  <a:moveTo>
                    <a:pt x="11105642" y="2919222"/>
                  </a:moveTo>
                  <a:lnTo>
                    <a:pt x="11105642" y="2931922"/>
                  </a:lnTo>
                  <a:lnTo>
                    <a:pt x="11092942" y="2931922"/>
                  </a:lnTo>
                  <a:lnTo>
                    <a:pt x="11092942" y="2919222"/>
                  </a:lnTo>
                  <a:close/>
                  <a:moveTo>
                    <a:pt x="11092942" y="2944622"/>
                  </a:moveTo>
                  <a:lnTo>
                    <a:pt x="11092942" y="2957322"/>
                  </a:lnTo>
                  <a:lnTo>
                    <a:pt x="11080242" y="2957322"/>
                  </a:lnTo>
                  <a:lnTo>
                    <a:pt x="11080242" y="2944622"/>
                  </a:lnTo>
                  <a:close/>
                  <a:moveTo>
                    <a:pt x="11080242" y="2970022"/>
                  </a:moveTo>
                  <a:lnTo>
                    <a:pt x="11080242" y="2982722"/>
                  </a:lnTo>
                  <a:lnTo>
                    <a:pt x="11067542" y="2982722"/>
                  </a:lnTo>
                  <a:lnTo>
                    <a:pt x="11067542" y="2970022"/>
                  </a:lnTo>
                  <a:close/>
                  <a:moveTo>
                    <a:pt x="11067542" y="2995422"/>
                  </a:moveTo>
                  <a:lnTo>
                    <a:pt x="11067542" y="3008122"/>
                  </a:lnTo>
                  <a:lnTo>
                    <a:pt x="11054842" y="3008122"/>
                  </a:lnTo>
                  <a:lnTo>
                    <a:pt x="11054842" y="2995422"/>
                  </a:lnTo>
                  <a:close/>
                  <a:moveTo>
                    <a:pt x="11054842" y="3020822"/>
                  </a:moveTo>
                  <a:lnTo>
                    <a:pt x="11054842" y="3033522"/>
                  </a:lnTo>
                  <a:lnTo>
                    <a:pt x="11042142" y="3033522"/>
                  </a:lnTo>
                  <a:lnTo>
                    <a:pt x="11042142" y="3020822"/>
                  </a:lnTo>
                  <a:close/>
                  <a:moveTo>
                    <a:pt x="11042142" y="3046222"/>
                  </a:moveTo>
                  <a:lnTo>
                    <a:pt x="11042142" y="3058922"/>
                  </a:lnTo>
                  <a:lnTo>
                    <a:pt x="11029442" y="3058922"/>
                  </a:lnTo>
                  <a:lnTo>
                    <a:pt x="11029442" y="3046222"/>
                  </a:lnTo>
                  <a:close/>
                  <a:moveTo>
                    <a:pt x="11029442" y="3071622"/>
                  </a:moveTo>
                  <a:lnTo>
                    <a:pt x="11029442" y="3084322"/>
                  </a:lnTo>
                  <a:lnTo>
                    <a:pt x="11016742" y="3084322"/>
                  </a:lnTo>
                  <a:lnTo>
                    <a:pt x="11016742" y="3071622"/>
                  </a:lnTo>
                  <a:close/>
                  <a:moveTo>
                    <a:pt x="11016742" y="3097022"/>
                  </a:moveTo>
                  <a:lnTo>
                    <a:pt x="11016742" y="3109722"/>
                  </a:lnTo>
                  <a:lnTo>
                    <a:pt x="11004042" y="3109722"/>
                  </a:lnTo>
                  <a:lnTo>
                    <a:pt x="11004042" y="3097022"/>
                  </a:lnTo>
                  <a:close/>
                  <a:moveTo>
                    <a:pt x="11004042" y="3122422"/>
                  </a:moveTo>
                  <a:lnTo>
                    <a:pt x="11004042" y="3135122"/>
                  </a:lnTo>
                  <a:lnTo>
                    <a:pt x="10991342" y="3135122"/>
                  </a:lnTo>
                  <a:lnTo>
                    <a:pt x="10991342" y="3122422"/>
                  </a:lnTo>
                  <a:close/>
                  <a:moveTo>
                    <a:pt x="10991342" y="3147822"/>
                  </a:moveTo>
                  <a:lnTo>
                    <a:pt x="10991342" y="3160522"/>
                  </a:lnTo>
                  <a:lnTo>
                    <a:pt x="10978642" y="3160522"/>
                  </a:lnTo>
                  <a:lnTo>
                    <a:pt x="10978642" y="3147822"/>
                  </a:lnTo>
                  <a:close/>
                  <a:moveTo>
                    <a:pt x="10978642" y="3173222"/>
                  </a:moveTo>
                  <a:lnTo>
                    <a:pt x="10978642" y="3185922"/>
                  </a:lnTo>
                  <a:lnTo>
                    <a:pt x="10965942" y="3185922"/>
                  </a:lnTo>
                  <a:lnTo>
                    <a:pt x="10965942" y="3173222"/>
                  </a:lnTo>
                  <a:close/>
                  <a:moveTo>
                    <a:pt x="10965942" y="3198622"/>
                  </a:moveTo>
                  <a:lnTo>
                    <a:pt x="10965942" y="3211322"/>
                  </a:lnTo>
                  <a:lnTo>
                    <a:pt x="10953242" y="3211322"/>
                  </a:lnTo>
                  <a:lnTo>
                    <a:pt x="10953242" y="3198622"/>
                  </a:lnTo>
                  <a:close/>
                  <a:moveTo>
                    <a:pt x="10953242" y="3224022"/>
                  </a:moveTo>
                  <a:lnTo>
                    <a:pt x="10953242" y="3236722"/>
                  </a:lnTo>
                  <a:lnTo>
                    <a:pt x="10940542" y="3236722"/>
                  </a:lnTo>
                  <a:lnTo>
                    <a:pt x="10940542" y="3224022"/>
                  </a:lnTo>
                  <a:close/>
                  <a:moveTo>
                    <a:pt x="10940542" y="3249422"/>
                  </a:moveTo>
                  <a:lnTo>
                    <a:pt x="10940542" y="3262122"/>
                  </a:lnTo>
                  <a:lnTo>
                    <a:pt x="10927842" y="3262122"/>
                  </a:lnTo>
                  <a:lnTo>
                    <a:pt x="10927842" y="3249422"/>
                  </a:lnTo>
                  <a:close/>
                  <a:moveTo>
                    <a:pt x="10927842" y="3274822"/>
                  </a:moveTo>
                  <a:lnTo>
                    <a:pt x="10927842" y="3287522"/>
                  </a:lnTo>
                  <a:lnTo>
                    <a:pt x="10915142" y="3287522"/>
                  </a:lnTo>
                  <a:lnTo>
                    <a:pt x="10915142" y="3274822"/>
                  </a:lnTo>
                  <a:close/>
                  <a:moveTo>
                    <a:pt x="10915142" y="3300222"/>
                  </a:moveTo>
                  <a:lnTo>
                    <a:pt x="10915142" y="3312922"/>
                  </a:lnTo>
                  <a:lnTo>
                    <a:pt x="10902442" y="3312922"/>
                  </a:lnTo>
                  <a:lnTo>
                    <a:pt x="10902442" y="3300222"/>
                  </a:lnTo>
                  <a:close/>
                  <a:moveTo>
                    <a:pt x="10902442" y="3325622"/>
                  </a:moveTo>
                  <a:lnTo>
                    <a:pt x="10902442" y="3338322"/>
                  </a:lnTo>
                  <a:lnTo>
                    <a:pt x="10889742" y="3338322"/>
                  </a:lnTo>
                  <a:lnTo>
                    <a:pt x="10889742" y="3325622"/>
                  </a:lnTo>
                  <a:close/>
                  <a:moveTo>
                    <a:pt x="10889742" y="3351022"/>
                  </a:moveTo>
                  <a:lnTo>
                    <a:pt x="10889742" y="3363722"/>
                  </a:lnTo>
                  <a:lnTo>
                    <a:pt x="10877042" y="3363722"/>
                  </a:lnTo>
                  <a:lnTo>
                    <a:pt x="10877042" y="3351022"/>
                  </a:lnTo>
                  <a:close/>
                  <a:moveTo>
                    <a:pt x="10877042" y="3376422"/>
                  </a:moveTo>
                  <a:lnTo>
                    <a:pt x="10877042" y="3389122"/>
                  </a:lnTo>
                  <a:lnTo>
                    <a:pt x="10864342" y="3389122"/>
                  </a:lnTo>
                  <a:lnTo>
                    <a:pt x="10864342" y="3376422"/>
                  </a:lnTo>
                  <a:close/>
                  <a:moveTo>
                    <a:pt x="10864342" y="3401822"/>
                  </a:moveTo>
                  <a:lnTo>
                    <a:pt x="10864342" y="3414522"/>
                  </a:lnTo>
                  <a:lnTo>
                    <a:pt x="10851642" y="3414522"/>
                  </a:lnTo>
                  <a:lnTo>
                    <a:pt x="10851642" y="3401822"/>
                  </a:lnTo>
                  <a:close/>
                  <a:moveTo>
                    <a:pt x="10851642" y="3427222"/>
                  </a:moveTo>
                  <a:lnTo>
                    <a:pt x="10851642" y="3439922"/>
                  </a:lnTo>
                  <a:lnTo>
                    <a:pt x="10838942" y="3439922"/>
                  </a:lnTo>
                  <a:lnTo>
                    <a:pt x="10838942" y="3427222"/>
                  </a:lnTo>
                  <a:close/>
                  <a:moveTo>
                    <a:pt x="10838942" y="3452622"/>
                  </a:moveTo>
                  <a:lnTo>
                    <a:pt x="10838942" y="3465322"/>
                  </a:lnTo>
                  <a:lnTo>
                    <a:pt x="10826242" y="3465322"/>
                  </a:lnTo>
                  <a:lnTo>
                    <a:pt x="10826242" y="3452622"/>
                  </a:lnTo>
                  <a:close/>
                  <a:moveTo>
                    <a:pt x="10826242" y="3478022"/>
                  </a:moveTo>
                  <a:lnTo>
                    <a:pt x="10826242" y="3490722"/>
                  </a:lnTo>
                  <a:lnTo>
                    <a:pt x="10813542" y="3490722"/>
                  </a:lnTo>
                  <a:lnTo>
                    <a:pt x="10813542" y="3478022"/>
                  </a:lnTo>
                  <a:close/>
                  <a:moveTo>
                    <a:pt x="10813542" y="3503422"/>
                  </a:moveTo>
                  <a:lnTo>
                    <a:pt x="10813542" y="3516122"/>
                  </a:lnTo>
                  <a:lnTo>
                    <a:pt x="10800842" y="3516122"/>
                  </a:lnTo>
                  <a:lnTo>
                    <a:pt x="10800842" y="3503422"/>
                  </a:lnTo>
                  <a:close/>
                  <a:moveTo>
                    <a:pt x="10800842" y="3528822"/>
                  </a:moveTo>
                  <a:lnTo>
                    <a:pt x="10800842" y="3541522"/>
                  </a:lnTo>
                  <a:lnTo>
                    <a:pt x="10788142" y="3541522"/>
                  </a:lnTo>
                  <a:lnTo>
                    <a:pt x="10788142" y="3528822"/>
                  </a:lnTo>
                  <a:close/>
                  <a:moveTo>
                    <a:pt x="10788142" y="3554222"/>
                  </a:moveTo>
                  <a:lnTo>
                    <a:pt x="10788142" y="3566922"/>
                  </a:lnTo>
                  <a:lnTo>
                    <a:pt x="10775442" y="3566922"/>
                  </a:lnTo>
                  <a:lnTo>
                    <a:pt x="10775442" y="3554222"/>
                  </a:lnTo>
                  <a:close/>
                  <a:moveTo>
                    <a:pt x="10775442" y="3579622"/>
                  </a:moveTo>
                  <a:lnTo>
                    <a:pt x="10775442" y="3592322"/>
                  </a:lnTo>
                  <a:lnTo>
                    <a:pt x="10762742" y="3592322"/>
                  </a:lnTo>
                  <a:lnTo>
                    <a:pt x="10762742" y="3579622"/>
                  </a:lnTo>
                  <a:close/>
                  <a:moveTo>
                    <a:pt x="10762742" y="3605022"/>
                  </a:moveTo>
                  <a:lnTo>
                    <a:pt x="10762742" y="3617722"/>
                  </a:lnTo>
                  <a:lnTo>
                    <a:pt x="10750042" y="3617722"/>
                  </a:lnTo>
                  <a:lnTo>
                    <a:pt x="10750042" y="3605022"/>
                  </a:lnTo>
                  <a:close/>
                  <a:moveTo>
                    <a:pt x="10750042" y="3630422"/>
                  </a:moveTo>
                  <a:lnTo>
                    <a:pt x="10750042" y="3643122"/>
                  </a:lnTo>
                  <a:lnTo>
                    <a:pt x="10737342" y="3643122"/>
                  </a:lnTo>
                  <a:lnTo>
                    <a:pt x="10737342" y="3630422"/>
                  </a:lnTo>
                  <a:close/>
                  <a:moveTo>
                    <a:pt x="10737342" y="3655822"/>
                  </a:moveTo>
                  <a:lnTo>
                    <a:pt x="10737342" y="3668522"/>
                  </a:lnTo>
                  <a:lnTo>
                    <a:pt x="10724642" y="3668522"/>
                  </a:lnTo>
                  <a:lnTo>
                    <a:pt x="10724642" y="3655822"/>
                  </a:lnTo>
                  <a:close/>
                  <a:moveTo>
                    <a:pt x="10724642" y="3681222"/>
                  </a:moveTo>
                  <a:lnTo>
                    <a:pt x="10724642" y="3693922"/>
                  </a:lnTo>
                  <a:lnTo>
                    <a:pt x="10711942" y="3693922"/>
                  </a:lnTo>
                  <a:lnTo>
                    <a:pt x="10711942" y="3681222"/>
                  </a:lnTo>
                  <a:close/>
                  <a:moveTo>
                    <a:pt x="10711942" y="3706622"/>
                  </a:moveTo>
                  <a:lnTo>
                    <a:pt x="10711942" y="3719322"/>
                  </a:lnTo>
                  <a:lnTo>
                    <a:pt x="10699242" y="3719322"/>
                  </a:lnTo>
                  <a:lnTo>
                    <a:pt x="10699242" y="3706622"/>
                  </a:lnTo>
                  <a:close/>
                  <a:moveTo>
                    <a:pt x="10699242" y="3732022"/>
                  </a:moveTo>
                  <a:lnTo>
                    <a:pt x="10699242" y="3744722"/>
                  </a:lnTo>
                  <a:lnTo>
                    <a:pt x="10686542" y="3744722"/>
                  </a:lnTo>
                  <a:lnTo>
                    <a:pt x="10686542" y="3732022"/>
                  </a:lnTo>
                  <a:close/>
                  <a:moveTo>
                    <a:pt x="10686542" y="3757422"/>
                  </a:moveTo>
                  <a:lnTo>
                    <a:pt x="10686542" y="3770122"/>
                  </a:lnTo>
                  <a:lnTo>
                    <a:pt x="10673842" y="3770122"/>
                  </a:lnTo>
                  <a:lnTo>
                    <a:pt x="10673842" y="3757422"/>
                  </a:lnTo>
                  <a:close/>
                  <a:moveTo>
                    <a:pt x="10673842" y="3782822"/>
                  </a:moveTo>
                  <a:lnTo>
                    <a:pt x="10673842" y="3795522"/>
                  </a:lnTo>
                  <a:lnTo>
                    <a:pt x="10661142" y="3795522"/>
                  </a:lnTo>
                  <a:lnTo>
                    <a:pt x="10661142" y="3782822"/>
                  </a:lnTo>
                  <a:close/>
                  <a:moveTo>
                    <a:pt x="10661142" y="3808222"/>
                  </a:moveTo>
                  <a:lnTo>
                    <a:pt x="10661142" y="3820922"/>
                  </a:lnTo>
                  <a:lnTo>
                    <a:pt x="10648442" y="3820922"/>
                  </a:lnTo>
                  <a:lnTo>
                    <a:pt x="10648442" y="3808222"/>
                  </a:lnTo>
                  <a:close/>
                  <a:moveTo>
                    <a:pt x="10648442" y="3833622"/>
                  </a:moveTo>
                  <a:lnTo>
                    <a:pt x="10648442" y="3846322"/>
                  </a:lnTo>
                  <a:lnTo>
                    <a:pt x="10635742" y="3846322"/>
                  </a:lnTo>
                  <a:lnTo>
                    <a:pt x="10635742" y="3833622"/>
                  </a:lnTo>
                  <a:close/>
                  <a:moveTo>
                    <a:pt x="10635742" y="3859022"/>
                  </a:moveTo>
                  <a:lnTo>
                    <a:pt x="10635742" y="3871722"/>
                  </a:lnTo>
                  <a:lnTo>
                    <a:pt x="10623042" y="3871722"/>
                  </a:lnTo>
                  <a:lnTo>
                    <a:pt x="10623042" y="3859022"/>
                  </a:lnTo>
                  <a:close/>
                  <a:moveTo>
                    <a:pt x="10623042" y="3884422"/>
                  </a:moveTo>
                  <a:lnTo>
                    <a:pt x="10623042" y="3897122"/>
                  </a:lnTo>
                  <a:lnTo>
                    <a:pt x="10610342" y="3897122"/>
                  </a:lnTo>
                  <a:lnTo>
                    <a:pt x="10610342" y="3884422"/>
                  </a:lnTo>
                  <a:close/>
                  <a:moveTo>
                    <a:pt x="10610342" y="3909822"/>
                  </a:moveTo>
                  <a:lnTo>
                    <a:pt x="10610342" y="3922522"/>
                  </a:lnTo>
                  <a:lnTo>
                    <a:pt x="10597642" y="3922522"/>
                  </a:lnTo>
                  <a:lnTo>
                    <a:pt x="10597642" y="3909822"/>
                  </a:lnTo>
                  <a:close/>
                  <a:moveTo>
                    <a:pt x="10597642" y="3935222"/>
                  </a:moveTo>
                  <a:lnTo>
                    <a:pt x="10597642" y="3947922"/>
                  </a:lnTo>
                  <a:lnTo>
                    <a:pt x="10584942" y="3947922"/>
                  </a:lnTo>
                  <a:lnTo>
                    <a:pt x="10584942" y="3935222"/>
                  </a:lnTo>
                  <a:close/>
                  <a:moveTo>
                    <a:pt x="10584942" y="3960622"/>
                  </a:moveTo>
                  <a:lnTo>
                    <a:pt x="10584942" y="3973322"/>
                  </a:lnTo>
                  <a:lnTo>
                    <a:pt x="10572242" y="3973322"/>
                  </a:lnTo>
                  <a:lnTo>
                    <a:pt x="10572242" y="3960622"/>
                  </a:lnTo>
                  <a:close/>
                  <a:moveTo>
                    <a:pt x="10572242" y="3986022"/>
                  </a:moveTo>
                  <a:lnTo>
                    <a:pt x="10572242" y="3998722"/>
                  </a:lnTo>
                  <a:lnTo>
                    <a:pt x="10559542" y="3998722"/>
                  </a:lnTo>
                  <a:lnTo>
                    <a:pt x="10559542" y="3986022"/>
                  </a:lnTo>
                  <a:close/>
                  <a:moveTo>
                    <a:pt x="10559542" y="4011422"/>
                  </a:moveTo>
                  <a:lnTo>
                    <a:pt x="10559542" y="4024122"/>
                  </a:lnTo>
                  <a:lnTo>
                    <a:pt x="10546842" y="4024122"/>
                  </a:lnTo>
                  <a:lnTo>
                    <a:pt x="10546842" y="4011422"/>
                  </a:lnTo>
                  <a:close/>
                  <a:moveTo>
                    <a:pt x="10546842" y="4036822"/>
                  </a:moveTo>
                  <a:lnTo>
                    <a:pt x="10546842" y="4049522"/>
                  </a:lnTo>
                  <a:lnTo>
                    <a:pt x="10534142" y="4049522"/>
                  </a:lnTo>
                  <a:lnTo>
                    <a:pt x="10534142" y="4036822"/>
                  </a:lnTo>
                  <a:close/>
                  <a:moveTo>
                    <a:pt x="10534142" y="4062222"/>
                  </a:moveTo>
                  <a:lnTo>
                    <a:pt x="10534142" y="4074922"/>
                  </a:lnTo>
                  <a:lnTo>
                    <a:pt x="10521442" y="4074922"/>
                  </a:lnTo>
                  <a:lnTo>
                    <a:pt x="10521442" y="4062222"/>
                  </a:lnTo>
                  <a:close/>
                  <a:moveTo>
                    <a:pt x="10521442" y="4087622"/>
                  </a:moveTo>
                  <a:lnTo>
                    <a:pt x="10521442" y="4100322"/>
                  </a:lnTo>
                  <a:lnTo>
                    <a:pt x="10508742" y="4100322"/>
                  </a:lnTo>
                  <a:lnTo>
                    <a:pt x="10508742" y="4087622"/>
                  </a:lnTo>
                  <a:close/>
                  <a:moveTo>
                    <a:pt x="10508742" y="4113022"/>
                  </a:moveTo>
                  <a:lnTo>
                    <a:pt x="10508742" y="4125722"/>
                  </a:lnTo>
                  <a:lnTo>
                    <a:pt x="10496042" y="4125722"/>
                  </a:lnTo>
                  <a:lnTo>
                    <a:pt x="10496042" y="4113022"/>
                  </a:lnTo>
                  <a:close/>
                  <a:moveTo>
                    <a:pt x="10496042" y="4138422"/>
                  </a:moveTo>
                  <a:lnTo>
                    <a:pt x="10496042" y="4151122"/>
                  </a:lnTo>
                  <a:lnTo>
                    <a:pt x="10483342" y="4151122"/>
                  </a:lnTo>
                  <a:lnTo>
                    <a:pt x="10483342" y="4138422"/>
                  </a:lnTo>
                  <a:close/>
                  <a:moveTo>
                    <a:pt x="10483342" y="4163822"/>
                  </a:moveTo>
                  <a:lnTo>
                    <a:pt x="10483342" y="4176522"/>
                  </a:lnTo>
                  <a:lnTo>
                    <a:pt x="10470642" y="4176522"/>
                  </a:lnTo>
                  <a:lnTo>
                    <a:pt x="10470642" y="4163822"/>
                  </a:lnTo>
                  <a:close/>
                  <a:moveTo>
                    <a:pt x="10470642" y="4189222"/>
                  </a:moveTo>
                  <a:lnTo>
                    <a:pt x="10470642" y="4201922"/>
                  </a:lnTo>
                  <a:lnTo>
                    <a:pt x="10457942" y="4201922"/>
                  </a:lnTo>
                  <a:lnTo>
                    <a:pt x="10457942" y="4189222"/>
                  </a:lnTo>
                  <a:close/>
                  <a:moveTo>
                    <a:pt x="10457942" y="4214622"/>
                  </a:moveTo>
                  <a:lnTo>
                    <a:pt x="10457942" y="4227322"/>
                  </a:lnTo>
                  <a:lnTo>
                    <a:pt x="10445242" y="4227322"/>
                  </a:lnTo>
                  <a:lnTo>
                    <a:pt x="10445242" y="4214622"/>
                  </a:lnTo>
                  <a:close/>
                  <a:moveTo>
                    <a:pt x="10445242" y="4240022"/>
                  </a:moveTo>
                  <a:lnTo>
                    <a:pt x="10445242" y="4252722"/>
                  </a:lnTo>
                  <a:lnTo>
                    <a:pt x="10432542" y="4252722"/>
                  </a:lnTo>
                  <a:lnTo>
                    <a:pt x="10432542" y="4240022"/>
                  </a:lnTo>
                  <a:close/>
                  <a:moveTo>
                    <a:pt x="10432542" y="4265422"/>
                  </a:moveTo>
                  <a:lnTo>
                    <a:pt x="10432542" y="4278122"/>
                  </a:lnTo>
                  <a:lnTo>
                    <a:pt x="10419842" y="4278122"/>
                  </a:lnTo>
                  <a:lnTo>
                    <a:pt x="10419842" y="4265422"/>
                  </a:lnTo>
                  <a:close/>
                  <a:moveTo>
                    <a:pt x="10419842" y="4290822"/>
                  </a:moveTo>
                  <a:lnTo>
                    <a:pt x="10419842" y="4303522"/>
                  </a:lnTo>
                  <a:lnTo>
                    <a:pt x="10407142" y="4303522"/>
                  </a:lnTo>
                  <a:lnTo>
                    <a:pt x="10407142" y="4290822"/>
                  </a:lnTo>
                  <a:close/>
                  <a:moveTo>
                    <a:pt x="10407142" y="4316222"/>
                  </a:moveTo>
                  <a:lnTo>
                    <a:pt x="10407142" y="4328922"/>
                  </a:lnTo>
                  <a:lnTo>
                    <a:pt x="10394442" y="4328922"/>
                  </a:lnTo>
                  <a:lnTo>
                    <a:pt x="10394442" y="4316222"/>
                  </a:lnTo>
                  <a:close/>
                  <a:moveTo>
                    <a:pt x="10394442" y="4341622"/>
                  </a:moveTo>
                  <a:lnTo>
                    <a:pt x="10394442" y="4354322"/>
                  </a:lnTo>
                  <a:lnTo>
                    <a:pt x="10381742" y="4354322"/>
                  </a:lnTo>
                  <a:lnTo>
                    <a:pt x="10381742" y="4341622"/>
                  </a:lnTo>
                  <a:close/>
                  <a:moveTo>
                    <a:pt x="10381742" y="4367022"/>
                  </a:moveTo>
                  <a:lnTo>
                    <a:pt x="10381742" y="4379722"/>
                  </a:lnTo>
                  <a:lnTo>
                    <a:pt x="10369042" y="4379722"/>
                  </a:lnTo>
                  <a:lnTo>
                    <a:pt x="10369042" y="4367022"/>
                  </a:lnTo>
                  <a:close/>
                  <a:moveTo>
                    <a:pt x="10369042" y="4392422"/>
                  </a:moveTo>
                  <a:lnTo>
                    <a:pt x="10369042" y="4405122"/>
                  </a:lnTo>
                  <a:lnTo>
                    <a:pt x="10356342" y="4405122"/>
                  </a:lnTo>
                  <a:lnTo>
                    <a:pt x="10356342" y="4392422"/>
                  </a:lnTo>
                  <a:close/>
                  <a:moveTo>
                    <a:pt x="10356342" y="4417822"/>
                  </a:moveTo>
                  <a:lnTo>
                    <a:pt x="10356342" y="4430522"/>
                  </a:lnTo>
                  <a:lnTo>
                    <a:pt x="10343642" y="4430522"/>
                  </a:lnTo>
                  <a:lnTo>
                    <a:pt x="10343642" y="4417822"/>
                  </a:lnTo>
                  <a:close/>
                  <a:moveTo>
                    <a:pt x="10343642" y="4443222"/>
                  </a:moveTo>
                  <a:lnTo>
                    <a:pt x="10343642" y="4455922"/>
                  </a:lnTo>
                  <a:lnTo>
                    <a:pt x="10330942" y="4455922"/>
                  </a:lnTo>
                  <a:lnTo>
                    <a:pt x="10330942" y="4443222"/>
                  </a:lnTo>
                  <a:close/>
                  <a:moveTo>
                    <a:pt x="10330942" y="4468622"/>
                  </a:moveTo>
                  <a:lnTo>
                    <a:pt x="10330942" y="4481322"/>
                  </a:lnTo>
                  <a:lnTo>
                    <a:pt x="10318242" y="4481322"/>
                  </a:lnTo>
                  <a:lnTo>
                    <a:pt x="10318242" y="4468622"/>
                  </a:lnTo>
                  <a:close/>
                  <a:moveTo>
                    <a:pt x="10318242" y="4494022"/>
                  </a:moveTo>
                  <a:lnTo>
                    <a:pt x="10318242" y="4506722"/>
                  </a:lnTo>
                  <a:lnTo>
                    <a:pt x="10305542" y="4506722"/>
                  </a:lnTo>
                  <a:lnTo>
                    <a:pt x="10305542" y="4494022"/>
                  </a:lnTo>
                  <a:close/>
                  <a:moveTo>
                    <a:pt x="10305542" y="4519422"/>
                  </a:moveTo>
                  <a:lnTo>
                    <a:pt x="10305542" y="4532122"/>
                  </a:lnTo>
                  <a:lnTo>
                    <a:pt x="10292842" y="4532122"/>
                  </a:lnTo>
                  <a:lnTo>
                    <a:pt x="10292842" y="4519422"/>
                  </a:lnTo>
                  <a:close/>
                  <a:moveTo>
                    <a:pt x="10292842" y="4544822"/>
                  </a:moveTo>
                  <a:lnTo>
                    <a:pt x="10292842" y="4557522"/>
                  </a:lnTo>
                  <a:lnTo>
                    <a:pt x="10280142" y="4557522"/>
                  </a:lnTo>
                  <a:lnTo>
                    <a:pt x="10280142" y="4544822"/>
                  </a:lnTo>
                  <a:close/>
                  <a:moveTo>
                    <a:pt x="10280142" y="4570222"/>
                  </a:moveTo>
                  <a:lnTo>
                    <a:pt x="10280142" y="4582922"/>
                  </a:lnTo>
                  <a:lnTo>
                    <a:pt x="10267442" y="4582922"/>
                  </a:lnTo>
                  <a:lnTo>
                    <a:pt x="10267442" y="4570222"/>
                  </a:lnTo>
                  <a:close/>
                  <a:moveTo>
                    <a:pt x="10267442" y="4595622"/>
                  </a:moveTo>
                  <a:lnTo>
                    <a:pt x="10267442" y="4608322"/>
                  </a:lnTo>
                  <a:lnTo>
                    <a:pt x="10254742" y="4608322"/>
                  </a:lnTo>
                  <a:lnTo>
                    <a:pt x="10254742" y="4595622"/>
                  </a:lnTo>
                  <a:close/>
                  <a:moveTo>
                    <a:pt x="10254742" y="4621022"/>
                  </a:moveTo>
                  <a:lnTo>
                    <a:pt x="10254742" y="4633722"/>
                  </a:lnTo>
                  <a:lnTo>
                    <a:pt x="10242042" y="4633722"/>
                  </a:lnTo>
                  <a:lnTo>
                    <a:pt x="10242042" y="4621022"/>
                  </a:lnTo>
                  <a:close/>
                  <a:moveTo>
                    <a:pt x="10242042" y="4646422"/>
                  </a:moveTo>
                  <a:lnTo>
                    <a:pt x="10242042" y="4659122"/>
                  </a:lnTo>
                  <a:lnTo>
                    <a:pt x="10229342" y="4659122"/>
                  </a:lnTo>
                  <a:lnTo>
                    <a:pt x="10229342" y="4646422"/>
                  </a:lnTo>
                  <a:close/>
                  <a:moveTo>
                    <a:pt x="10229342" y="4671822"/>
                  </a:moveTo>
                  <a:lnTo>
                    <a:pt x="10229342" y="4684522"/>
                  </a:lnTo>
                  <a:lnTo>
                    <a:pt x="10216642" y="4684522"/>
                  </a:lnTo>
                  <a:lnTo>
                    <a:pt x="10216642" y="4671822"/>
                  </a:lnTo>
                  <a:close/>
                  <a:moveTo>
                    <a:pt x="10216642" y="4697222"/>
                  </a:moveTo>
                  <a:lnTo>
                    <a:pt x="10216642" y="4709922"/>
                  </a:lnTo>
                  <a:lnTo>
                    <a:pt x="10203942" y="4709922"/>
                  </a:lnTo>
                  <a:lnTo>
                    <a:pt x="10203942" y="4697222"/>
                  </a:lnTo>
                  <a:close/>
                  <a:moveTo>
                    <a:pt x="10203942" y="4722622"/>
                  </a:moveTo>
                  <a:lnTo>
                    <a:pt x="10203942" y="4735322"/>
                  </a:lnTo>
                  <a:lnTo>
                    <a:pt x="10191242" y="4735322"/>
                  </a:lnTo>
                  <a:lnTo>
                    <a:pt x="10191242" y="4722622"/>
                  </a:lnTo>
                  <a:close/>
                  <a:moveTo>
                    <a:pt x="10191242" y="4748022"/>
                  </a:moveTo>
                  <a:lnTo>
                    <a:pt x="10191242" y="4760722"/>
                  </a:lnTo>
                  <a:lnTo>
                    <a:pt x="10178542" y="4760722"/>
                  </a:lnTo>
                  <a:lnTo>
                    <a:pt x="10178542" y="4748022"/>
                  </a:lnTo>
                  <a:close/>
                  <a:moveTo>
                    <a:pt x="10178542" y="4773422"/>
                  </a:moveTo>
                  <a:lnTo>
                    <a:pt x="10178542" y="4786122"/>
                  </a:lnTo>
                  <a:lnTo>
                    <a:pt x="10165842" y="4786122"/>
                  </a:lnTo>
                  <a:lnTo>
                    <a:pt x="10165842" y="4773422"/>
                  </a:lnTo>
                  <a:close/>
                  <a:moveTo>
                    <a:pt x="10165842" y="4798822"/>
                  </a:moveTo>
                  <a:lnTo>
                    <a:pt x="10165842" y="4811522"/>
                  </a:lnTo>
                  <a:lnTo>
                    <a:pt x="10153142" y="4811522"/>
                  </a:lnTo>
                  <a:lnTo>
                    <a:pt x="10153142" y="4798822"/>
                  </a:lnTo>
                  <a:close/>
                  <a:moveTo>
                    <a:pt x="10153142" y="4824222"/>
                  </a:moveTo>
                  <a:lnTo>
                    <a:pt x="10153142" y="4836922"/>
                  </a:lnTo>
                  <a:lnTo>
                    <a:pt x="10140442" y="4836922"/>
                  </a:lnTo>
                  <a:lnTo>
                    <a:pt x="10140442" y="4824222"/>
                  </a:lnTo>
                  <a:close/>
                  <a:moveTo>
                    <a:pt x="10140442" y="4849622"/>
                  </a:moveTo>
                  <a:lnTo>
                    <a:pt x="10140442" y="4862322"/>
                  </a:lnTo>
                  <a:lnTo>
                    <a:pt x="10127742" y="4862322"/>
                  </a:lnTo>
                  <a:lnTo>
                    <a:pt x="10127742" y="4849622"/>
                  </a:lnTo>
                  <a:close/>
                  <a:moveTo>
                    <a:pt x="10127742" y="4875022"/>
                  </a:moveTo>
                  <a:lnTo>
                    <a:pt x="10127742" y="4887722"/>
                  </a:lnTo>
                  <a:lnTo>
                    <a:pt x="10115042" y="4887722"/>
                  </a:lnTo>
                  <a:lnTo>
                    <a:pt x="10115042" y="4875022"/>
                  </a:lnTo>
                  <a:close/>
                  <a:moveTo>
                    <a:pt x="10115042" y="4900422"/>
                  </a:moveTo>
                  <a:lnTo>
                    <a:pt x="10115042" y="4913122"/>
                  </a:lnTo>
                  <a:lnTo>
                    <a:pt x="10102342" y="4913122"/>
                  </a:lnTo>
                  <a:lnTo>
                    <a:pt x="10102342" y="4900422"/>
                  </a:lnTo>
                  <a:close/>
                  <a:moveTo>
                    <a:pt x="10102342" y="4925822"/>
                  </a:moveTo>
                  <a:lnTo>
                    <a:pt x="10102342" y="4938522"/>
                  </a:lnTo>
                  <a:lnTo>
                    <a:pt x="10089642" y="4938522"/>
                  </a:lnTo>
                  <a:lnTo>
                    <a:pt x="10089642" y="4925822"/>
                  </a:lnTo>
                  <a:close/>
                  <a:moveTo>
                    <a:pt x="10089642" y="4951222"/>
                  </a:moveTo>
                  <a:lnTo>
                    <a:pt x="10089642" y="4963922"/>
                  </a:lnTo>
                  <a:lnTo>
                    <a:pt x="10076942" y="4963922"/>
                  </a:lnTo>
                  <a:lnTo>
                    <a:pt x="10076942" y="4951222"/>
                  </a:lnTo>
                  <a:close/>
                  <a:moveTo>
                    <a:pt x="10076942" y="4976622"/>
                  </a:moveTo>
                  <a:lnTo>
                    <a:pt x="10076942" y="4989322"/>
                  </a:lnTo>
                  <a:lnTo>
                    <a:pt x="10064242" y="4989322"/>
                  </a:lnTo>
                  <a:lnTo>
                    <a:pt x="10064242" y="4976622"/>
                  </a:lnTo>
                  <a:close/>
                  <a:moveTo>
                    <a:pt x="10064242" y="5002022"/>
                  </a:moveTo>
                  <a:lnTo>
                    <a:pt x="10064242" y="5014722"/>
                  </a:lnTo>
                  <a:lnTo>
                    <a:pt x="10051542" y="5014722"/>
                  </a:lnTo>
                  <a:lnTo>
                    <a:pt x="10051542" y="5002022"/>
                  </a:lnTo>
                  <a:close/>
                  <a:moveTo>
                    <a:pt x="10051542" y="5027422"/>
                  </a:moveTo>
                  <a:lnTo>
                    <a:pt x="10051542" y="5040122"/>
                  </a:lnTo>
                  <a:lnTo>
                    <a:pt x="10038842" y="5040122"/>
                  </a:lnTo>
                  <a:lnTo>
                    <a:pt x="10038842" y="5027422"/>
                  </a:lnTo>
                  <a:close/>
                  <a:moveTo>
                    <a:pt x="10038842" y="5052822"/>
                  </a:moveTo>
                  <a:lnTo>
                    <a:pt x="10038842" y="5065522"/>
                  </a:lnTo>
                  <a:lnTo>
                    <a:pt x="10026142" y="5065522"/>
                  </a:lnTo>
                  <a:lnTo>
                    <a:pt x="10026142" y="5052822"/>
                  </a:lnTo>
                  <a:close/>
                  <a:moveTo>
                    <a:pt x="10026142" y="5078222"/>
                  </a:moveTo>
                  <a:lnTo>
                    <a:pt x="10026142" y="5090922"/>
                  </a:lnTo>
                  <a:lnTo>
                    <a:pt x="10013442" y="5090922"/>
                  </a:lnTo>
                  <a:lnTo>
                    <a:pt x="10013442" y="5078222"/>
                  </a:lnTo>
                  <a:close/>
                  <a:moveTo>
                    <a:pt x="10013442" y="5103622"/>
                  </a:moveTo>
                  <a:lnTo>
                    <a:pt x="10013442" y="5116322"/>
                  </a:lnTo>
                  <a:lnTo>
                    <a:pt x="10000742" y="5116322"/>
                  </a:lnTo>
                  <a:lnTo>
                    <a:pt x="10000742" y="5103622"/>
                  </a:lnTo>
                  <a:close/>
                  <a:moveTo>
                    <a:pt x="10000742" y="5129022"/>
                  </a:moveTo>
                  <a:lnTo>
                    <a:pt x="10000742" y="5141722"/>
                  </a:lnTo>
                  <a:lnTo>
                    <a:pt x="9988042" y="5141722"/>
                  </a:lnTo>
                  <a:lnTo>
                    <a:pt x="9988042" y="5129022"/>
                  </a:lnTo>
                  <a:close/>
                  <a:moveTo>
                    <a:pt x="9988042" y="5154422"/>
                  </a:moveTo>
                  <a:lnTo>
                    <a:pt x="9988042" y="5167122"/>
                  </a:lnTo>
                  <a:lnTo>
                    <a:pt x="9975342" y="5167122"/>
                  </a:lnTo>
                  <a:lnTo>
                    <a:pt x="9975342" y="5154422"/>
                  </a:lnTo>
                  <a:close/>
                  <a:moveTo>
                    <a:pt x="9975342" y="5179822"/>
                  </a:moveTo>
                  <a:lnTo>
                    <a:pt x="9975342" y="5192522"/>
                  </a:lnTo>
                  <a:lnTo>
                    <a:pt x="9962642" y="5192522"/>
                  </a:lnTo>
                  <a:lnTo>
                    <a:pt x="9962642" y="5179822"/>
                  </a:lnTo>
                  <a:close/>
                  <a:moveTo>
                    <a:pt x="9962642" y="5205222"/>
                  </a:moveTo>
                  <a:lnTo>
                    <a:pt x="9962642" y="5217922"/>
                  </a:lnTo>
                  <a:lnTo>
                    <a:pt x="9949942" y="5217922"/>
                  </a:lnTo>
                  <a:lnTo>
                    <a:pt x="9949942" y="5205222"/>
                  </a:lnTo>
                  <a:close/>
                  <a:moveTo>
                    <a:pt x="9949942" y="5230622"/>
                  </a:moveTo>
                  <a:lnTo>
                    <a:pt x="9949942" y="5243322"/>
                  </a:lnTo>
                  <a:lnTo>
                    <a:pt x="9937242" y="5243322"/>
                  </a:lnTo>
                  <a:lnTo>
                    <a:pt x="9937242" y="5230622"/>
                  </a:lnTo>
                  <a:close/>
                  <a:moveTo>
                    <a:pt x="9937242" y="5256022"/>
                  </a:moveTo>
                  <a:lnTo>
                    <a:pt x="9937242" y="5268722"/>
                  </a:lnTo>
                  <a:lnTo>
                    <a:pt x="9924542" y="5268722"/>
                  </a:lnTo>
                  <a:lnTo>
                    <a:pt x="9924542" y="5256022"/>
                  </a:lnTo>
                  <a:close/>
                  <a:moveTo>
                    <a:pt x="9924542" y="5281422"/>
                  </a:moveTo>
                  <a:lnTo>
                    <a:pt x="9924542" y="5294122"/>
                  </a:lnTo>
                  <a:lnTo>
                    <a:pt x="9911842" y="5294122"/>
                  </a:lnTo>
                  <a:lnTo>
                    <a:pt x="9911842" y="5281422"/>
                  </a:lnTo>
                  <a:close/>
                  <a:moveTo>
                    <a:pt x="9911842" y="5306822"/>
                  </a:moveTo>
                  <a:lnTo>
                    <a:pt x="9911842" y="5319522"/>
                  </a:lnTo>
                  <a:lnTo>
                    <a:pt x="9899142" y="5319522"/>
                  </a:lnTo>
                  <a:lnTo>
                    <a:pt x="9899142" y="5306822"/>
                  </a:lnTo>
                  <a:close/>
                  <a:moveTo>
                    <a:pt x="9899142" y="5332222"/>
                  </a:moveTo>
                  <a:lnTo>
                    <a:pt x="9899142" y="5344922"/>
                  </a:lnTo>
                  <a:lnTo>
                    <a:pt x="9886442" y="5344922"/>
                  </a:lnTo>
                  <a:lnTo>
                    <a:pt x="9886442" y="5332222"/>
                  </a:lnTo>
                  <a:close/>
                  <a:moveTo>
                    <a:pt x="9886442" y="5357622"/>
                  </a:moveTo>
                  <a:lnTo>
                    <a:pt x="9886442" y="5370322"/>
                  </a:lnTo>
                  <a:lnTo>
                    <a:pt x="9873742" y="5370322"/>
                  </a:lnTo>
                  <a:lnTo>
                    <a:pt x="9873742" y="5357622"/>
                  </a:lnTo>
                  <a:close/>
                  <a:moveTo>
                    <a:pt x="9873742" y="5383022"/>
                  </a:moveTo>
                  <a:lnTo>
                    <a:pt x="9873742" y="5395722"/>
                  </a:lnTo>
                  <a:lnTo>
                    <a:pt x="9861042" y="5395722"/>
                  </a:lnTo>
                  <a:lnTo>
                    <a:pt x="9861042" y="5383022"/>
                  </a:lnTo>
                  <a:close/>
                  <a:moveTo>
                    <a:pt x="9861042" y="5408422"/>
                  </a:moveTo>
                  <a:lnTo>
                    <a:pt x="9861042" y="5421122"/>
                  </a:lnTo>
                  <a:lnTo>
                    <a:pt x="9848342" y="5421122"/>
                  </a:lnTo>
                  <a:lnTo>
                    <a:pt x="9848342" y="5408422"/>
                  </a:lnTo>
                  <a:close/>
                  <a:moveTo>
                    <a:pt x="9848342" y="5433822"/>
                  </a:moveTo>
                  <a:lnTo>
                    <a:pt x="9848342" y="5446522"/>
                  </a:lnTo>
                  <a:lnTo>
                    <a:pt x="9835642" y="5446522"/>
                  </a:lnTo>
                  <a:lnTo>
                    <a:pt x="9835642" y="5433822"/>
                  </a:lnTo>
                  <a:close/>
                  <a:moveTo>
                    <a:pt x="9835642" y="5459222"/>
                  </a:moveTo>
                  <a:lnTo>
                    <a:pt x="9835642" y="5471922"/>
                  </a:lnTo>
                  <a:lnTo>
                    <a:pt x="9822942" y="5471922"/>
                  </a:lnTo>
                  <a:lnTo>
                    <a:pt x="9822942" y="5459222"/>
                  </a:lnTo>
                  <a:close/>
                  <a:moveTo>
                    <a:pt x="9822942" y="5484622"/>
                  </a:moveTo>
                  <a:lnTo>
                    <a:pt x="9822942" y="5497322"/>
                  </a:lnTo>
                  <a:lnTo>
                    <a:pt x="9810242" y="5497322"/>
                  </a:lnTo>
                  <a:lnTo>
                    <a:pt x="9810242" y="5484622"/>
                  </a:lnTo>
                  <a:close/>
                  <a:moveTo>
                    <a:pt x="9810242" y="5510022"/>
                  </a:moveTo>
                  <a:lnTo>
                    <a:pt x="9810242" y="5522722"/>
                  </a:lnTo>
                  <a:lnTo>
                    <a:pt x="9797542" y="5522722"/>
                  </a:lnTo>
                  <a:lnTo>
                    <a:pt x="9797542" y="5510022"/>
                  </a:lnTo>
                  <a:close/>
                  <a:moveTo>
                    <a:pt x="9797542" y="5535422"/>
                  </a:moveTo>
                  <a:lnTo>
                    <a:pt x="9797542" y="5548122"/>
                  </a:lnTo>
                  <a:lnTo>
                    <a:pt x="9784842" y="5548122"/>
                  </a:lnTo>
                  <a:lnTo>
                    <a:pt x="9784842" y="5535422"/>
                  </a:lnTo>
                  <a:close/>
                  <a:moveTo>
                    <a:pt x="9784842" y="5560822"/>
                  </a:moveTo>
                  <a:lnTo>
                    <a:pt x="9784842" y="5573522"/>
                  </a:lnTo>
                  <a:lnTo>
                    <a:pt x="9772142" y="5573522"/>
                  </a:lnTo>
                  <a:lnTo>
                    <a:pt x="9772142" y="5560822"/>
                  </a:lnTo>
                  <a:close/>
                  <a:moveTo>
                    <a:pt x="9772142" y="5586222"/>
                  </a:moveTo>
                  <a:lnTo>
                    <a:pt x="9772142" y="5598922"/>
                  </a:lnTo>
                  <a:lnTo>
                    <a:pt x="9759442" y="5598922"/>
                  </a:lnTo>
                  <a:lnTo>
                    <a:pt x="9759442" y="5586222"/>
                  </a:lnTo>
                  <a:close/>
                  <a:moveTo>
                    <a:pt x="9759442" y="5611622"/>
                  </a:moveTo>
                  <a:lnTo>
                    <a:pt x="9759442" y="5624322"/>
                  </a:lnTo>
                  <a:lnTo>
                    <a:pt x="9746742" y="5624322"/>
                  </a:lnTo>
                  <a:lnTo>
                    <a:pt x="9746742" y="5611622"/>
                  </a:lnTo>
                  <a:close/>
                  <a:moveTo>
                    <a:pt x="9746742" y="5637022"/>
                  </a:moveTo>
                  <a:lnTo>
                    <a:pt x="9746742" y="5649722"/>
                  </a:lnTo>
                  <a:lnTo>
                    <a:pt x="9734042" y="5649722"/>
                  </a:lnTo>
                  <a:lnTo>
                    <a:pt x="9734042" y="5637022"/>
                  </a:lnTo>
                  <a:close/>
                  <a:moveTo>
                    <a:pt x="9734042" y="5662422"/>
                  </a:moveTo>
                  <a:lnTo>
                    <a:pt x="9734042" y="5675122"/>
                  </a:lnTo>
                  <a:lnTo>
                    <a:pt x="9721342" y="5675122"/>
                  </a:lnTo>
                  <a:lnTo>
                    <a:pt x="9721342" y="5662422"/>
                  </a:lnTo>
                  <a:close/>
                  <a:moveTo>
                    <a:pt x="9721342" y="5687822"/>
                  </a:moveTo>
                  <a:lnTo>
                    <a:pt x="9721342" y="5700522"/>
                  </a:lnTo>
                  <a:lnTo>
                    <a:pt x="9708642" y="5700522"/>
                  </a:lnTo>
                  <a:lnTo>
                    <a:pt x="9708642" y="5687822"/>
                  </a:lnTo>
                  <a:close/>
                  <a:moveTo>
                    <a:pt x="9708642" y="5713222"/>
                  </a:moveTo>
                  <a:lnTo>
                    <a:pt x="9708642" y="5725922"/>
                  </a:lnTo>
                  <a:lnTo>
                    <a:pt x="9695942" y="5725922"/>
                  </a:lnTo>
                  <a:lnTo>
                    <a:pt x="9695942" y="5713222"/>
                  </a:lnTo>
                  <a:close/>
                  <a:moveTo>
                    <a:pt x="9695942" y="5738622"/>
                  </a:moveTo>
                  <a:lnTo>
                    <a:pt x="9695942" y="5751322"/>
                  </a:lnTo>
                  <a:lnTo>
                    <a:pt x="9683242" y="5751322"/>
                  </a:lnTo>
                  <a:lnTo>
                    <a:pt x="9683242" y="5738622"/>
                  </a:lnTo>
                  <a:close/>
                  <a:moveTo>
                    <a:pt x="9683242" y="5764022"/>
                  </a:moveTo>
                  <a:lnTo>
                    <a:pt x="9683242" y="5776722"/>
                  </a:lnTo>
                  <a:lnTo>
                    <a:pt x="9670542" y="5776722"/>
                  </a:lnTo>
                  <a:lnTo>
                    <a:pt x="9670542" y="5764022"/>
                  </a:lnTo>
                  <a:close/>
                  <a:moveTo>
                    <a:pt x="9670542" y="5789422"/>
                  </a:moveTo>
                  <a:lnTo>
                    <a:pt x="9670542" y="5802122"/>
                  </a:lnTo>
                  <a:lnTo>
                    <a:pt x="9657842" y="5802122"/>
                  </a:lnTo>
                  <a:lnTo>
                    <a:pt x="9657842" y="5789422"/>
                  </a:lnTo>
                  <a:close/>
                  <a:moveTo>
                    <a:pt x="9657842" y="5814822"/>
                  </a:moveTo>
                  <a:lnTo>
                    <a:pt x="9657842" y="5827522"/>
                  </a:lnTo>
                  <a:lnTo>
                    <a:pt x="9645142" y="5827522"/>
                  </a:lnTo>
                  <a:lnTo>
                    <a:pt x="9645142" y="5814822"/>
                  </a:lnTo>
                  <a:close/>
                  <a:moveTo>
                    <a:pt x="9645142" y="5840222"/>
                  </a:moveTo>
                  <a:lnTo>
                    <a:pt x="9645142" y="5852922"/>
                  </a:lnTo>
                  <a:lnTo>
                    <a:pt x="9632442" y="5852922"/>
                  </a:lnTo>
                  <a:lnTo>
                    <a:pt x="9632442" y="5840222"/>
                  </a:lnTo>
                  <a:close/>
                  <a:moveTo>
                    <a:pt x="9632442" y="5865622"/>
                  </a:moveTo>
                  <a:lnTo>
                    <a:pt x="9632442" y="5878322"/>
                  </a:lnTo>
                  <a:lnTo>
                    <a:pt x="9619742" y="5878322"/>
                  </a:lnTo>
                  <a:lnTo>
                    <a:pt x="9619742" y="5865622"/>
                  </a:lnTo>
                  <a:close/>
                  <a:moveTo>
                    <a:pt x="9619742" y="5891022"/>
                  </a:moveTo>
                  <a:lnTo>
                    <a:pt x="9619742" y="5903722"/>
                  </a:lnTo>
                  <a:lnTo>
                    <a:pt x="9607042" y="5903722"/>
                  </a:lnTo>
                  <a:lnTo>
                    <a:pt x="9607042" y="5891022"/>
                  </a:lnTo>
                  <a:close/>
                  <a:moveTo>
                    <a:pt x="9607042" y="5916422"/>
                  </a:moveTo>
                  <a:lnTo>
                    <a:pt x="9607042" y="5929122"/>
                  </a:lnTo>
                  <a:lnTo>
                    <a:pt x="9594342" y="5929122"/>
                  </a:lnTo>
                  <a:lnTo>
                    <a:pt x="9594342" y="5916422"/>
                  </a:lnTo>
                  <a:close/>
                  <a:moveTo>
                    <a:pt x="9594342" y="5941822"/>
                  </a:moveTo>
                  <a:lnTo>
                    <a:pt x="9594342" y="5954522"/>
                  </a:lnTo>
                  <a:lnTo>
                    <a:pt x="9581642" y="5954522"/>
                  </a:lnTo>
                  <a:lnTo>
                    <a:pt x="9581642" y="5941822"/>
                  </a:lnTo>
                  <a:close/>
                  <a:moveTo>
                    <a:pt x="9581642" y="5967222"/>
                  </a:moveTo>
                  <a:lnTo>
                    <a:pt x="9581642" y="5979922"/>
                  </a:lnTo>
                  <a:lnTo>
                    <a:pt x="9568942" y="5979922"/>
                  </a:lnTo>
                  <a:lnTo>
                    <a:pt x="9568942" y="5967222"/>
                  </a:lnTo>
                  <a:close/>
                  <a:moveTo>
                    <a:pt x="9568942" y="5992622"/>
                  </a:moveTo>
                  <a:lnTo>
                    <a:pt x="9568942" y="6005322"/>
                  </a:lnTo>
                  <a:lnTo>
                    <a:pt x="9556242" y="6005322"/>
                  </a:lnTo>
                  <a:lnTo>
                    <a:pt x="9556242" y="5992622"/>
                  </a:lnTo>
                  <a:close/>
                  <a:moveTo>
                    <a:pt x="9556242" y="6018022"/>
                  </a:moveTo>
                  <a:lnTo>
                    <a:pt x="9556242" y="6030722"/>
                  </a:lnTo>
                  <a:lnTo>
                    <a:pt x="9543542" y="6030722"/>
                  </a:lnTo>
                  <a:lnTo>
                    <a:pt x="9543542" y="6018022"/>
                  </a:lnTo>
                  <a:close/>
                  <a:moveTo>
                    <a:pt x="9543542" y="6043422"/>
                  </a:moveTo>
                  <a:lnTo>
                    <a:pt x="9543542" y="6056122"/>
                  </a:lnTo>
                  <a:lnTo>
                    <a:pt x="9530842" y="6056122"/>
                  </a:lnTo>
                  <a:lnTo>
                    <a:pt x="9530842" y="6043422"/>
                  </a:lnTo>
                  <a:close/>
                  <a:moveTo>
                    <a:pt x="9530842" y="6068822"/>
                  </a:moveTo>
                  <a:lnTo>
                    <a:pt x="9530842" y="6081522"/>
                  </a:lnTo>
                  <a:lnTo>
                    <a:pt x="9518142" y="6081522"/>
                  </a:lnTo>
                  <a:lnTo>
                    <a:pt x="9518142" y="6068822"/>
                  </a:lnTo>
                  <a:close/>
                  <a:moveTo>
                    <a:pt x="9518142" y="6094222"/>
                  </a:moveTo>
                  <a:lnTo>
                    <a:pt x="9518142" y="6106922"/>
                  </a:lnTo>
                  <a:lnTo>
                    <a:pt x="9505442" y="6106922"/>
                  </a:lnTo>
                  <a:lnTo>
                    <a:pt x="9505442" y="6094222"/>
                  </a:lnTo>
                  <a:close/>
                  <a:moveTo>
                    <a:pt x="9505442" y="6119622"/>
                  </a:moveTo>
                  <a:lnTo>
                    <a:pt x="9505442" y="6132322"/>
                  </a:lnTo>
                  <a:lnTo>
                    <a:pt x="9492742" y="6132322"/>
                  </a:lnTo>
                  <a:lnTo>
                    <a:pt x="9492742" y="6119622"/>
                  </a:lnTo>
                  <a:close/>
                  <a:moveTo>
                    <a:pt x="9492742" y="6145022"/>
                  </a:moveTo>
                  <a:lnTo>
                    <a:pt x="9492742" y="6157722"/>
                  </a:lnTo>
                  <a:lnTo>
                    <a:pt x="9480042" y="6157722"/>
                  </a:lnTo>
                  <a:lnTo>
                    <a:pt x="9480042" y="6145022"/>
                  </a:lnTo>
                  <a:close/>
                  <a:moveTo>
                    <a:pt x="9480042" y="6170422"/>
                  </a:moveTo>
                  <a:lnTo>
                    <a:pt x="9480042" y="6183122"/>
                  </a:lnTo>
                  <a:lnTo>
                    <a:pt x="9467342" y="6183122"/>
                  </a:lnTo>
                  <a:lnTo>
                    <a:pt x="9467342" y="6170422"/>
                  </a:lnTo>
                  <a:close/>
                  <a:moveTo>
                    <a:pt x="9467342" y="6195822"/>
                  </a:moveTo>
                  <a:lnTo>
                    <a:pt x="9467342" y="6208522"/>
                  </a:lnTo>
                  <a:lnTo>
                    <a:pt x="9454642" y="6208522"/>
                  </a:lnTo>
                  <a:lnTo>
                    <a:pt x="9454642" y="6195822"/>
                  </a:lnTo>
                  <a:close/>
                  <a:moveTo>
                    <a:pt x="9454642" y="6221222"/>
                  </a:moveTo>
                  <a:lnTo>
                    <a:pt x="9454642" y="6233922"/>
                  </a:lnTo>
                  <a:lnTo>
                    <a:pt x="9441942" y="6233922"/>
                  </a:lnTo>
                  <a:lnTo>
                    <a:pt x="9441942" y="6221222"/>
                  </a:lnTo>
                  <a:close/>
                  <a:moveTo>
                    <a:pt x="9441942" y="6246622"/>
                  </a:moveTo>
                  <a:lnTo>
                    <a:pt x="9441942" y="6259322"/>
                  </a:lnTo>
                  <a:lnTo>
                    <a:pt x="9429242" y="6259322"/>
                  </a:lnTo>
                  <a:lnTo>
                    <a:pt x="9429242" y="6246622"/>
                  </a:lnTo>
                  <a:close/>
                  <a:moveTo>
                    <a:pt x="9429242" y="6272022"/>
                  </a:moveTo>
                  <a:lnTo>
                    <a:pt x="9429242" y="6284722"/>
                  </a:lnTo>
                  <a:lnTo>
                    <a:pt x="9416542" y="6284722"/>
                  </a:lnTo>
                  <a:lnTo>
                    <a:pt x="9416542" y="6272022"/>
                  </a:lnTo>
                  <a:close/>
                  <a:moveTo>
                    <a:pt x="9416542" y="6297422"/>
                  </a:moveTo>
                  <a:lnTo>
                    <a:pt x="9416542" y="6310122"/>
                  </a:lnTo>
                  <a:lnTo>
                    <a:pt x="9403842" y="6310122"/>
                  </a:lnTo>
                  <a:lnTo>
                    <a:pt x="9403842" y="6297422"/>
                  </a:lnTo>
                  <a:close/>
                  <a:moveTo>
                    <a:pt x="9403842" y="6322822"/>
                  </a:moveTo>
                  <a:lnTo>
                    <a:pt x="9403842" y="6335522"/>
                  </a:lnTo>
                  <a:lnTo>
                    <a:pt x="9391142" y="6335522"/>
                  </a:lnTo>
                  <a:lnTo>
                    <a:pt x="9391142" y="6322822"/>
                  </a:lnTo>
                  <a:close/>
                  <a:moveTo>
                    <a:pt x="9391142" y="6348222"/>
                  </a:moveTo>
                  <a:lnTo>
                    <a:pt x="9391142" y="6360922"/>
                  </a:lnTo>
                  <a:lnTo>
                    <a:pt x="9378442" y="6360922"/>
                  </a:lnTo>
                  <a:lnTo>
                    <a:pt x="9378442" y="6348222"/>
                  </a:lnTo>
                  <a:close/>
                  <a:moveTo>
                    <a:pt x="9378442" y="6373622"/>
                  </a:moveTo>
                  <a:lnTo>
                    <a:pt x="9378442" y="6386322"/>
                  </a:lnTo>
                  <a:lnTo>
                    <a:pt x="9365742" y="6386322"/>
                  </a:lnTo>
                  <a:lnTo>
                    <a:pt x="9365742" y="6373622"/>
                  </a:lnTo>
                  <a:close/>
                  <a:moveTo>
                    <a:pt x="9365742" y="6399022"/>
                  </a:moveTo>
                  <a:lnTo>
                    <a:pt x="9365742" y="6411722"/>
                  </a:lnTo>
                  <a:lnTo>
                    <a:pt x="9353042" y="6411722"/>
                  </a:lnTo>
                  <a:lnTo>
                    <a:pt x="9353042" y="6399022"/>
                  </a:lnTo>
                  <a:close/>
                  <a:moveTo>
                    <a:pt x="9353042" y="6424422"/>
                  </a:moveTo>
                  <a:lnTo>
                    <a:pt x="9353042" y="6437122"/>
                  </a:lnTo>
                  <a:lnTo>
                    <a:pt x="9340342" y="6437122"/>
                  </a:lnTo>
                  <a:lnTo>
                    <a:pt x="9340342" y="6424422"/>
                  </a:lnTo>
                  <a:close/>
                  <a:moveTo>
                    <a:pt x="9340342" y="6449822"/>
                  </a:moveTo>
                  <a:lnTo>
                    <a:pt x="9340342" y="6462522"/>
                  </a:lnTo>
                  <a:lnTo>
                    <a:pt x="9327642" y="6462522"/>
                  </a:lnTo>
                  <a:lnTo>
                    <a:pt x="9327642" y="6449822"/>
                  </a:lnTo>
                  <a:close/>
                  <a:moveTo>
                    <a:pt x="9327642" y="6475222"/>
                  </a:moveTo>
                  <a:lnTo>
                    <a:pt x="9327642" y="6487922"/>
                  </a:lnTo>
                  <a:lnTo>
                    <a:pt x="9314942" y="6487922"/>
                  </a:lnTo>
                  <a:lnTo>
                    <a:pt x="9314942" y="6475222"/>
                  </a:lnTo>
                  <a:close/>
                  <a:moveTo>
                    <a:pt x="9314942" y="6500622"/>
                  </a:moveTo>
                  <a:lnTo>
                    <a:pt x="9314942" y="6513322"/>
                  </a:lnTo>
                  <a:lnTo>
                    <a:pt x="9302242" y="6513322"/>
                  </a:lnTo>
                  <a:lnTo>
                    <a:pt x="9302242" y="6500622"/>
                  </a:lnTo>
                  <a:close/>
                  <a:moveTo>
                    <a:pt x="9302242" y="6526022"/>
                  </a:moveTo>
                  <a:lnTo>
                    <a:pt x="9302242" y="6538722"/>
                  </a:lnTo>
                  <a:lnTo>
                    <a:pt x="9289542" y="6538722"/>
                  </a:lnTo>
                  <a:lnTo>
                    <a:pt x="9289542" y="6526022"/>
                  </a:lnTo>
                  <a:close/>
                  <a:moveTo>
                    <a:pt x="9289542" y="6551422"/>
                  </a:moveTo>
                  <a:lnTo>
                    <a:pt x="9289542" y="6564122"/>
                  </a:lnTo>
                  <a:lnTo>
                    <a:pt x="9276842" y="6564122"/>
                  </a:lnTo>
                  <a:lnTo>
                    <a:pt x="9276842" y="6551422"/>
                  </a:lnTo>
                  <a:close/>
                  <a:moveTo>
                    <a:pt x="9276842" y="6576822"/>
                  </a:moveTo>
                  <a:lnTo>
                    <a:pt x="9276842" y="6589522"/>
                  </a:lnTo>
                  <a:lnTo>
                    <a:pt x="9264142" y="6589522"/>
                  </a:lnTo>
                  <a:lnTo>
                    <a:pt x="9264142" y="6576822"/>
                  </a:lnTo>
                  <a:close/>
                  <a:moveTo>
                    <a:pt x="9264142" y="6602222"/>
                  </a:moveTo>
                  <a:lnTo>
                    <a:pt x="9264142" y="6614922"/>
                  </a:lnTo>
                  <a:lnTo>
                    <a:pt x="9251442" y="6614922"/>
                  </a:lnTo>
                  <a:lnTo>
                    <a:pt x="9251442" y="6602222"/>
                  </a:lnTo>
                  <a:close/>
                  <a:moveTo>
                    <a:pt x="9251442" y="6627622"/>
                  </a:moveTo>
                  <a:lnTo>
                    <a:pt x="9251442" y="6640322"/>
                  </a:lnTo>
                  <a:lnTo>
                    <a:pt x="9238742" y="6640322"/>
                  </a:lnTo>
                  <a:lnTo>
                    <a:pt x="9238742" y="6627622"/>
                  </a:lnTo>
                  <a:close/>
                  <a:moveTo>
                    <a:pt x="9238742" y="6653022"/>
                  </a:moveTo>
                  <a:lnTo>
                    <a:pt x="9238742" y="6665722"/>
                  </a:lnTo>
                  <a:lnTo>
                    <a:pt x="9226042" y="6665722"/>
                  </a:lnTo>
                  <a:lnTo>
                    <a:pt x="9226042" y="6653022"/>
                  </a:lnTo>
                  <a:close/>
                  <a:moveTo>
                    <a:pt x="9226042" y="6678422"/>
                  </a:moveTo>
                  <a:lnTo>
                    <a:pt x="9226042" y="6691122"/>
                  </a:lnTo>
                  <a:lnTo>
                    <a:pt x="9213342" y="6691122"/>
                  </a:lnTo>
                  <a:lnTo>
                    <a:pt x="9213342" y="6678422"/>
                  </a:lnTo>
                  <a:close/>
                  <a:moveTo>
                    <a:pt x="9213342" y="6703822"/>
                  </a:moveTo>
                  <a:lnTo>
                    <a:pt x="9213342" y="6716522"/>
                  </a:lnTo>
                  <a:lnTo>
                    <a:pt x="9200642" y="6716522"/>
                  </a:lnTo>
                  <a:lnTo>
                    <a:pt x="9200642" y="6703822"/>
                  </a:lnTo>
                  <a:close/>
                  <a:moveTo>
                    <a:pt x="9200642" y="6729222"/>
                  </a:moveTo>
                  <a:lnTo>
                    <a:pt x="9200642" y="6741922"/>
                  </a:lnTo>
                  <a:lnTo>
                    <a:pt x="9187942" y="6741922"/>
                  </a:lnTo>
                  <a:lnTo>
                    <a:pt x="9187942" y="6729222"/>
                  </a:lnTo>
                  <a:close/>
                  <a:moveTo>
                    <a:pt x="9187942" y="6754622"/>
                  </a:moveTo>
                  <a:lnTo>
                    <a:pt x="9187942" y="6767322"/>
                  </a:lnTo>
                  <a:lnTo>
                    <a:pt x="9175242" y="6767322"/>
                  </a:lnTo>
                  <a:lnTo>
                    <a:pt x="9175242" y="6754622"/>
                  </a:lnTo>
                  <a:close/>
                  <a:moveTo>
                    <a:pt x="9175242" y="6780022"/>
                  </a:moveTo>
                  <a:lnTo>
                    <a:pt x="9175242" y="6792722"/>
                  </a:lnTo>
                  <a:lnTo>
                    <a:pt x="9162542" y="6792722"/>
                  </a:lnTo>
                  <a:lnTo>
                    <a:pt x="9162542" y="6780022"/>
                  </a:lnTo>
                  <a:close/>
                  <a:moveTo>
                    <a:pt x="9162542" y="6805422"/>
                  </a:moveTo>
                  <a:lnTo>
                    <a:pt x="9162542" y="6818122"/>
                  </a:lnTo>
                  <a:lnTo>
                    <a:pt x="9149842" y="6818122"/>
                  </a:lnTo>
                  <a:lnTo>
                    <a:pt x="9149842" y="6805422"/>
                  </a:lnTo>
                  <a:close/>
                  <a:moveTo>
                    <a:pt x="9149842" y="6830822"/>
                  </a:moveTo>
                  <a:lnTo>
                    <a:pt x="9149842" y="6843522"/>
                  </a:lnTo>
                  <a:lnTo>
                    <a:pt x="9137142" y="6843522"/>
                  </a:lnTo>
                  <a:lnTo>
                    <a:pt x="9137142" y="6830822"/>
                  </a:lnTo>
                  <a:close/>
                  <a:moveTo>
                    <a:pt x="9137142" y="6856222"/>
                  </a:moveTo>
                  <a:lnTo>
                    <a:pt x="9137142" y="6868922"/>
                  </a:lnTo>
                  <a:lnTo>
                    <a:pt x="9124442" y="6868922"/>
                  </a:lnTo>
                  <a:lnTo>
                    <a:pt x="9124442" y="6856222"/>
                  </a:lnTo>
                  <a:close/>
                  <a:moveTo>
                    <a:pt x="9124442" y="6881622"/>
                  </a:moveTo>
                  <a:lnTo>
                    <a:pt x="9124442" y="6894322"/>
                  </a:lnTo>
                  <a:lnTo>
                    <a:pt x="9111742" y="6894322"/>
                  </a:lnTo>
                  <a:lnTo>
                    <a:pt x="9111742" y="6881622"/>
                  </a:lnTo>
                  <a:close/>
                  <a:moveTo>
                    <a:pt x="9111742" y="6907022"/>
                  </a:moveTo>
                  <a:lnTo>
                    <a:pt x="9111742" y="6919722"/>
                  </a:lnTo>
                  <a:lnTo>
                    <a:pt x="9099042" y="6919722"/>
                  </a:lnTo>
                  <a:lnTo>
                    <a:pt x="9099042" y="6907022"/>
                  </a:lnTo>
                  <a:close/>
                  <a:moveTo>
                    <a:pt x="9099042" y="6932422"/>
                  </a:moveTo>
                  <a:lnTo>
                    <a:pt x="9099042" y="6945122"/>
                  </a:lnTo>
                  <a:lnTo>
                    <a:pt x="9086342" y="6945122"/>
                  </a:lnTo>
                  <a:lnTo>
                    <a:pt x="9086342" y="6932422"/>
                  </a:lnTo>
                  <a:close/>
                  <a:moveTo>
                    <a:pt x="9086342" y="6957822"/>
                  </a:moveTo>
                  <a:lnTo>
                    <a:pt x="9086342" y="6970522"/>
                  </a:lnTo>
                  <a:lnTo>
                    <a:pt x="9073642" y="6970522"/>
                  </a:lnTo>
                  <a:lnTo>
                    <a:pt x="9073642" y="6957822"/>
                  </a:lnTo>
                  <a:close/>
                  <a:moveTo>
                    <a:pt x="9073642" y="6983222"/>
                  </a:moveTo>
                  <a:lnTo>
                    <a:pt x="9073642" y="6995922"/>
                  </a:lnTo>
                  <a:lnTo>
                    <a:pt x="9060942" y="6995922"/>
                  </a:lnTo>
                  <a:lnTo>
                    <a:pt x="9060942" y="6983222"/>
                  </a:lnTo>
                  <a:close/>
                  <a:moveTo>
                    <a:pt x="9060942" y="7008622"/>
                  </a:moveTo>
                  <a:lnTo>
                    <a:pt x="9060942" y="7021322"/>
                  </a:lnTo>
                  <a:lnTo>
                    <a:pt x="9048242" y="7021322"/>
                  </a:lnTo>
                  <a:lnTo>
                    <a:pt x="9048242" y="7008622"/>
                  </a:lnTo>
                  <a:close/>
                  <a:moveTo>
                    <a:pt x="9048242" y="7034022"/>
                  </a:moveTo>
                  <a:lnTo>
                    <a:pt x="9048242" y="7046722"/>
                  </a:lnTo>
                  <a:lnTo>
                    <a:pt x="9035542" y="7046722"/>
                  </a:lnTo>
                  <a:lnTo>
                    <a:pt x="9035542" y="7034022"/>
                  </a:lnTo>
                  <a:close/>
                  <a:moveTo>
                    <a:pt x="9035542" y="7059422"/>
                  </a:moveTo>
                  <a:lnTo>
                    <a:pt x="9035542" y="7072122"/>
                  </a:lnTo>
                  <a:lnTo>
                    <a:pt x="9022842" y="7072122"/>
                  </a:lnTo>
                  <a:lnTo>
                    <a:pt x="9022842" y="7059422"/>
                  </a:lnTo>
                  <a:close/>
                  <a:moveTo>
                    <a:pt x="9022842" y="7084822"/>
                  </a:moveTo>
                  <a:lnTo>
                    <a:pt x="9022842" y="7097522"/>
                  </a:lnTo>
                  <a:lnTo>
                    <a:pt x="9010142" y="7097522"/>
                  </a:lnTo>
                  <a:lnTo>
                    <a:pt x="9010142" y="7084822"/>
                  </a:lnTo>
                  <a:close/>
                  <a:moveTo>
                    <a:pt x="9010142" y="7110222"/>
                  </a:moveTo>
                  <a:lnTo>
                    <a:pt x="9010142" y="7122922"/>
                  </a:lnTo>
                  <a:lnTo>
                    <a:pt x="8997442" y="7122922"/>
                  </a:lnTo>
                  <a:lnTo>
                    <a:pt x="8997442" y="7110222"/>
                  </a:lnTo>
                  <a:close/>
                  <a:moveTo>
                    <a:pt x="8997442" y="7135622"/>
                  </a:moveTo>
                  <a:lnTo>
                    <a:pt x="8997442" y="7148322"/>
                  </a:lnTo>
                  <a:lnTo>
                    <a:pt x="8984742" y="7148322"/>
                  </a:lnTo>
                  <a:lnTo>
                    <a:pt x="8984742" y="7135622"/>
                  </a:lnTo>
                  <a:close/>
                  <a:moveTo>
                    <a:pt x="8984742" y="7161022"/>
                  </a:moveTo>
                  <a:lnTo>
                    <a:pt x="8984742" y="7173722"/>
                  </a:lnTo>
                  <a:lnTo>
                    <a:pt x="8972042" y="7173722"/>
                  </a:lnTo>
                  <a:lnTo>
                    <a:pt x="8972042" y="7161022"/>
                  </a:lnTo>
                  <a:close/>
                  <a:moveTo>
                    <a:pt x="8972042" y="7186422"/>
                  </a:moveTo>
                  <a:lnTo>
                    <a:pt x="8972042" y="7199122"/>
                  </a:lnTo>
                  <a:lnTo>
                    <a:pt x="8959342" y="7199122"/>
                  </a:lnTo>
                  <a:lnTo>
                    <a:pt x="8959342" y="7186422"/>
                  </a:lnTo>
                  <a:close/>
                  <a:moveTo>
                    <a:pt x="8959342" y="7211822"/>
                  </a:moveTo>
                  <a:lnTo>
                    <a:pt x="8959342" y="7224522"/>
                  </a:lnTo>
                  <a:lnTo>
                    <a:pt x="8946642" y="7224522"/>
                  </a:lnTo>
                  <a:lnTo>
                    <a:pt x="8946642" y="7211822"/>
                  </a:lnTo>
                  <a:close/>
                  <a:moveTo>
                    <a:pt x="8946642" y="7237222"/>
                  </a:moveTo>
                  <a:lnTo>
                    <a:pt x="8946642" y="7249922"/>
                  </a:lnTo>
                  <a:lnTo>
                    <a:pt x="8933942" y="7249922"/>
                  </a:lnTo>
                  <a:lnTo>
                    <a:pt x="8933942" y="7237222"/>
                  </a:lnTo>
                  <a:close/>
                  <a:moveTo>
                    <a:pt x="8933942" y="7262622"/>
                  </a:moveTo>
                  <a:lnTo>
                    <a:pt x="8933942" y="7275322"/>
                  </a:lnTo>
                  <a:lnTo>
                    <a:pt x="8921242" y="7275322"/>
                  </a:lnTo>
                  <a:lnTo>
                    <a:pt x="8921242" y="7262622"/>
                  </a:lnTo>
                  <a:close/>
                  <a:moveTo>
                    <a:pt x="8921242" y="7288022"/>
                  </a:moveTo>
                  <a:lnTo>
                    <a:pt x="8921242" y="7300722"/>
                  </a:lnTo>
                  <a:lnTo>
                    <a:pt x="8908542" y="7300722"/>
                  </a:lnTo>
                  <a:lnTo>
                    <a:pt x="8908542" y="7288022"/>
                  </a:lnTo>
                  <a:close/>
                  <a:moveTo>
                    <a:pt x="8908542" y="7313422"/>
                  </a:moveTo>
                  <a:lnTo>
                    <a:pt x="8908542" y="7326122"/>
                  </a:lnTo>
                  <a:lnTo>
                    <a:pt x="8895842" y="7326122"/>
                  </a:lnTo>
                  <a:lnTo>
                    <a:pt x="8895842" y="7313422"/>
                  </a:lnTo>
                  <a:close/>
                  <a:moveTo>
                    <a:pt x="8895842" y="7338822"/>
                  </a:moveTo>
                  <a:lnTo>
                    <a:pt x="8895842" y="7351522"/>
                  </a:lnTo>
                  <a:lnTo>
                    <a:pt x="8883142" y="7351522"/>
                  </a:lnTo>
                  <a:lnTo>
                    <a:pt x="8883142" y="7338822"/>
                  </a:lnTo>
                  <a:close/>
                  <a:moveTo>
                    <a:pt x="8883142" y="7364222"/>
                  </a:moveTo>
                  <a:lnTo>
                    <a:pt x="8883142" y="7376922"/>
                  </a:lnTo>
                  <a:lnTo>
                    <a:pt x="8870442" y="7376922"/>
                  </a:lnTo>
                  <a:lnTo>
                    <a:pt x="8870442" y="7364222"/>
                  </a:lnTo>
                  <a:close/>
                  <a:moveTo>
                    <a:pt x="8870442" y="7389622"/>
                  </a:moveTo>
                  <a:lnTo>
                    <a:pt x="8870442" y="7402322"/>
                  </a:lnTo>
                  <a:lnTo>
                    <a:pt x="8857742" y="7402322"/>
                  </a:lnTo>
                  <a:lnTo>
                    <a:pt x="8857742" y="7389622"/>
                  </a:lnTo>
                  <a:close/>
                  <a:moveTo>
                    <a:pt x="8857742" y="7415022"/>
                  </a:moveTo>
                  <a:lnTo>
                    <a:pt x="8857742" y="7427722"/>
                  </a:lnTo>
                  <a:lnTo>
                    <a:pt x="8845042" y="7427722"/>
                  </a:lnTo>
                  <a:lnTo>
                    <a:pt x="8845042" y="7415022"/>
                  </a:lnTo>
                  <a:close/>
                  <a:moveTo>
                    <a:pt x="8845042" y="7440422"/>
                  </a:moveTo>
                  <a:lnTo>
                    <a:pt x="8845042" y="7453122"/>
                  </a:lnTo>
                  <a:lnTo>
                    <a:pt x="8832342" y="7453122"/>
                  </a:lnTo>
                  <a:lnTo>
                    <a:pt x="8832342" y="7440422"/>
                  </a:lnTo>
                  <a:close/>
                  <a:moveTo>
                    <a:pt x="8832342" y="7465822"/>
                  </a:moveTo>
                  <a:lnTo>
                    <a:pt x="8832342" y="7478522"/>
                  </a:lnTo>
                  <a:lnTo>
                    <a:pt x="8819642" y="7478522"/>
                  </a:lnTo>
                  <a:lnTo>
                    <a:pt x="8819642" y="7465822"/>
                  </a:lnTo>
                  <a:close/>
                  <a:moveTo>
                    <a:pt x="8819642" y="7491222"/>
                  </a:moveTo>
                  <a:lnTo>
                    <a:pt x="8819642" y="7503922"/>
                  </a:lnTo>
                  <a:lnTo>
                    <a:pt x="8806942" y="7503922"/>
                  </a:lnTo>
                  <a:lnTo>
                    <a:pt x="8806942" y="7491222"/>
                  </a:lnTo>
                  <a:close/>
                  <a:moveTo>
                    <a:pt x="8806942" y="7516622"/>
                  </a:moveTo>
                  <a:lnTo>
                    <a:pt x="8806942" y="7529322"/>
                  </a:lnTo>
                  <a:lnTo>
                    <a:pt x="8794242" y="7529322"/>
                  </a:lnTo>
                  <a:lnTo>
                    <a:pt x="8794242" y="7516622"/>
                  </a:lnTo>
                  <a:close/>
                  <a:moveTo>
                    <a:pt x="8794242" y="7542022"/>
                  </a:moveTo>
                  <a:lnTo>
                    <a:pt x="8794242" y="7554722"/>
                  </a:lnTo>
                  <a:lnTo>
                    <a:pt x="8781542" y="7554722"/>
                  </a:lnTo>
                  <a:lnTo>
                    <a:pt x="8781542" y="7542022"/>
                  </a:lnTo>
                  <a:close/>
                  <a:moveTo>
                    <a:pt x="8781542" y="7567422"/>
                  </a:moveTo>
                  <a:lnTo>
                    <a:pt x="8781542" y="7580122"/>
                  </a:lnTo>
                  <a:lnTo>
                    <a:pt x="8768842" y="7580122"/>
                  </a:lnTo>
                  <a:lnTo>
                    <a:pt x="8768842" y="7567422"/>
                  </a:lnTo>
                  <a:close/>
                  <a:moveTo>
                    <a:pt x="8768842" y="7592822"/>
                  </a:moveTo>
                  <a:lnTo>
                    <a:pt x="8768842" y="7605522"/>
                  </a:lnTo>
                  <a:lnTo>
                    <a:pt x="8756142" y="7605522"/>
                  </a:lnTo>
                  <a:lnTo>
                    <a:pt x="8756142" y="7592822"/>
                  </a:lnTo>
                  <a:close/>
                  <a:moveTo>
                    <a:pt x="8756142" y="7618222"/>
                  </a:moveTo>
                  <a:lnTo>
                    <a:pt x="8756142" y="7630922"/>
                  </a:lnTo>
                  <a:lnTo>
                    <a:pt x="8743442" y="7630922"/>
                  </a:lnTo>
                  <a:lnTo>
                    <a:pt x="8743442" y="7618222"/>
                  </a:lnTo>
                  <a:close/>
                  <a:moveTo>
                    <a:pt x="8743442" y="7643622"/>
                  </a:moveTo>
                  <a:lnTo>
                    <a:pt x="8743442" y="7656322"/>
                  </a:lnTo>
                  <a:lnTo>
                    <a:pt x="8730742" y="7656322"/>
                  </a:lnTo>
                  <a:lnTo>
                    <a:pt x="8730742" y="7643622"/>
                  </a:lnTo>
                  <a:close/>
                  <a:moveTo>
                    <a:pt x="8730742" y="7669022"/>
                  </a:moveTo>
                  <a:lnTo>
                    <a:pt x="8730742" y="7681722"/>
                  </a:lnTo>
                  <a:lnTo>
                    <a:pt x="8718042" y="7681722"/>
                  </a:lnTo>
                  <a:lnTo>
                    <a:pt x="8718042" y="7669022"/>
                  </a:lnTo>
                  <a:close/>
                  <a:moveTo>
                    <a:pt x="8718042" y="7694422"/>
                  </a:moveTo>
                  <a:lnTo>
                    <a:pt x="8718042" y="7707122"/>
                  </a:lnTo>
                  <a:lnTo>
                    <a:pt x="8705342" y="7707122"/>
                  </a:lnTo>
                  <a:lnTo>
                    <a:pt x="8705342" y="7694422"/>
                  </a:lnTo>
                  <a:close/>
                  <a:moveTo>
                    <a:pt x="8705342" y="7719822"/>
                  </a:moveTo>
                  <a:lnTo>
                    <a:pt x="8705342" y="7732522"/>
                  </a:lnTo>
                  <a:lnTo>
                    <a:pt x="8692642" y="7732522"/>
                  </a:lnTo>
                  <a:lnTo>
                    <a:pt x="8692642" y="7719822"/>
                  </a:lnTo>
                  <a:close/>
                  <a:moveTo>
                    <a:pt x="8692642" y="7745222"/>
                  </a:moveTo>
                  <a:lnTo>
                    <a:pt x="8692642" y="7757922"/>
                  </a:lnTo>
                  <a:lnTo>
                    <a:pt x="8679942" y="7757922"/>
                  </a:lnTo>
                  <a:lnTo>
                    <a:pt x="8679942" y="7745222"/>
                  </a:lnTo>
                  <a:close/>
                  <a:moveTo>
                    <a:pt x="8679942" y="7770622"/>
                  </a:moveTo>
                  <a:lnTo>
                    <a:pt x="8679942" y="7783322"/>
                  </a:lnTo>
                  <a:lnTo>
                    <a:pt x="8667242" y="7783322"/>
                  </a:lnTo>
                  <a:lnTo>
                    <a:pt x="8667242" y="7770622"/>
                  </a:lnTo>
                  <a:close/>
                  <a:moveTo>
                    <a:pt x="8667242" y="7796022"/>
                  </a:moveTo>
                  <a:lnTo>
                    <a:pt x="8667242" y="7808722"/>
                  </a:lnTo>
                  <a:lnTo>
                    <a:pt x="8654542" y="7808722"/>
                  </a:lnTo>
                  <a:lnTo>
                    <a:pt x="8654542" y="7796022"/>
                  </a:lnTo>
                  <a:close/>
                  <a:moveTo>
                    <a:pt x="8654542" y="7821422"/>
                  </a:moveTo>
                  <a:lnTo>
                    <a:pt x="8654542" y="7834122"/>
                  </a:lnTo>
                  <a:lnTo>
                    <a:pt x="8641842" y="7834122"/>
                  </a:lnTo>
                  <a:lnTo>
                    <a:pt x="8641842" y="7821422"/>
                  </a:lnTo>
                  <a:close/>
                  <a:moveTo>
                    <a:pt x="8641842" y="7846822"/>
                  </a:moveTo>
                  <a:lnTo>
                    <a:pt x="8641842" y="7859522"/>
                  </a:lnTo>
                  <a:lnTo>
                    <a:pt x="8629142" y="7859522"/>
                  </a:lnTo>
                  <a:lnTo>
                    <a:pt x="8629142" y="7846822"/>
                  </a:lnTo>
                  <a:close/>
                  <a:moveTo>
                    <a:pt x="8629142" y="7872222"/>
                  </a:moveTo>
                  <a:lnTo>
                    <a:pt x="8629142" y="7884922"/>
                  </a:lnTo>
                  <a:lnTo>
                    <a:pt x="8616442" y="7884922"/>
                  </a:lnTo>
                  <a:lnTo>
                    <a:pt x="8616442" y="7872222"/>
                  </a:lnTo>
                  <a:close/>
                  <a:moveTo>
                    <a:pt x="8616442" y="7897622"/>
                  </a:moveTo>
                  <a:lnTo>
                    <a:pt x="8616442" y="7910322"/>
                  </a:lnTo>
                  <a:lnTo>
                    <a:pt x="8603742" y="7910322"/>
                  </a:lnTo>
                  <a:lnTo>
                    <a:pt x="8603742" y="7897622"/>
                  </a:lnTo>
                  <a:close/>
                  <a:moveTo>
                    <a:pt x="8603742" y="7923022"/>
                  </a:moveTo>
                  <a:lnTo>
                    <a:pt x="8603742" y="7935722"/>
                  </a:lnTo>
                  <a:lnTo>
                    <a:pt x="8591042" y="7935722"/>
                  </a:lnTo>
                  <a:lnTo>
                    <a:pt x="8591042" y="7923022"/>
                  </a:lnTo>
                  <a:close/>
                  <a:moveTo>
                    <a:pt x="8591042" y="7948422"/>
                  </a:moveTo>
                  <a:lnTo>
                    <a:pt x="8591042" y="7961122"/>
                  </a:lnTo>
                  <a:lnTo>
                    <a:pt x="8578342" y="7961122"/>
                  </a:lnTo>
                  <a:lnTo>
                    <a:pt x="8578342" y="7948422"/>
                  </a:lnTo>
                  <a:close/>
                  <a:moveTo>
                    <a:pt x="8578342" y="7973822"/>
                  </a:moveTo>
                  <a:lnTo>
                    <a:pt x="8578342" y="7986522"/>
                  </a:lnTo>
                  <a:lnTo>
                    <a:pt x="8565642" y="7986522"/>
                  </a:lnTo>
                  <a:lnTo>
                    <a:pt x="8565642" y="7973822"/>
                  </a:lnTo>
                  <a:close/>
                  <a:moveTo>
                    <a:pt x="8565642" y="7999222"/>
                  </a:moveTo>
                  <a:lnTo>
                    <a:pt x="8565642" y="8011922"/>
                  </a:lnTo>
                  <a:lnTo>
                    <a:pt x="8552942" y="8011922"/>
                  </a:lnTo>
                  <a:lnTo>
                    <a:pt x="8552942" y="7999222"/>
                  </a:lnTo>
                  <a:close/>
                  <a:moveTo>
                    <a:pt x="8552942" y="8024622"/>
                  </a:moveTo>
                  <a:lnTo>
                    <a:pt x="8552942" y="8037322"/>
                  </a:lnTo>
                  <a:lnTo>
                    <a:pt x="8540242" y="8037322"/>
                  </a:lnTo>
                  <a:lnTo>
                    <a:pt x="8540242" y="8024622"/>
                  </a:lnTo>
                  <a:close/>
                  <a:moveTo>
                    <a:pt x="8540242" y="8050022"/>
                  </a:moveTo>
                  <a:lnTo>
                    <a:pt x="8540242" y="8062722"/>
                  </a:lnTo>
                  <a:lnTo>
                    <a:pt x="8527542" y="8062722"/>
                  </a:lnTo>
                  <a:lnTo>
                    <a:pt x="8527542" y="8050022"/>
                  </a:lnTo>
                  <a:close/>
                  <a:moveTo>
                    <a:pt x="8527542" y="8075422"/>
                  </a:moveTo>
                  <a:lnTo>
                    <a:pt x="8527542" y="8088122"/>
                  </a:lnTo>
                  <a:lnTo>
                    <a:pt x="8514842" y="8088122"/>
                  </a:lnTo>
                  <a:lnTo>
                    <a:pt x="8514842" y="8075422"/>
                  </a:lnTo>
                  <a:close/>
                  <a:moveTo>
                    <a:pt x="8514842" y="8100822"/>
                  </a:moveTo>
                  <a:lnTo>
                    <a:pt x="8514842" y="8113522"/>
                  </a:lnTo>
                  <a:lnTo>
                    <a:pt x="8502142" y="8113522"/>
                  </a:lnTo>
                  <a:lnTo>
                    <a:pt x="8502142" y="8100822"/>
                  </a:lnTo>
                  <a:close/>
                  <a:moveTo>
                    <a:pt x="8502142" y="8126222"/>
                  </a:moveTo>
                  <a:lnTo>
                    <a:pt x="8502142" y="8138922"/>
                  </a:lnTo>
                  <a:lnTo>
                    <a:pt x="8489442" y="8138922"/>
                  </a:lnTo>
                  <a:lnTo>
                    <a:pt x="8489442" y="8126222"/>
                  </a:lnTo>
                  <a:close/>
                  <a:moveTo>
                    <a:pt x="8489442" y="8151622"/>
                  </a:moveTo>
                  <a:lnTo>
                    <a:pt x="8489442" y="8164322"/>
                  </a:lnTo>
                  <a:lnTo>
                    <a:pt x="8476742" y="8164322"/>
                  </a:lnTo>
                  <a:lnTo>
                    <a:pt x="8476742" y="8151622"/>
                  </a:lnTo>
                  <a:close/>
                  <a:moveTo>
                    <a:pt x="8476742" y="8177022"/>
                  </a:moveTo>
                  <a:lnTo>
                    <a:pt x="8476742" y="8189722"/>
                  </a:lnTo>
                  <a:lnTo>
                    <a:pt x="8464042" y="8189722"/>
                  </a:lnTo>
                  <a:lnTo>
                    <a:pt x="8464042" y="8177022"/>
                  </a:lnTo>
                  <a:close/>
                  <a:moveTo>
                    <a:pt x="8464042" y="8202422"/>
                  </a:moveTo>
                  <a:lnTo>
                    <a:pt x="8464042" y="8215122"/>
                  </a:lnTo>
                  <a:lnTo>
                    <a:pt x="8451342" y="8215122"/>
                  </a:lnTo>
                  <a:lnTo>
                    <a:pt x="8451342" y="8202422"/>
                  </a:lnTo>
                  <a:close/>
                  <a:moveTo>
                    <a:pt x="8451342" y="8227822"/>
                  </a:moveTo>
                  <a:lnTo>
                    <a:pt x="8451342" y="8240522"/>
                  </a:lnTo>
                  <a:lnTo>
                    <a:pt x="8438642" y="8240522"/>
                  </a:lnTo>
                  <a:lnTo>
                    <a:pt x="8438642" y="8227822"/>
                  </a:lnTo>
                  <a:close/>
                  <a:moveTo>
                    <a:pt x="8438642" y="8253222"/>
                  </a:moveTo>
                  <a:lnTo>
                    <a:pt x="8438642" y="8265922"/>
                  </a:lnTo>
                  <a:lnTo>
                    <a:pt x="8425942" y="8265922"/>
                  </a:lnTo>
                  <a:lnTo>
                    <a:pt x="8425942" y="8253222"/>
                  </a:lnTo>
                  <a:close/>
                  <a:moveTo>
                    <a:pt x="8425942" y="8278622"/>
                  </a:moveTo>
                  <a:lnTo>
                    <a:pt x="8425942" y="8291322"/>
                  </a:lnTo>
                  <a:lnTo>
                    <a:pt x="8413242" y="8291322"/>
                  </a:lnTo>
                  <a:lnTo>
                    <a:pt x="8413242" y="8278622"/>
                  </a:lnTo>
                  <a:close/>
                  <a:moveTo>
                    <a:pt x="8413242" y="8304022"/>
                  </a:moveTo>
                  <a:lnTo>
                    <a:pt x="8413242" y="8316722"/>
                  </a:lnTo>
                  <a:lnTo>
                    <a:pt x="8400542" y="8316722"/>
                  </a:lnTo>
                  <a:lnTo>
                    <a:pt x="8400542" y="8304022"/>
                  </a:lnTo>
                  <a:close/>
                  <a:moveTo>
                    <a:pt x="8400542" y="8329422"/>
                  </a:moveTo>
                  <a:lnTo>
                    <a:pt x="8400542" y="8342122"/>
                  </a:lnTo>
                  <a:lnTo>
                    <a:pt x="8387842" y="8342122"/>
                  </a:lnTo>
                  <a:lnTo>
                    <a:pt x="8387842" y="8329422"/>
                  </a:lnTo>
                  <a:close/>
                  <a:moveTo>
                    <a:pt x="8387842" y="8354822"/>
                  </a:moveTo>
                  <a:lnTo>
                    <a:pt x="8387842" y="8367522"/>
                  </a:lnTo>
                  <a:lnTo>
                    <a:pt x="8375142" y="8367522"/>
                  </a:lnTo>
                  <a:lnTo>
                    <a:pt x="8375142" y="8354822"/>
                  </a:lnTo>
                  <a:close/>
                  <a:moveTo>
                    <a:pt x="8375142" y="8380222"/>
                  </a:moveTo>
                  <a:lnTo>
                    <a:pt x="8375142" y="8392922"/>
                  </a:lnTo>
                  <a:lnTo>
                    <a:pt x="8362442" y="8392922"/>
                  </a:lnTo>
                  <a:lnTo>
                    <a:pt x="8362442" y="8380222"/>
                  </a:lnTo>
                  <a:close/>
                  <a:moveTo>
                    <a:pt x="8362442" y="8405622"/>
                  </a:moveTo>
                  <a:lnTo>
                    <a:pt x="8362442" y="8418322"/>
                  </a:lnTo>
                  <a:lnTo>
                    <a:pt x="8349742" y="8418322"/>
                  </a:lnTo>
                  <a:lnTo>
                    <a:pt x="8349742" y="8405622"/>
                  </a:lnTo>
                  <a:close/>
                  <a:moveTo>
                    <a:pt x="8349742" y="8431022"/>
                  </a:moveTo>
                  <a:lnTo>
                    <a:pt x="8349742" y="8443722"/>
                  </a:lnTo>
                  <a:lnTo>
                    <a:pt x="8337042" y="8443722"/>
                  </a:lnTo>
                  <a:lnTo>
                    <a:pt x="8337042" y="8431022"/>
                  </a:lnTo>
                  <a:close/>
                  <a:moveTo>
                    <a:pt x="8337042" y="8456422"/>
                  </a:moveTo>
                  <a:lnTo>
                    <a:pt x="8337042" y="8469122"/>
                  </a:lnTo>
                  <a:lnTo>
                    <a:pt x="8324342" y="8469122"/>
                  </a:lnTo>
                  <a:lnTo>
                    <a:pt x="8324342" y="8456422"/>
                  </a:lnTo>
                  <a:close/>
                  <a:moveTo>
                    <a:pt x="8324342" y="8481822"/>
                  </a:moveTo>
                  <a:lnTo>
                    <a:pt x="8324342" y="8494522"/>
                  </a:lnTo>
                  <a:lnTo>
                    <a:pt x="8311642" y="8494522"/>
                  </a:lnTo>
                  <a:lnTo>
                    <a:pt x="8311642" y="8481822"/>
                  </a:lnTo>
                  <a:close/>
                  <a:moveTo>
                    <a:pt x="8311642" y="8507222"/>
                  </a:moveTo>
                  <a:lnTo>
                    <a:pt x="8311642" y="8519922"/>
                  </a:lnTo>
                  <a:lnTo>
                    <a:pt x="8298942" y="8519922"/>
                  </a:lnTo>
                  <a:lnTo>
                    <a:pt x="8298942" y="8507222"/>
                  </a:lnTo>
                  <a:close/>
                  <a:moveTo>
                    <a:pt x="8298942" y="8532622"/>
                  </a:moveTo>
                  <a:lnTo>
                    <a:pt x="8298942" y="8545322"/>
                  </a:lnTo>
                  <a:lnTo>
                    <a:pt x="8286242" y="8545322"/>
                  </a:lnTo>
                  <a:lnTo>
                    <a:pt x="8286242" y="8532622"/>
                  </a:lnTo>
                  <a:close/>
                  <a:moveTo>
                    <a:pt x="8286242" y="8558022"/>
                  </a:moveTo>
                  <a:lnTo>
                    <a:pt x="8286242" y="8570722"/>
                  </a:lnTo>
                  <a:lnTo>
                    <a:pt x="8273542" y="8570722"/>
                  </a:lnTo>
                  <a:lnTo>
                    <a:pt x="8273542" y="8558022"/>
                  </a:lnTo>
                  <a:close/>
                  <a:moveTo>
                    <a:pt x="8273542" y="8583422"/>
                  </a:moveTo>
                  <a:lnTo>
                    <a:pt x="8273542" y="8596122"/>
                  </a:lnTo>
                  <a:lnTo>
                    <a:pt x="8260842" y="8596122"/>
                  </a:lnTo>
                  <a:lnTo>
                    <a:pt x="8260842" y="8583422"/>
                  </a:lnTo>
                  <a:close/>
                  <a:moveTo>
                    <a:pt x="8260842" y="8608822"/>
                  </a:moveTo>
                  <a:lnTo>
                    <a:pt x="8260842" y="8621522"/>
                  </a:lnTo>
                  <a:lnTo>
                    <a:pt x="8248142" y="8621522"/>
                  </a:lnTo>
                  <a:lnTo>
                    <a:pt x="8248142" y="8608822"/>
                  </a:lnTo>
                  <a:close/>
                  <a:moveTo>
                    <a:pt x="8248142" y="8634222"/>
                  </a:moveTo>
                  <a:lnTo>
                    <a:pt x="8248142" y="8646922"/>
                  </a:lnTo>
                  <a:lnTo>
                    <a:pt x="8235442" y="8646922"/>
                  </a:lnTo>
                  <a:lnTo>
                    <a:pt x="8235442" y="8634222"/>
                  </a:lnTo>
                  <a:close/>
                  <a:moveTo>
                    <a:pt x="8235442" y="8659622"/>
                  </a:moveTo>
                  <a:lnTo>
                    <a:pt x="8235442" y="8672322"/>
                  </a:lnTo>
                  <a:lnTo>
                    <a:pt x="8222742" y="8672322"/>
                  </a:lnTo>
                  <a:lnTo>
                    <a:pt x="8222742" y="8659622"/>
                  </a:lnTo>
                  <a:close/>
                  <a:moveTo>
                    <a:pt x="8222742" y="8685022"/>
                  </a:moveTo>
                  <a:lnTo>
                    <a:pt x="8222742" y="8697722"/>
                  </a:lnTo>
                  <a:lnTo>
                    <a:pt x="8210042" y="8697722"/>
                  </a:lnTo>
                  <a:lnTo>
                    <a:pt x="8210042" y="8685022"/>
                  </a:lnTo>
                  <a:close/>
                  <a:moveTo>
                    <a:pt x="8210042" y="8710422"/>
                  </a:moveTo>
                  <a:lnTo>
                    <a:pt x="8210042" y="8723122"/>
                  </a:lnTo>
                  <a:lnTo>
                    <a:pt x="8197342" y="8723122"/>
                  </a:lnTo>
                  <a:lnTo>
                    <a:pt x="8197342" y="8710422"/>
                  </a:lnTo>
                  <a:close/>
                  <a:moveTo>
                    <a:pt x="8197342" y="8735822"/>
                  </a:moveTo>
                  <a:lnTo>
                    <a:pt x="8197342" y="8748522"/>
                  </a:lnTo>
                  <a:lnTo>
                    <a:pt x="8184642" y="8748522"/>
                  </a:lnTo>
                  <a:lnTo>
                    <a:pt x="8184642" y="8735822"/>
                  </a:lnTo>
                  <a:close/>
                  <a:moveTo>
                    <a:pt x="8184642" y="8761222"/>
                  </a:moveTo>
                  <a:lnTo>
                    <a:pt x="8184642" y="8773922"/>
                  </a:lnTo>
                  <a:lnTo>
                    <a:pt x="8171942" y="8773922"/>
                  </a:lnTo>
                  <a:lnTo>
                    <a:pt x="8171942" y="8761222"/>
                  </a:lnTo>
                  <a:close/>
                  <a:moveTo>
                    <a:pt x="8171942" y="8786622"/>
                  </a:moveTo>
                  <a:lnTo>
                    <a:pt x="8171942" y="8799322"/>
                  </a:lnTo>
                  <a:lnTo>
                    <a:pt x="8159242" y="8799322"/>
                  </a:lnTo>
                  <a:lnTo>
                    <a:pt x="8159242" y="8786622"/>
                  </a:lnTo>
                  <a:close/>
                  <a:moveTo>
                    <a:pt x="8159242" y="8812022"/>
                  </a:moveTo>
                  <a:lnTo>
                    <a:pt x="8159242" y="8824722"/>
                  </a:lnTo>
                  <a:lnTo>
                    <a:pt x="8146542" y="8824722"/>
                  </a:lnTo>
                  <a:lnTo>
                    <a:pt x="8146542" y="8812022"/>
                  </a:lnTo>
                  <a:close/>
                  <a:moveTo>
                    <a:pt x="8146542" y="8837422"/>
                  </a:moveTo>
                  <a:lnTo>
                    <a:pt x="8146542" y="8850122"/>
                  </a:lnTo>
                  <a:lnTo>
                    <a:pt x="8133842" y="8850122"/>
                  </a:lnTo>
                  <a:lnTo>
                    <a:pt x="8133842" y="8837422"/>
                  </a:lnTo>
                  <a:close/>
                  <a:moveTo>
                    <a:pt x="8133842" y="8862822"/>
                  </a:moveTo>
                  <a:lnTo>
                    <a:pt x="8133842" y="8875522"/>
                  </a:lnTo>
                  <a:lnTo>
                    <a:pt x="8121142" y="8875522"/>
                  </a:lnTo>
                  <a:lnTo>
                    <a:pt x="8121142" y="8862822"/>
                  </a:lnTo>
                  <a:close/>
                  <a:moveTo>
                    <a:pt x="8121142" y="8888222"/>
                  </a:moveTo>
                  <a:lnTo>
                    <a:pt x="8121142" y="8900922"/>
                  </a:lnTo>
                  <a:lnTo>
                    <a:pt x="8108442" y="8900922"/>
                  </a:lnTo>
                  <a:lnTo>
                    <a:pt x="8108442" y="8888222"/>
                  </a:lnTo>
                  <a:close/>
                  <a:moveTo>
                    <a:pt x="8108442" y="8913622"/>
                  </a:moveTo>
                  <a:lnTo>
                    <a:pt x="8108442" y="8926322"/>
                  </a:lnTo>
                  <a:lnTo>
                    <a:pt x="8095742" y="8926322"/>
                  </a:lnTo>
                  <a:lnTo>
                    <a:pt x="8095742" y="8913622"/>
                  </a:lnTo>
                  <a:close/>
                  <a:moveTo>
                    <a:pt x="8095742" y="8939022"/>
                  </a:moveTo>
                  <a:lnTo>
                    <a:pt x="8095742" y="8951722"/>
                  </a:lnTo>
                  <a:lnTo>
                    <a:pt x="8083042" y="8951722"/>
                  </a:lnTo>
                  <a:lnTo>
                    <a:pt x="8083042" y="8939022"/>
                  </a:lnTo>
                  <a:close/>
                  <a:moveTo>
                    <a:pt x="8083042" y="8964422"/>
                  </a:moveTo>
                  <a:lnTo>
                    <a:pt x="8083042" y="8977122"/>
                  </a:lnTo>
                  <a:lnTo>
                    <a:pt x="8070342" y="8977122"/>
                  </a:lnTo>
                  <a:lnTo>
                    <a:pt x="8070342" y="8964422"/>
                  </a:lnTo>
                  <a:close/>
                  <a:moveTo>
                    <a:pt x="8070342" y="8989822"/>
                  </a:moveTo>
                  <a:lnTo>
                    <a:pt x="8070342" y="9002522"/>
                  </a:lnTo>
                  <a:lnTo>
                    <a:pt x="8057642" y="9002522"/>
                  </a:lnTo>
                  <a:lnTo>
                    <a:pt x="8057642" y="8989822"/>
                  </a:lnTo>
                  <a:close/>
                  <a:moveTo>
                    <a:pt x="8057642" y="9015222"/>
                  </a:moveTo>
                  <a:lnTo>
                    <a:pt x="8057642" y="9027922"/>
                  </a:lnTo>
                  <a:lnTo>
                    <a:pt x="8044942" y="9027922"/>
                  </a:lnTo>
                  <a:lnTo>
                    <a:pt x="8044942" y="9015222"/>
                  </a:lnTo>
                  <a:close/>
                  <a:moveTo>
                    <a:pt x="8044942" y="9040622"/>
                  </a:moveTo>
                  <a:lnTo>
                    <a:pt x="8044942" y="9053322"/>
                  </a:lnTo>
                  <a:lnTo>
                    <a:pt x="8032242" y="9053322"/>
                  </a:lnTo>
                  <a:lnTo>
                    <a:pt x="8032242" y="9040622"/>
                  </a:lnTo>
                  <a:close/>
                  <a:moveTo>
                    <a:pt x="8032242" y="9066022"/>
                  </a:moveTo>
                  <a:lnTo>
                    <a:pt x="8032242" y="9078722"/>
                  </a:lnTo>
                  <a:lnTo>
                    <a:pt x="8019542" y="9078722"/>
                  </a:lnTo>
                  <a:lnTo>
                    <a:pt x="8019542" y="9066022"/>
                  </a:lnTo>
                  <a:close/>
                  <a:moveTo>
                    <a:pt x="8019542" y="9091422"/>
                  </a:moveTo>
                  <a:lnTo>
                    <a:pt x="8019542" y="9104122"/>
                  </a:lnTo>
                  <a:lnTo>
                    <a:pt x="8006842" y="9104122"/>
                  </a:lnTo>
                  <a:lnTo>
                    <a:pt x="8006842" y="9091422"/>
                  </a:lnTo>
                  <a:close/>
                  <a:moveTo>
                    <a:pt x="8006842" y="9116822"/>
                  </a:moveTo>
                  <a:lnTo>
                    <a:pt x="8006842" y="9129522"/>
                  </a:lnTo>
                  <a:lnTo>
                    <a:pt x="7994142" y="9129522"/>
                  </a:lnTo>
                  <a:lnTo>
                    <a:pt x="7994142" y="9116822"/>
                  </a:lnTo>
                  <a:close/>
                  <a:moveTo>
                    <a:pt x="7994142" y="9142222"/>
                  </a:moveTo>
                  <a:lnTo>
                    <a:pt x="7994142" y="9154922"/>
                  </a:lnTo>
                  <a:lnTo>
                    <a:pt x="7981442" y="9154922"/>
                  </a:lnTo>
                  <a:lnTo>
                    <a:pt x="7981442" y="9142222"/>
                  </a:lnTo>
                  <a:close/>
                  <a:moveTo>
                    <a:pt x="7981442" y="9167622"/>
                  </a:moveTo>
                  <a:lnTo>
                    <a:pt x="7981442" y="9180322"/>
                  </a:lnTo>
                  <a:lnTo>
                    <a:pt x="7968742" y="9180322"/>
                  </a:lnTo>
                  <a:lnTo>
                    <a:pt x="7968742" y="9167622"/>
                  </a:lnTo>
                  <a:close/>
                  <a:moveTo>
                    <a:pt x="7968742" y="9193022"/>
                  </a:moveTo>
                  <a:lnTo>
                    <a:pt x="7968742" y="9205722"/>
                  </a:lnTo>
                  <a:lnTo>
                    <a:pt x="7956042" y="9205722"/>
                  </a:lnTo>
                  <a:lnTo>
                    <a:pt x="7956042" y="9193022"/>
                  </a:lnTo>
                  <a:close/>
                  <a:moveTo>
                    <a:pt x="7956042" y="9218422"/>
                  </a:moveTo>
                  <a:lnTo>
                    <a:pt x="7956042" y="9231122"/>
                  </a:lnTo>
                  <a:lnTo>
                    <a:pt x="7943342" y="9231122"/>
                  </a:lnTo>
                  <a:lnTo>
                    <a:pt x="7943342" y="9218422"/>
                  </a:lnTo>
                  <a:close/>
                  <a:moveTo>
                    <a:pt x="7943342" y="9243822"/>
                  </a:moveTo>
                  <a:lnTo>
                    <a:pt x="7943342" y="9256522"/>
                  </a:lnTo>
                  <a:lnTo>
                    <a:pt x="7930642" y="9256522"/>
                  </a:lnTo>
                  <a:lnTo>
                    <a:pt x="7930642" y="9243822"/>
                  </a:lnTo>
                  <a:close/>
                  <a:moveTo>
                    <a:pt x="7930642" y="9269222"/>
                  </a:moveTo>
                  <a:lnTo>
                    <a:pt x="7930642" y="9281922"/>
                  </a:lnTo>
                  <a:lnTo>
                    <a:pt x="7917942" y="9281922"/>
                  </a:lnTo>
                  <a:lnTo>
                    <a:pt x="7917942" y="9269222"/>
                  </a:lnTo>
                  <a:close/>
                  <a:moveTo>
                    <a:pt x="7917942" y="9294622"/>
                  </a:moveTo>
                  <a:lnTo>
                    <a:pt x="7917942" y="9307322"/>
                  </a:lnTo>
                  <a:lnTo>
                    <a:pt x="7905242" y="9307322"/>
                  </a:lnTo>
                  <a:lnTo>
                    <a:pt x="7905242" y="9294622"/>
                  </a:lnTo>
                  <a:close/>
                  <a:moveTo>
                    <a:pt x="7905242" y="9320022"/>
                  </a:moveTo>
                  <a:lnTo>
                    <a:pt x="7905242" y="9332722"/>
                  </a:lnTo>
                  <a:lnTo>
                    <a:pt x="7892542" y="9332722"/>
                  </a:lnTo>
                  <a:lnTo>
                    <a:pt x="7892542" y="9320022"/>
                  </a:lnTo>
                  <a:close/>
                  <a:moveTo>
                    <a:pt x="7892542" y="9345422"/>
                  </a:moveTo>
                  <a:lnTo>
                    <a:pt x="7892542" y="9358122"/>
                  </a:lnTo>
                  <a:lnTo>
                    <a:pt x="7879842" y="9358122"/>
                  </a:lnTo>
                  <a:lnTo>
                    <a:pt x="7879842" y="9345422"/>
                  </a:lnTo>
                  <a:close/>
                  <a:moveTo>
                    <a:pt x="7879842" y="9370822"/>
                  </a:moveTo>
                  <a:lnTo>
                    <a:pt x="7879842" y="9383522"/>
                  </a:lnTo>
                  <a:lnTo>
                    <a:pt x="7867142" y="9383522"/>
                  </a:lnTo>
                  <a:lnTo>
                    <a:pt x="7867142" y="9370822"/>
                  </a:lnTo>
                  <a:close/>
                  <a:moveTo>
                    <a:pt x="7867142" y="9396222"/>
                  </a:moveTo>
                  <a:lnTo>
                    <a:pt x="7867142" y="9408922"/>
                  </a:lnTo>
                  <a:lnTo>
                    <a:pt x="7854442" y="9408922"/>
                  </a:lnTo>
                  <a:lnTo>
                    <a:pt x="7854442" y="9396222"/>
                  </a:lnTo>
                  <a:close/>
                  <a:moveTo>
                    <a:pt x="7854442" y="9421622"/>
                  </a:moveTo>
                  <a:lnTo>
                    <a:pt x="7854442" y="9434322"/>
                  </a:lnTo>
                  <a:lnTo>
                    <a:pt x="7841742" y="9434322"/>
                  </a:lnTo>
                  <a:lnTo>
                    <a:pt x="7841742" y="9421622"/>
                  </a:lnTo>
                  <a:close/>
                  <a:moveTo>
                    <a:pt x="7841742" y="9447022"/>
                  </a:moveTo>
                  <a:lnTo>
                    <a:pt x="7841742" y="9459722"/>
                  </a:lnTo>
                  <a:lnTo>
                    <a:pt x="7829042" y="9459722"/>
                  </a:lnTo>
                  <a:lnTo>
                    <a:pt x="7829042" y="9447022"/>
                  </a:lnTo>
                  <a:close/>
                  <a:moveTo>
                    <a:pt x="7829042" y="9472422"/>
                  </a:moveTo>
                  <a:lnTo>
                    <a:pt x="7829042" y="9485122"/>
                  </a:lnTo>
                  <a:lnTo>
                    <a:pt x="7816342" y="9485122"/>
                  </a:lnTo>
                  <a:lnTo>
                    <a:pt x="7816342" y="9472422"/>
                  </a:lnTo>
                  <a:close/>
                  <a:moveTo>
                    <a:pt x="7816342" y="9497822"/>
                  </a:moveTo>
                  <a:lnTo>
                    <a:pt x="7816342" y="9510522"/>
                  </a:lnTo>
                  <a:lnTo>
                    <a:pt x="7803642" y="9510522"/>
                  </a:lnTo>
                  <a:lnTo>
                    <a:pt x="7803642" y="9497822"/>
                  </a:lnTo>
                  <a:close/>
                  <a:moveTo>
                    <a:pt x="7803642" y="9523222"/>
                  </a:moveTo>
                  <a:lnTo>
                    <a:pt x="7803642" y="9535922"/>
                  </a:lnTo>
                  <a:lnTo>
                    <a:pt x="7790942" y="9535922"/>
                  </a:lnTo>
                  <a:lnTo>
                    <a:pt x="7790942" y="9523222"/>
                  </a:lnTo>
                  <a:close/>
                  <a:moveTo>
                    <a:pt x="7790942" y="9548622"/>
                  </a:moveTo>
                  <a:lnTo>
                    <a:pt x="7790942" y="9561322"/>
                  </a:lnTo>
                  <a:lnTo>
                    <a:pt x="7778242" y="9561322"/>
                  </a:lnTo>
                  <a:lnTo>
                    <a:pt x="7778242" y="9548622"/>
                  </a:lnTo>
                  <a:close/>
                  <a:moveTo>
                    <a:pt x="7778242" y="9574022"/>
                  </a:moveTo>
                  <a:lnTo>
                    <a:pt x="7778242" y="9586722"/>
                  </a:lnTo>
                  <a:lnTo>
                    <a:pt x="7765542" y="9586722"/>
                  </a:lnTo>
                  <a:lnTo>
                    <a:pt x="7765542" y="9574022"/>
                  </a:lnTo>
                  <a:close/>
                  <a:moveTo>
                    <a:pt x="7765542" y="9599422"/>
                  </a:moveTo>
                  <a:lnTo>
                    <a:pt x="7765542" y="9612122"/>
                  </a:lnTo>
                  <a:lnTo>
                    <a:pt x="7752842" y="9612122"/>
                  </a:lnTo>
                  <a:lnTo>
                    <a:pt x="7752842" y="9599422"/>
                  </a:lnTo>
                  <a:close/>
                  <a:moveTo>
                    <a:pt x="7752842" y="9624822"/>
                  </a:moveTo>
                  <a:lnTo>
                    <a:pt x="7752842" y="9637522"/>
                  </a:lnTo>
                  <a:lnTo>
                    <a:pt x="7740142" y="9637522"/>
                  </a:lnTo>
                  <a:lnTo>
                    <a:pt x="7740142" y="9624822"/>
                  </a:lnTo>
                  <a:close/>
                  <a:moveTo>
                    <a:pt x="7740142" y="9650222"/>
                  </a:moveTo>
                  <a:lnTo>
                    <a:pt x="7740142" y="9662922"/>
                  </a:lnTo>
                  <a:lnTo>
                    <a:pt x="7727442" y="9662922"/>
                  </a:lnTo>
                  <a:lnTo>
                    <a:pt x="7727442" y="9650222"/>
                  </a:lnTo>
                  <a:close/>
                  <a:moveTo>
                    <a:pt x="7727442" y="9675622"/>
                  </a:moveTo>
                  <a:lnTo>
                    <a:pt x="7727442" y="9688322"/>
                  </a:lnTo>
                  <a:lnTo>
                    <a:pt x="7714742" y="9688322"/>
                  </a:lnTo>
                  <a:lnTo>
                    <a:pt x="7714742" y="9675622"/>
                  </a:lnTo>
                  <a:close/>
                  <a:moveTo>
                    <a:pt x="7714742" y="9701022"/>
                  </a:moveTo>
                  <a:lnTo>
                    <a:pt x="7714742" y="9713722"/>
                  </a:lnTo>
                  <a:lnTo>
                    <a:pt x="7702042" y="9713722"/>
                  </a:lnTo>
                  <a:lnTo>
                    <a:pt x="7702042" y="9701022"/>
                  </a:lnTo>
                  <a:close/>
                  <a:moveTo>
                    <a:pt x="7702042" y="9726422"/>
                  </a:moveTo>
                  <a:lnTo>
                    <a:pt x="7702042" y="9739122"/>
                  </a:lnTo>
                  <a:lnTo>
                    <a:pt x="7689342" y="9739122"/>
                  </a:lnTo>
                  <a:lnTo>
                    <a:pt x="7689342" y="9726422"/>
                  </a:lnTo>
                  <a:close/>
                  <a:moveTo>
                    <a:pt x="7689342" y="9751822"/>
                  </a:moveTo>
                  <a:lnTo>
                    <a:pt x="7689342" y="9764522"/>
                  </a:lnTo>
                  <a:lnTo>
                    <a:pt x="7676642" y="9764522"/>
                  </a:lnTo>
                  <a:lnTo>
                    <a:pt x="7676642" y="9751822"/>
                  </a:lnTo>
                  <a:close/>
                  <a:moveTo>
                    <a:pt x="7676642" y="9777222"/>
                  </a:moveTo>
                  <a:lnTo>
                    <a:pt x="7676642" y="9789922"/>
                  </a:lnTo>
                  <a:lnTo>
                    <a:pt x="7663942" y="9789922"/>
                  </a:lnTo>
                  <a:lnTo>
                    <a:pt x="7663942" y="9777222"/>
                  </a:lnTo>
                  <a:close/>
                  <a:moveTo>
                    <a:pt x="7663942" y="9802622"/>
                  </a:moveTo>
                  <a:lnTo>
                    <a:pt x="7663942" y="9815322"/>
                  </a:lnTo>
                  <a:lnTo>
                    <a:pt x="7651242" y="9815322"/>
                  </a:lnTo>
                  <a:lnTo>
                    <a:pt x="7651242" y="9802622"/>
                  </a:lnTo>
                  <a:close/>
                  <a:moveTo>
                    <a:pt x="7651242" y="9828022"/>
                  </a:moveTo>
                  <a:lnTo>
                    <a:pt x="7651242" y="9840722"/>
                  </a:lnTo>
                  <a:lnTo>
                    <a:pt x="7638542" y="9840722"/>
                  </a:lnTo>
                  <a:lnTo>
                    <a:pt x="7638542" y="9828022"/>
                  </a:lnTo>
                  <a:close/>
                  <a:moveTo>
                    <a:pt x="7638542" y="9853422"/>
                  </a:moveTo>
                  <a:lnTo>
                    <a:pt x="7638542" y="9866122"/>
                  </a:lnTo>
                  <a:lnTo>
                    <a:pt x="7625842" y="9866122"/>
                  </a:lnTo>
                  <a:lnTo>
                    <a:pt x="7625842" y="9853422"/>
                  </a:lnTo>
                  <a:close/>
                  <a:moveTo>
                    <a:pt x="7625842" y="9878822"/>
                  </a:moveTo>
                  <a:lnTo>
                    <a:pt x="7625842" y="9891522"/>
                  </a:lnTo>
                  <a:lnTo>
                    <a:pt x="7613142" y="9891522"/>
                  </a:lnTo>
                  <a:lnTo>
                    <a:pt x="7613142" y="9878822"/>
                  </a:lnTo>
                  <a:close/>
                  <a:moveTo>
                    <a:pt x="7613142" y="9904222"/>
                  </a:moveTo>
                  <a:lnTo>
                    <a:pt x="7613142" y="9916922"/>
                  </a:lnTo>
                  <a:lnTo>
                    <a:pt x="7600442" y="9916922"/>
                  </a:lnTo>
                  <a:lnTo>
                    <a:pt x="7600442" y="9904222"/>
                  </a:lnTo>
                  <a:close/>
                  <a:moveTo>
                    <a:pt x="7600442" y="9929622"/>
                  </a:moveTo>
                  <a:lnTo>
                    <a:pt x="7600442" y="9942322"/>
                  </a:lnTo>
                  <a:lnTo>
                    <a:pt x="7587742" y="9942322"/>
                  </a:lnTo>
                  <a:lnTo>
                    <a:pt x="7587742" y="9929622"/>
                  </a:lnTo>
                  <a:close/>
                  <a:moveTo>
                    <a:pt x="7587742" y="9955022"/>
                  </a:moveTo>
                  <a:lnTo>
                    <a:pt x="7587742" y="9967722"/>
                  </a:lnTo>
                  <a:lnTo>
                    <a:pt x="7575042" y="9967722"/>
                  </a:lnTo>
                  <a:lnTo>
                    <a:pt x="7575042" y="9955022"/>
                  </a:lnTo>
                  <a:close/>
                  <a:moveTo>
                    <a:pt x="7575042" y="9980422"/>
                  </a:moveTo>
                  <a:lnTo>
                    <a:pt x="7575042" y="9993122"/>
                  </a:lnTo>
                  <a:lnTo>
                    <a:pt x="7562342" y="9993122"/>
                  </a:lnTo>
                  <a:lnTo>
                    <a:pt x="7562342" y="9980422"/>
                  </a:lnTo>
                  <a:close/>
                  <a:moveTo>
                    <a:pt x="7562342" y="10005822"/>
                  </a:moveTo>
                  <a:lnTo>
                    <a:pt x="7562342" y="10018522"/>
                  </a:lnTo>
                  <a:lnTo>
                    <a:pt x="7549642" y="10018522"/>
                  </a:lnTo>
                  <a:lnTo>
                    <a:pt x="7549642" y="10005822"/>
                  </a:lnTo>
                  <a:close/>
                  <a:moveTo>
                    <a:pt x="7549642" y="10031222"/>
                  </a:moveTo>
                  <a:lnTo>
                    <a:pt x="7549642" y="10043922"/>
                  </a:lnTo>
                  <a:lnTo>
                    <a:pt x="7536942" y="10043922"/>
                  </a:lnTo>
                  <a:lnTo>
                    <a:pt x="7536942" y="10031222"/>
                  </a:lnTo>
                  <a:close/>
                  <a:moveTo>
                    <a:pt x="7536942" y="10056622"/>
                  </a:moveTo>
                  <a:lnTo>
                    <a:pt x="7536942" y="10069322"/>
                  </a:lnTo>
                  <a:lnTo>
                    <a:pt x="7524242" y="10069322"/>
                  </a:lnTo>
                  <a:lnTo>
                    <a:pt x="7524242" y="10056622"/>
                  </a:lnTo>
                  <a:close/>
                  <a:moveTo>
                    <a:pt x="7524242" y="10082022"/>
                  </a:moveTo>
                  <a:lnTo>
                    <a:pt x="7524242" y="10094722"/>
                  </a:lnTo>
                  <a:lnTo>
                    <a:pt x="7511542" y="10094722"/>
                  </a:lnTo>
                  <a:lnTo>
                    <a:pt x="7511542" y="10082022"/>
                  </a:lnTo>
                  <a:close/>
                  <a:moveTo>
                    <a:pt x="7511542" y="10107422"/>
                  </a:moveTo>
                  <a:lnTo>
                    <a:pt x="7511542" y="10120122"/>
                  </a:lnTo>
                  <a:lnTo>
                    <a:pt x="7498842" y="10120122"/>
                  </a:lnTo>
                  <a:lnTo>
                    <a:pt x="7498842" y="10107422"/>
                  </a:lnTo>
                  <a:close/>
                  <a:moveTo>
                    <a:pt x="7498842" y="10132822"/>
                  </a:moveTo>
                  <a:lnTo>
                    <a:pt x="7498842" y="10145522"/>
                  </a:lnTo>
                  <a:lnTo>
                    <a:pt x="7486142" y="10145522"/>
                  </a:lnTo>
                  <a:lnTo>
                    <a:pt x="7486142" y="10132822"/>
                  </a:lnTo>
                  <a:close/>
                  <a:moveTo>
                    <a:pt x="7486142" y="10158222"/>
                  </a:moveTo>
                  <a:lnTo>
                    <a:pt x="7486142" y="10170922"/>
                  </a:lnTo>
                  <a:lnTo>
                    <a:pt x="7473442" y="10170922"/>
                  </a:lnTo>
                  <a:lnTo>
                    <a:pt x="7473442" y="10158222"/>
                  </a:lnTo>
                  <a:close/>
                  <a:moveTo>
                    <a:pt x="7473442" y="10183622"/>
                  </a:moveTo>
                  <a:lnTo>
                    <a:pt x="7473442" y="10196322"/>
                  </a:lnTo>
                  <a:lnTo>
                    <a:pt x="7460742" y="10196322"/>
                  </a:lnTo>
                  <a:lnTo>
                    <a:pt x="7460742" y="10183622"/>
                  </a:lnTo>
                  <a:close/>
                  <a:moveTo>
                    <a:pt x="7460742" y="10209022"/>
                  </a:moveTo>
                  <a:lnTo>
                    <a:pt x="7460742" y="10221722"/>
                  </a:lnTo>
                  <a:lnTo>
                    <a:pt x="7448042" y="10221722"/>
                  </a:lnTo>
                  <a:lnTo>
                    <a:pt x="7448042" y="10209022"/>
                  </a:lnTo>
                  <a:close/>
                  <a:moveTo>
                    <a:pt x="7448042" y="10234422"/>
                  </a:moveTo>
                  <a:lnTo>
                    <a:pt x="7448042" y="10247122"/>
                  </a:lnTo>
                  <a:lnTo>
                    <a:pt x="7435342" y="10247122"/>
                  </a:lnTo>
                  <a:lnTo>
                    <a:pt x="7435342" y="10234422"/>
                  </a:lnTo>
                  <a:close/>
                  <a:moveTo>
                    <a:pt x="7435342" y="10259822"/>
                  </a:moveTo>
                  <a:lnTo>
                    <a:pt x="7435342" y="10272522"/>
                  </a:lnTo>
                  <a:lnTo>
                    <a:pt x="7422642" y="10272522"/>
                  </a:lnTo>
                  <a:lnTo>
                    <a:pt x="7422642" y="10259822"/>
                  </a:lnTo>
                  <a:close/>
                  <a:moveTo>
                    <a:pt x="7422642" y="10285222"/>
                  </a:moveTo>
                  <a:lnTo>
                    <a:pt x="7422642" y="10297922"/>
                  </a:lnTo>
                  <a:lnTo>
                    <a:pt x="7409942" y="10297922"/>
                  </a:lnTo>
                  <a:lnTo>
                    <a:pt x="7409942" y="10285222"/>
                  </a:lnTo>
                  <a:close/>
                  <a:moveTo>
                    <a:pt x="7409942" y="10310622"/>
                  </a:moveTo>
                  <a:lnTo>
                    <a:pt x="7409942" y="10323322"/>
                  </a:lnTo>
                  <a:lnTo>
                    <a:pt x="7397242" y="10323322"/>
                  </a:lnTo>
                  <a:lnTo>
                    <a:pt x="7397242" y="10310622"/>
                  </a:lnTo>
                  <a:close/>
                  <a:moveTo>
                    <a:pt x="7397242" y="10336022"/>
                  </a:moveTo>
                  <a:lnTo>
                    <a:pt x="7397242" y="10348722"/>
                  </a:lnTo>
                  <a:lnTo>
                    <a:pt x="7384542" y="10348722"/>
                  </a:lnTo>
                  <a:lnTo>
                    <a:pt x="7384542" y="10336022"/>
                  </a:lnTo>
                  <a:close/>
                  <a:moveTo>
                    <a:pt x="7384542" y="10361422"/>
                  </a:moveTo>
                  <a:lnTo>
                    <a:pt x="7384542" y="10374122"/>
                  </a:lnTo>
                  <a:lnTo>
                    <a:pt x="7371842" y="10374122"/>
                  </a:lnTo>
                  <a:lnTo>
                    <a:pt x="7371842" y="10361422"/>
                  </a:lnTo>
                  <a:close/>
                  <a:moveTo>
                    <a:pt x="7371842" y="10386822"/>
                  </a:moveTo>
                  <a:lnTo>
                    <a:pt x="7371842" y="10399522"/>
                  </a:lnTo>
                  <a:lnTo>
                    <a:pt x="7359142" y="10399522"/>
                  </a:lnTo>
                  <a:lnTo>
                    <a:pt x="7359142" y="10386822"/>
                  </a:lnTo>
                  <a:close/>
                  <a:moveTo>
                    <a:pt x="7359142" y="10412222"/>
                  </a:moveTo>
                  <a:lnTo>
                    <a:pt x="7359142" y="10424922"/>
                  </a:lnTo>
                  <a:lnTo>
                    <a:pt x="7346442" y="10424922"/>
                  </a:lnTo>
                  <a:lnTo>
                    <a:pt x="7346442" y="10412222"/>
                  </a:lnTo>
                  <a:close/>
                  <a:moveTo>
                    <a:pt x="7346442" y="10437622"/>
                  </a:moveTo>
                  <a:lnTo>
                    <a:pt x="7346442" y="10450322"/>
                  </a:lnTo>
                  <a:lnTo>
                    <a:pt x="7333742" y="10450322"/>
                  </a:lnTo>
                  <a:lnTo>
                    <a:pt x="7333742" y="10437622"/>
                  </a:lnTo>
                  <a:close/>
                  <a:moveTo>
                    <a:pt x="7333742" y="10463022"/>
                  </a:moveTo>
                  <a:lnTo>
                    <a:pt x="7333742" y="10475722"/>
                  </a:lnTo>
                  <a:lnTo>
                    <a:pt x="7321042" y="10475722"/>
                  </a:lnTo>
                  <a:lnTo>
                    <a:pt x="7321042" y="10463022"/>
                  </a:lnTo>
                  <a:close/>
                  <a:moveTo>
                    <a:pt x="7321042" y="10488422"/>
                  </a:moveTo>
                  <a:lnTo>
                    <a:pt x="7321042" y="10501122"/>
                  </a:lnTo>
                  <a:lnTo>
                    <a:pt x="7308342" y="10501122"/>
                  </a:lnTo>
                  <a:lnTo>
                    <a:pt x="7308342" y="10488422"/>
                  </a:lnTo>
                  <a:close/>
                  <a:moveTo>
                    <a:pt x="7308342" y="10513822"/>
                  </a:moveTo>
                  <a:lnTo>
                    <a:pt x="7308342" y="10526522"/>
                  </a:lnTo>
                  <a:lnTo>
                    <a:pt x="7295642" y="10526522"/>
                  </a:lnTo>
                  <a:lnTo>
                    <a:pt x="7295642" y="10513822"/>
                  </a:lnTo>
                  <a:close/>
                  <a:moveTo>
                    <a:pt x="7295642" y="10539222"/>
                  </a:moveTo>
                  <a:lnTo>
                    <a:pt x="7295642" y="10551922"/>
                  </a:lnTo>
                  <a:lnTo>
                    <a:pt x="7282942" y="10551922"/>
                  </a:lnTo>
                  <a:lnTo>
                    <a:pt x="7282942" y="10539222"/>
                  </a:lnTo>
                  <a:close/>
                  <a:moveTo>
                    <a:pt x="7282942" y="10564622"/>
                  </a:moveTo>
                  <a:lnTo>
                    <a:pt x="7282942" y="10577322"/>
                  </a:lnTo>
                  <a:lnTo>
                    <a:pt x="7270242" y="10577322"/>
                  </a:lnTo>
                  <a:lnTo>
                    <a:pt x="7270242" y="10564622"/>
                  </a:lnTo>
                  <a:close/>
                  <a:moveTo>
                    <a:pt x="7270242" y="10590022"/>
                  </a:moveTo>
                  <a:lnTo>
                    <a:pt x="7270242" y="10602722"/>
                  </a:lnTo>
                  <a:lnTo>
                    <a:pt x="7257542" y="10602722"/>
                  </a:lnTo>
                  <a:lnTo>
                    <a:pt x="7257542" y="10590022"/>
                  </a:lnTo>
                  <a:close/>
                  <a:moveTo>
                    <a:pt x="7257542" y="10615422"/>
                  </a:moveTo>
                  <a:lnTo>
                    <a:pt x="7257542" y="10628122"/>
                  </a:lnTo>
                  <a:lnTo>
                    <a:pt x="7244842" y="10628122"/>
                  </a:lnTo>
                  <a:lnTo>
                    <a:pt x="7244842" y="10615422"/>
                  </a:lnTo>
                  <a:close/>
                  <a:moveTo>
                    <a:pt x="7244842" y="10640822"/>
                  </a:moveTo>
                  <a:lnTo>
                    <a:pt x="7244842" y="10653522"/>
                  </a:lnTo>
                  <a:lnTo>
                    <a:pt x="7232142" y="10653522"/>
                  </a:lnTo>
                  <a:lnTo>
                    <a:pt x="7232142" y="10640822"/>
                  </a:lnTo>
                  <a:close/>
                  <a:moveTo>
                    <a:pt x="7232142" y="10666222"/>
                  </a:moveTo>
                  <a:lnTo>
                    <a:pt x="7232142" y="10678922"/>
                  </a:lnTo>
                  <a:lnTo>
                    <a:pt x="7219442" y="10678922"/>
                  </a:lnTo>
                  <a:lnTo>
                    <a:pt x="7219442" y="10666222"/>
                  </a:lnTo>
                  <a:close/>
                  <a:moveTo>
                    <a:pt x="7219442" y="10691622"/>
                  </a:moveTo>
                  <a:lnTo>
                    <a:pt x="7219442" y="10704322"/>
                  </a:lnTo>
                  <a:lnTo>
                    <a:pt x="7206742" y="10704322"/>
                  </a:lnTo>
                  <a:lnTo>
                    <a:pt x="7206742" y="10691622"/>
                  </a:lnTo>
                  <a:close/>
                  <a:moveTo>
                    <a:pt x="7206742" y="10717022"/>
                  </a:moveTo>
                  <a:lnTo>
                    <a:pt x="7206742" y="10729722"/>
                  </a:lnTo>
                  <a:lnTo>
                    <a:pt x="7194042" y="10729722"/>
                  </a:lnTo>
                  <a:lnTo>
                    <a:pt x="7194042" y="10717022"/>
                  </a:lnTo>
                  <a:close/>
                  <a:moveTo>
                    <a:pt x="7194042" y="10742422"/>
                  </a:moveTo>
                  <a:lnTo>
                    <a:pt x="7194042" y="10755122"/>
                  </a:lnTo>
                  <a:lnTo>
                    <a:pt x="7181342" y="10755122"/>
                  </a:lnTo>
                  <a:lnTo>
                    <a:pt x="7181342" y="10742422"/>
                  </a:lnTo>
                  <a:close/>
                  <a:moveTo>
                    <a:pt x="7181342" y="10767822"/>
                  </a:moveTo>
                  <a:lnTo>
                    <a:pt x="7181342" y="10780522"/>
                  </a:lnTo>
                  <a:lnTo>
                    <a:pt x="7168642" y="10780522"/>
                  </a:lnTo>
                  <a:lnTo>
                    <a:pt x="7168642" y="10767822"/>
                  </a:lnTo>
                  <a:close/>
                  <a:moveTo>
                    <a:pt x="7168642" y="10793222"/>
                  </a:moveTo>
                  <a:lnTo>
                    <a:pt x="7168642" y="10805922"/>
                  </a:lnTo>
                  <a:lnTo>
                    <a:pt x="7155942" y="10805922"/>
                  </a:lnTo>
                  <a:lnTo>
                    <a:pt x="7155942" y="10793222"/>
                  </a:lnTo>
                  <a:close/>
                  <a:moveTo>
                    <a:pt x="7155942" y="10818622"/>
                  </a:moveTo>
                  <a:lnTo>
                    <a:pt x="7155942" y="10831322"/>
                  </a:lnTo>
                  <a:lnTo>
                    <a:pt x="7143242" y="10831322"/>
                  </a:lnTo>
                  <a:lnTo>
                    <a:pt x="7143242" y="10818622"/>
                  </a:lnTo>
                  <a:close/>
                  <a:moveTo>
                    <a:pt x="7143242" y="10844022"/>
                  </a:moveTo>
                  <a:lnTo>
                    <a:pt x="7143242" y="10856722"/>
                  </a:lnTo>
                  <a:lnTo>
                    <a:pt x="7130542" y="10856722"/>
                  </a:lnTo>
                  <a:lnTo>
                    <a:pt x="7130542" y="10844022"/>
                  </a:lnTo>
                  <a:close/>
                  <a:moveTo>
                    <a:pt x="7130542" y="10869422"/>
                  </a:moveTo>
                  <a:lnTo>
                    <a:pt x="7130542" y="10882122"/>
                  </a:lnTo>
                  <a:lnTo>
                    <a:pt x="7117842" y="10882122"/>
                  </a:lnTo>
                  <a:lnTo>
                    <a:pt x="7117842" y="10869422"/>
                  </a:lnTo>
                  <a:close/>
                  <a:moveTo>
                    <a:pt x="7117842" y="10894822"/>
                  </a:moveTo>
                  <a:lnTo>
                    <a:pt x="7117842" y="10907522"/>
                  </a:lnTo>
                  <a:lnTo>
                    <a:pt x="7105142" y="10907522"/>
                  </a:lnTo>
                  <a:lnTo>
                    <a:pt x="7105142" y="10894822"/>
                  </a:lnTo>
                  <a:close/>
                  <a:moveTo>
                    <a:pt x="7105142" y="10920222"/>
                  </a:moveTo>
                  <a:lnTo>
                    <a:pt x="7105142" y="10932922"/>
                  </a:lnTo>
                  <a:lnTo>
                    <a:pt x="7092442" y="10932922"/>
                  </a:lnTo>
                  <a:lnTo>
                    <a:pt x="7092442" y="10920222"/>
                  </a:lnTo>
                  <a:close/>
                  <a:moveTo>
                    <a:pt x="7092442" y="10945622"/>
                  </a:moveTo>
                  <a:lnTo>
                    <a:pt x="7092442" y="10958322"/>
                  </a:lnTo>
                  <a:lnTo>
                    <a:pt x="7079742" y="10958322"/>
                  </a:lnTo>
                  <a:lnTo>
                    <a:pt x="7079742" y="10945622"/>
                  </a:lnTo>
                  <a:close/>
                  <a:moveTo>
                    <a:pt x="7079742" y="10971022"/>
                  </a:moveTo>
                  <a:lnTo>
                    <a:pt x="7079742" y="10983722"/>
                  </a:lnTo>
                  <a:lnTo>
                    <a:pt x="7067042" y="10983722"/>
                  </a:lnTo>
                  <a:lnTo>
                    <a:pt x="7067042" y="10971022"/>
                  </a:lnTo>
                  <a:close/>
                  <a:moveTo>
                    <a:pt x="7067042" y="10996422"/>
                  </a:moveTo>
                  <a:lnTo>
                    <a:pt x="7067042" y="11009122"/>
                  </a:lnTo>
                  <a:lnTo>
                    <a:pt x="7054342" y="11009122"/>
                  </a:lnTo>
                  <a:lnTo>
                    <a:pt x="7054342" y="10996422"/>
                  </a:lnTo>
                  <a:close/>
                  <a:moveTo>
                    <a:pt x="7054342" y="11021822"/>
                  </a:moveTo>
                  <a:lnTo>
                    <a:pt x="7054342" y="11034522"/>
                  </a:lnTo>
                  <a:lnTo>
                    <a:pt x="7041642" y="11034522"/>
                  </a:lnTo>
                  <a:lnTo>
                    <a:pt x="7041642" y="11021822"/>
                  </a:lnTo>
                  <a:close/>
                  <a:moveTo>
                    <a:pt x="7041642" y="11047222"/>
                  </a:moveTo>
                  <a:lnTo>
                    <a:pt x="7041642" y="11059922"/>
                  </a:lnTo>
                  <a:lnTo>
                    <a:pt x="7028942" y="11059922"/>
                  </a:lnTo>
                  <a:lnTo>
                    <a:pt x="7028942" y="11047222"/>
                  </a:lnTo>
                  <a:close/>
                  <a:moveTo>
                    <a:pt x="7028942" y="11072622"/>
                  </a:moveTo>
                  <a:lnTo>
                    <a:pt x="7028942" y="11085322"/>
                  </a:lnTo>
                  <a:lnTo>
                    <a:pt x="7016242" y="11085322"/>
                  </a:lnTo>
                  <a:lnTo>
                    <a:pt x="7016242" y="11072622"/>
                  </a:lnTo>
                  <a:close/>
                  <a:moveTo>
                    <a:pt x="7016242" y="11098022"/>
                  </a:moveTo>
                  <a:lnTo>
                    <a:pt x="7016242" y="11110722"/>
                  </a:lnTo>
                  <a:lnTo>
                    <a:pt x="7003542" y="11110722"/>
                  </a:lnTo>
                  <a:lnTo>
                    <a:pt x="7003542" y="11098022"/>
                  </a:lnTo>
                  <a:close/>
                  <a:moveTo>
                    <a:pt x="7003542" y="11123422"/>
                  </a:moveTo>
                  <a:lnTo>
                    <a:pt x="7003542" y="11136122"/>
                  </a:lnTo>
                  <a:lnTo>
                    <a:pt x="6990842" y="11136122"/>
                  </a:lnTo>
                  <a:lnTo>
                    <a:pt x="6990842" y="11123422"/>
                  </a:lnTo>
                  <a:close/>
                  <a:moveTo>
                    <a:pt x="6990842" y="11148822"/>
                  </a:moveTo>
                  <a:lnTo>
                    <a:pt x="6990842" y="11161522"/>
                  </a:lnTo>
                  <a:lnTo>
                    <a:pt x="6978142" y="11161522"/>
                  </a:lnTo>
                  <a:lnTo>
                    <a:pt x="6978142" y="11148822"/>
                  </a:lnTo>
                  <a:close/>
                  <a:moveTo>
                    <a:pt x="6978142" y="11174222"/>
                  </a:moveTo>
                  <a:lnTo>
                    <a:pt x="6978142" y="11186922"/>
                  </a:lnTo>
                  <a:lnTo>
                    <a:pt x="6965442" y="11186922"/>
                  </a:lnTo>
                  <a:lnTo>
                    <a:pt x="6965442" y="11174222"/>
                  </a:lnTo>
                  <a:close/>
                  <a:moveTo>
                    <a:pt x="6965442" y="11199622"/>
                  </a:moveTo>
                  <a:lnTo>
                    <a:pt x="6965442" y="11212322"/>
                  </a:lnTo>
                  <a:lnTo>
                    <a:pt x="6952742" y="11212322"/>
                  </a:lnTo>
                  <a:lnTo>
                    <a:pt x="6952742" y="11199622"/>
                  </a:lnTo>
                  <a:close/>
                  <a:moveTo>
                    <a:pt x="6952742" y="11225022"/>
                  </a:moveTo>
                  <a:lnTo>
                    <a:pt x="6952742" y="11237722"/>
                  </a:lnTo>
                  <a:lnTo>
                    <a:pt x="6940042" y="11237722"/>
                  </a:lnTo>
                  <a:lnTo>
                    <a:pt x="6940042" y="11225022"/>
                  </a:lnTo>
                  <a:close/>
                  <a:moveTo>
                    <a:pt x="6940042" y="11250422"/>
                  </a:moveTo>
                  <a:lnTo>
                    <a:pt x="6940042" y="11263122"/>
                  </a:lnTo>
                  <a:lnTo>
                    <a:pt x="6927342" y="11263122"/>
                  </a:lnTo>
                  <a:lnTo>
                    <a:pt x="6927342" y="11250422"/>
                  </a:lnTo>
                  <a:close/>
                  <a:moveTo>
                    <a:pt x="6927342" y="11275822"/>
                  </a:moveTo>
                  <a:lnTo>
                    <a:pt x="6927342" y="11288522"/>
                  </a:lnTo>
                  <a:lnTo>
                    <a:pt x="6914642" y="11288522"/>
                  </a:lnTo>
                  <a:lnTo>
                    <a:pt x="6914642" y="11275822"/>
                  </a:lnTo>
                  <a:close/>
                  <a:moveTo>
                    <a:pt x="6914642" y="11301222"/>
                  </a:moveTo>
                  <a:lnTo>
                    <a:pt x="6914642" y="11313922"/>
                  </a:lnTo>
                  <a:lnTo>
                    <a:pt x="6901942" y="11313922"/>
                  </a:lnTo>
                  <a:lnTo>
                    <a:pt x="6901942" y="11301222"/>
                  </a:lnTo>
                  <a:close/>
                  <a:moveTo>
                    <a:pt x="6901942" y="11326622"/>
                  </a:moveTo>
                  <a:lnTo>
                    <a:pt x="6901942" y="11339322"/>
                  </a:lnTo>
                  <a:lnTo>
                    <a:pt x="6889242" y="11339322"/>
                  </a:lnTo>
                  <a:lnTo>
                    <a:pt x="6889242" y="11326622"/>
                  </a:lnTo>
                  <a:close/>
                  <a:moveTo>
                    <a:pt x="6889242" y="11352022"/>
                  </a:moveTo>
                  <a:lnTo>
                    <a:pt x="6889242" y="11364722"/>
                  </a:lnTo>
                  <a:lnTo>
                    <a:pt x="6876542" y="11364722"/>
                  </a:lnTo>
                  <a:lnTo>
                    <a:pt x="6876542" y="11352022"/>
                  </a:lnTo>
                  <a:close/>
                  <a:moveTo>
                    <a:pt x="6876542" y="11377422"/>
                  </a:moveTo>
                  <a:lnTo>
                    <a:pt x="6876542" y="11390122"/>
                  </a:lnTo>
                  <a:lnTo>
                    <a:pt x="6863842" y="11390122"/>
                  </a:lnTo>
                  <a:lnTo>
                    <a:pt x="6863842" y="11377422"/>
                  </a:lnTo>
                  <a:close/>
                  <a:moveTo>
                    <a:pt x="6863842" y="11402822"/>
                  </a:moveTo>
                  <a:lnTo>
                    <a:pt x="6863842" y="11415522"/>
                  </a:lnTo>
                  <a:lnTo>
                    <a:pt x="6851142" y="11415522"/>
                  </a:lnTo>
                  <a:lnTo>
                    <a:pt x="6851142" y="11402822"/>
                  </a:lnTo>
                  <a:close/>
                  <a:moveTo>
                    <a:pt x="6851142" y="11428222"/>
                  </a:moveTo>
                  <a:lnTo>
                    <a:pt x="6851142" y="11440922"/>
                  </a:lnTo>
                  <a:lnTo>
                    <a:pt x="6838442" y="11440922"/>
                  </a:lnTo>
                  <a:lnTo>
                    <a:pt x="6838442" y="11428222"/>
                  </a:lnTo>
                  <a:close/>
                  <a:moveTo>
                    <a:pt x="6838442" y="11453622"/>
                  </a:moveTo>
                  <a:lnTo>
                    <a:pt x="6838442" y="11466322"/>
                  </a:lnTo>
                  <a:lnTo>
                    <a:pt x="6825742" y="11466322"/>
                  </a:lnTo>
                  <a:lnTo>
                    <a:pt x="6825742" y="11453622"/>
                  </a:lnTo>
                  <a:close/>
                  <a:moveTo>
                    <a:pt x="6825742" y="11479022"/>
                  </a:moveTo>
                  <a:lnTo>
                    <a:pt x="6825742" y="11491722"/>
                  </a:lnTo>
                  <a:lnTo>
                    <a:pt x="6813042" y="11491722"/>
                  </a:lnTo>
                  <a:lnTo>
                    <a:pt x="6813042" y="11479022"/>
                  </a:lnTo>
                  <a:close/>
                  <a:moveTo>
                    <a:pt x="6813042" y="11504422"/>
                  </a:moveTo>
                  <a:lnTo>
                    <a:pt x="6813042" y="11517122"/>
                  </a:lnTo>
                  <a:lnTo>
                    <a:pt x="6800342" y="11517122"/>
                  </a:lnTo>
                  <a:lnTo>
                    <a:pt x="6800342" y="11504422"/>
                  </a:lnTo>
                  <a:close/>
                  <a:moveTo>
                    <a:pt x="6800342" y="11529822"/>
                  </a:moveTo>
                  <a:lnTo>
                    <a:pt x="6800342" y="11542522"/>
                  </a:lnTo>
                  <a:lnTo>
                    <a:pt x="6787642" y="11542522"/>
                  </a:lnTo>
                  <a:lnTo>
                    <a:pt x="6787642" y="11529822"/>
                  </a:lnTo>
                  <a:close/>
                  <a:moveTo>
                    <a:pt x="6787642" y="11555222"/>
                  </a:moveTo>
                  <a:lnTo>
                    <a:pt x="6787642" y="11567922"/>
                  </a:lnTo>
                  <a:lnTo>
                    <a:pt x="6774942" y="11567922"/>
                  </a:lnTo>
                  <a:lnTo>
                    <a:pt x="6774942" y="11555222"/>
                  </a:lnTo>
                  <a:close/>
                  <a:moveTo>
                    <a:pt x="6774942" y="11580622"/>
                  </a:moveTo>
                  <a:lnTo>
                    <a:pt x="6774942" y="11593322"/>
                  </a:lnTo>
                  <a:lnTo>
                    <a:pt x="6762242" y="11593322"/>
                  </a:lnTo>
                  <a:lnTo>
                    <a:pt x="6762242" y="11580622"/>
                  </a:lnTo>
                  <a:close/>
                  <a:moveTo>
                    <a:pt x="6762242" y="11606022"/>
                  </a:moveTo>
                  <a:lnTo>
                    <a:pt x="6762242" y="11618722"/>
                  </a:lnTo>
                  <a:lnTo>
                    <a:pt x="6749542" y="11618722"/>
                  </a:lnTo>
                  <a:lnTo>
                    <a:pt x="6749542" y="11606022"/>
                  </a:lnTo>
                  <a:close/>
                  <a:moveTo>
                    <a:pt x="6749542" y="11631422"/>
                  </a:moveTo>
                  <a:lnTo>
                    <a:pt x="6749542" y="11644122"/>
                  </a:lnTo>
                  <a:lnTo>
                    <a:pt x="6736842" y="11644122"/>
                  </a:lnTo>
                  <a:lnTo>
                    <a:pt x="6736842" y="11631422"/>
                  </a:lnTo>
                  <a:close/>
                  <a:moveTo>
                    <a:pt x="6736842" y="11656822"/>
                  </a:moveTo>
                  <a:lnTo>
                    <a:pt x="6736842" y="11669522"/>
                  </a:lnTo>
                  <a:lnTo>
                    <a:pt x="6724142" y="11669522"/>
                  </a:lnTo>
                  <a:lnTo>
                    <a:pt x="6724142" y="11656822"/>
                  </a:lnTo>
                  <a:close/>
                  <a:moveTo>
                    <a:pt x="6724142" y="11682222"/>
                  </a:moveTo>
                  <a:lnTo>
                    <a:pt x="6724142" y="11694922"/>
                  </a:lnTo>
                  <a:lnTo>
                    <a:pt x="6711442" y="11694922"/>
                  </a:lnTo>
                  <a:lnTo>
                    <a:pt x="6711442" y="11682222"/>
                  </a:lnTo>
                  <a:close/>
                  <a:moveTo>
                    <a:pt x="6711442" y="11707622"/>
                  </a:moveTo>
                  <a:lnTo>
                    <a:pt x="6711442" y="11720322"/>
                  </a:lnTo>
                  <a:lnTo>
                    <a:pt x="6698742" y="11720322"/>
                  </a:lnTo>
                  <a:lnTo>
                    <a:pt x="6698742" y="11707622"/>
                  </a:lnTo>
                  <a:close/>
                  <a:moveTo>
                    <a:pt x="6698742" y="11733022"/>
                  </a:moveTo>
                  <a:lnTo>
                    <a:pt x="6698742" y="11745722"/>
                  </a:lnTo>
                  <a:lnTo>
                    <a:pt x="6686042" y="11745722"/>
                  </a:lnTo>
                  <a:lnTo>
                    <a:pt x="6686042" y="11733022"/>
                  </a:lnTo>
                  <a:close/>
                  <a:moveTo>
                    <a:pt x="6686042" y="11758422"/>
                  </a:moveTo>
                  <a:lnTo>
                    <a:pt x="6686042" y="11771122"/>
                  </a:lnTo>
                  <a:lnTo>
                    <a:pt x="6673342" y="11771122"/>
                  </a:lnTo>
                  <a:lnTo>
                    <a:pt x="6673342" y="11758422"/>
                  </a:lnTo>
                  <a:close/>
                  <a:moveTo>
                    <a:pt x="6673342" y="11783822"/>
                  </a:moveTo>
                  <a:lnTo>
                    <a:pt x="6673342" y="11796522"/>
                  </a:lnTo>
                  <a:lnTo>
                    <a:pt x="6660642" y="11796522"/>
                  </a:lnTo>
                  <a:lnTo>
                    <a:pt x="6660642" y="11783822"/>
                  </a:lnTo>
                  <a:close/>
                  <a:moveTo>
                    <a:pt x="6660642" y="11809222"/>
                  </a:moveTo>
                  <a:lnTo>
                    <a:pt x="6660642" y="11821922"/>
                  </a:lnTo>
                  <a:lnTo>
                    <a:pt x="6647942" y="11821922"/>
                  </a:lnTo>
                  <a:lnTo>
                    <a:pt x="6647942" y="11809222"/>
                  </a:lnTo>
                  <a:close/>
                  <a:moveTo>
                    <a:pt x="6647942" y="11834622"/>
                  </a:moveTo>
                  <a:lnTo>
                    <a:pt x="6647942" y="11847322"/>
                  </a:lnTo>
                  <a:lnTo>
                    <a:pt x="6635242" y="11847322"/>
                  </a:lnTo>
                  <a:lnTo>
                    <a:pt x="6635242" y="11834622"/>
                  </a:lnTo>
                  <a:close/>
                  <a:moveTo>
                    <a:pt x="6635242" y="11860022"/>
                  </a:moveTo>
                  <a:lnTo>
                    <a:pt x="6635242" y="11872722"/>
                  </a:lnTo>
                  <a:lnTo>
                    <a:pt x="6622542" y="11872722"/>
                  </a:lnTo>
                  <a:lnTo>
                    <a:pt x="6622542" y="11860022"/>
                  </a:lnTo>
                  <a:close/>
                  <a:moveTo>
                    <a:pt x="6622542" y="11885422"/>
                  </a:moveTo>
                  <a:lnTo>
                    <a:pt x="6622542" y="11898122"/>
                  </a:lnTo>
                  <a:lnTo>
                    <a:pt x="6609842" y="11898122"/>
                  </a:lnTo>
                  <a:lnTo>
                    <a:pt x="6609842" y="11885422"/>
                  </a:lnTo>
                  <a:close/>
                  <a:moveTo>
                    <a:pt x="6609842" y="11910822"/>
                  </a:moveTo>
                  <a:lnTo>
                    <a:pt x="6609842" y="11923522"/>
                  </a:lnTo>
                  <a:lnTo>
                    <a:pt x="6597142" y="11923522"/>
                  </a:lnTo>
                  <a:lnTo>
                    <a:pt x="6597142" y="11910822"/>
                  </a:lnTo>
                  <a:close/>
                  <a:moveTo>
                    <a:pt x="6597142" y="11936222"/>
                  </a:moveTo>
                  <a:lnTo>
                    <a:pt x="6597142" y="11948922"/>
                  </a:lnTo>
                  <a:lnTo>
                    <a:pt x="6584442" y="11948922"/>
                  </a:lnTo>
                  <a:lnTo>
                    <a:pt x="6584442" y="11936222"/>
                  </a:lnTo>
                  <a:close/>
                  <a:moveTo>
                    <a:pt x="6584442" y="11961622"/>
                  </a:moveTo>
                  <a:lnTo>
                    <a:pt x="6584442" y="11974322"/>
                  </a:lnTo>
                  <a:lnTo>
                    <a:pt x="6571742" y="11974322"/>
                  </a:lnTo>
                  <a:lnTo>
                    <a:pt x="6571742" y="11961622"/>
                  </a:lnTo>
                  <a:close/>
                  <a:moveTo>
                    <a:pt x="6571742" y="11987022"/>
                  </a:moveTo>
                  <a:lnTo>
                    <a:pt x="6571742" y="11999722"/>
                  </a:lnTo>
                  <a:lnTo>
                    <a:pt x="6559042" y="11999722"/>
                  </a:lnTo>
                  <a:lnTo>
                    <a:pt x="6559042" y="11987022"/>
                  </a:lnTo>
                  <a:close/>
                  <a:moveTo>
                    <a:pt x="6559042" y="12012422"/>
                  </a:moveTo>
                  <a:lnTo>
                    <a:pt x="6559042" y="12025122"/>
                  </a:lnTo>
                  <a:lnTo>
                    <a:pt x="6546342" y="12025122"/>
                  </a:lnTo>
                  <a:lnTo>
                    <a:pt x="6546342" y="12012422"/>
                  </a:lnTo>
                  <a:close/>
                  <a:moveTo>
                    <a:pt x="6546342" y="12037822"/>
                  </a:moveTo>
                  <a:lnTo>
                    <a:pt x="6546342" y="12050522"/>
                  </a:lnTo>
                  <a:lnTo>
                    <a:pt x="6533642" y="12050522"/>
                  </a:lnTo>
                  <a:lnTo>
                    <a:pt x="6533642" y="12037822"/>
                  </a:lnTo>
                  <a:close/>
                  <a:moveTo>
                    <a:pt x="6533642" y="12063222"/>
                  </a:moveTo>
                  <a:lnTo>
                    <a:pt x="6533642" y="12075922"/>
                  </a:lnTo>
                  <a:lnTo>
                    <a:pt x="6520942" y="12075922"/>
                  </a:lnTo>
                  <a:lnTo>
                    <a:pt x="6520942" y="12063222"/>
                  </a:lnTo>
                  <a:close/>
                  <a:moveTo>
                    <a:pt x="6520942" y="12088622"/>
                  </a:moveTo>
                  <a:lnTo>
                    <a:pt x="6520942" y="12101322"/>
                  </a:lnTo>
                  <a:lnTo>
                    <a:pt x="6508242" y="12101322"/>
                  </a:lnTo>
                  <a:lnTo>
                    <a:pt x="6508242" y="12088622"/>
                  </a:lnTo>
                  <a:close/>
                  <a:moveTo>
                    <a:pt x="6508242" y="12114022"/>
                  </a:moveTo>
                  <a:lnTo>
                    <a:pt x="6508242" y="12126722"/>
                  </a:lnTo>
                  <a:lnTo>
                    <a:pt x="6495542" y="12126722"/>
                  </a:lnTo>
                  <a:lnTo>
                    <a:pt x="6495542" y="12114022"/>
                  </a:lnTo>
                  <a:close/>
                  <a:moveTo>
                    <a:pt x="6495542" y="12139422"/>
                  </a:moveTo>
                  <a:lnTo>
                    <a:pt x="6495542" y="12152122"/>
                  </a:lnTo>
                  <a:lnTo>
                    <a:pt x="6482842" y="12152122"/>
                  </a:lnTo>
                  <a:lnTo>
                    <a:pt x="6482842" y="12139422"/>
                  </a:lnTo>
                  <a:close/>
                  <a:moveTo>
                    <a:pt x="6482842" y="12164822"/>
                  </a:moveTo>
                  <a:lnTo>
                    <a:pt x="6482842" y="12177522"/>
                  </a:lnTo>
                  <a:lnTo>
                    <a:pt x="6470142" y="12177522"/>
                  </a:lnTo>
                  <a:lnTo>
                    <a:pt x="6470142" y="12164822"/>
                  </a:lnTo>
                  <a:close/>
                  <a:moveTo>
                    <a:pt x="6470142" y="12190222"/>
                  </a:moveTo>
                  <a:lnTo>
                    <a:pt x="6470142" y="12202922"/>
                  </a:lnTo>
                  <a:lnTo>
                    <a:pt x="6457442" y="12202922"/>
                  </a:lnTo>
                  <a:lnTo>
                    <a:pt x="6457442" y="12190222"/>
                  </a:lnTo>
                  <a:close/>
                  <a:moveTo>
                    <a:pt x="6457442" y="12215622"/>
                  </a:moveTo>
                  <a:lnTo>
                    <a:pt x="6457442" y="12228322"/>
                  </a:lnTo>
                  <a:lnTo>
                    <a:pt x="6444742" y="12228322"/>
                  </a:lnTo>
                  <a:lnTo>
                    <a:pt x="6444742" y="12215622"/>
                  </a:lnTo>
                  <a:close/>
                  <a:moveTo>
                    <a:pt x="6444742" y="12241022"/>
                  </a:moveTo>
                  <a:lnTo>
                    <a:pt x="6444742" y="12253722"/>
                  </a:lnTo>
                  <a:lnTo>
                    <a:pt x="6432042" y="12253722"/>
                  </a:lnTo>
                  <a:lnTo>
                    <a:pt x="6432042" y="12241022"/>
                  </a:lnTo>
                  <a:close/>
                  <a:moveTo>
                    <a:pt x="6432042" y="12266422"/>
                  </a:moveTo>
                  <a:lnTo>
                    <a:pt x="6432042" y="12279122"/>
                  </a:lnTo>
                  <a:lnTo>
                    <a:pt x="6419342" y="12279122"/>
                  </a:lnTo>
                  <a:lnTo>
                    <a:pt x="6419342" y="12266422"/>
                  </a:lnTo>
                  <a:close/>
                  <a:moveTo>
                    <a:pt x="6419342" y="12291822"/>
                  </a:moveTo>
                  <a:lnTo>
                    <a:pt x="6419342" y="12304522"/>
                  </a:lnTo>
                  <a:lnTo>
                    <a:pt x="6406642" y="12304522"/>
                  </a:lnTo>
                  <a:lnTo>
                    <a:pt x="6406642" y="12291822"/>
                  </a:lnTo>
                  <a:close/>
                  <a:moveTo>
                    <a:pt x="6406642" y="12317222"/>
                  </a:moveTo>
                  <a:lnTo>
                    <a:pt x="6406642" y="12329922"/>
                  </a:lnTo>
                  <a:lnTo>
                    <a:pt x="6393942" y="12329922"/>
                  </a:lnTo>
                  <a:lnTo>
                    <a:pt x="6393942" y="12317222"/>
                  </a:lnTo>
                  <a:close/>
                  <a:moveTo>
                    <a:pt x="6393942" y="12342622"/>
                  </a:moveTo>
                  <a:lnTo>
                    <a:pt x="6393942" y="12355322"/>
                  </a:lnTo>
                  <a:lnTo>
                    <a:pt x="6381242" y="12355322"/>
                  </a:lnTo>
                  <a:lnTo>
                    <a:pt x="6381242" y="12342622"/>
                  </a:lnTo>
                  <a:close/>
                  <a:moveTo>
                    <a:pt x="6381242" y="12368022"/>
                  </a:moveTo>
                  <a:lnTo>
                    <a:pt x="6381242" y="12380722"/>
                  </a:lnTo>
                  <a:lnTo>
                    <a:pt x="6368542" y="12380722"/>
                  </a:lnTo>
                  <a:lnTo>
                    <a:pt x="6368542" y="12368022"/>
                  </a:lnTo>
                  <a:close/>
                  <a:moveTo>
                    <a:pt x="6368542" y="12393422"/>
                  </a:moveTo>
                  <a:lnTo>
                    <a:pt x="6368542" y="12406122"/>
                  </a:lnTo>
                  <a:lnTo>
                    <a:pt x="6355842" y="12406122"/>
                  </a:lnTo>
                  <a:lnTo>
                    <a:pt x="6355842" y="12393422"/>
                  </a:lnTo>
                  <a:close/>
                  <a:moveTo>
                    <a:pt x="6355842" y="12418822"/>
                  </a:moveTo>
                  <a:lnTo>
                    <a:pt x="6355842" y="12431522"/>
                  </a:lnTo>
                  <a:lnTo>
                    <a:pt x="6343142" y="12431522"/>
                  </a:lnTo>
                  <a:lnTo>
                    <a:pt x="6343142" y="12418822"/>
                  </a:lnTo>
                  <a:close/>
                  <a:moveTo>
                    <a:pt x="6343142" y="12444222"/>
                  </a:moveTo>
                  <a:lnTo>
                    <a:pt x="6343142" y="12456922"/>
                  </a:lnTo>
                  <a:lnTo>
                    <a:pt x="6330442" y="12456922"/>
                  </a:lnTo>
                  <a:lnTo>
                    <a:pt x="6330442" y="12444222"/>
                  </a:lnTo>
                  <a:close/>
                  <a:moveTo>
                    <a:pt x="6330442" y="12469622"/>
                  </a:moveTo>
                  <a:lnTo>
                    <a:pt x="6330442" y="12482322"/>
                  </a:lnTo>
                  <a:lnTo>
                    <a:pt x="6317742" y="12482322"/>
                  </a:lnTo>
                  <a:lnTo>
                    <a:pt x="6317742" y="12469622"/>
                  </a:lnTo>
                  <a:close/>
                  <a:moveTo>
                    <a:pt x="6317742" y="12495022"/>
                  </a:moveTo>
                  <a:lnTo>
                    <a:pt x="6317742" y="12507722"/>
                  </a:lnTo>
                  <a:lnTo>
                    <a:pt x="6305042" y="12507722"/>
                  </a:lnTo>
                  <a:lnTo>
                    <a:pt x="6305042" y="12495022"/>
                  </a:lnTo>
                  <a:close/>
                  <a:moveTo>
                    <a:pt x="6305042" y="12520422"/>
                  </a:moveTo>
                  <a:lnTo>
                    <a:pt x="6305042" y="12533122"/>
                  </a:lnTo>
                  <a:lnTo>
                    <a:pt x="6292342" y="12533122"/>
                  </a:lnTo>
                  <a:lnTo>
                    <a:pt x="6292342" y="12520422"/>
                  </a:lnTo>
                  <a:close/>
                  <a:moveTo>
                    <a:pt x="6292342" y="12545822"/>
                  </a:moveTo>
                  <a:lnTo>
                    <a:pt x="6292342" y="12558522"/>
                  </a:lnTo>
                  <a:lnTo>
                    <a:pt x="6279642" y="12558522"/>
                  </a:lnTo>
                  <a:lnTo>
                    <a:pt x="6279642" y="12545822"/>
                  </a:lnTo>
                  <a:close/>
                  <a:moveTo>
                    <a:pt x="6279642" y="12571222"/>
                  </a:moveTo>
                  <a:lnTo>
                    <a:pt x="6279642" y="12583922"/>
                  </a:lnTo>
                  <a:lnTo>
                    <a:pt x="6266942" y="12583922"/>
                  </a:lnTo>
                  <a:lnTo>
                    <a:pt x="6266942" y="12571222"/>
                  </a:lnTo>
                  <a:close/>
                  <a:moveTo>
                    <a:pt x="6266942" y="12596622"/>
                  </a:moveTo>
                  <a:lnTo>
                    <a:pt x="6266942" y="12609322"/>
                  </a:lnTo>
                  <a:lnTo>
                    <a:pt x="6254242" y="12609322"/>
                  </a:lnTo>
                  <a:lnTo>
                    <a:pt x="6254242" y="12596622"/>
                  </a:lnTo>
                  <a:close/>
                  <a:moveTo>
                    <a:pt x="6254242" y="12622022"/>
                  </a:moveTo>
                  <a:lnTo>
                    <a:pt x="6254242" y="12634722"/>
                  </a:lnTo>
                  <a:lnTo>
                    <a:pt x="6241542" y="12634722"/>
                  </a:lnTo>
                  <a:lnTo>
                    <a:pt x="6241542" y="12622022"/>
                  </a:lnTo>
                  <a:close/>
                  <a:moveTo>
                    <a:pt x="6241542" y="12647422"/>
                  </a:moveTo>
                  <a:lnTo>
                    <a:pt x="6241542" y="12660122"/>
                  </a:lnTo>
                  <a:lnTo>
                    <a:pt x="6228842" y="12660122"/>
                  </a:lnTo>
                  <a:lnTo>
                    <a:pt x="6228842" y="12647422"/>
                  </a:lnTo>
                  <a:close/>
                  <a:moveTo>
                    <a:pt x="6228842" y="12672822"/>
                  </a:moveTo>
                  <a:lnTo>
                    <a:pt x="6228842" y="12685522"/>
                  </a:lnTo>
                  <a:lnTo>
                    <a:pt x="6216142" y="12685522"/>
                  </a:lnTo>
                  <a:lnTo>
                    <a:pt x="6216142" y="12672822"/>
                  </a:lnTo>
                  <a:close/>
                  <a:moveTo>
                    <a:pt x="6216142" y="12698222"/>
                  </a:moveTo>
                  <a:lnTo>
                    <a:pt x="6216142" y="12710922"/>
                  </a:lnTo>
                  <a:lnTo>
                    <a:pt x="6203442" y="12710922"/>
                  </a:lnTo>
                  <a:lnTo>
                    <a:pt x="6203442" y="12698222"/>
                  </a:lnTo>
                  <a:close/>
                  <a:moveTo>
                    <a:pt x="6203442" y="12723622"/>
                  </a:moveTo>
                  <a:lnTo>
                    <a:pt x="6203442" y="12736322"/>
                  </a:lnTo>
                  <a:lnTo>
                    <a:pt x="6190742" y="12736322"/>
                  </a:lnTo>
                  <a:lnTo>
                    <a:pt x="6190742" y="12723622"/>
                  </a:lnTo>
                  <a:close/>
                  <a:moveTo>
                    <a:pt x="6190742" y="12749022"/>
                  </a:moveTo>
                  <a:lnTo>
                    <a:pt x="6190742" y="12761722"/>
                  </a:lnTo>
                  <a:lnTo>
                    <a:pt x="6178042" y="12761722"/>
                  </a:lnTo>
                  <a:lnTo>
                    <a:pt x="6178042" y="12749022"/>
                  </a:lnTo>
                  <a:close/>
                  <a:moveTo>
                    <a:pt x="6178042" y="12774422"/>
                  </a:moveTo>
                  <a:lnTo>
                    <a:pt x="6178042" y="12787122"/>
                  </a:lnTo>
                  <a:lnTo>
                    <a:pt x="6165342" y="12787122"/>
                  </a:lnTo>
                  <a:lnTo>
                    <a:pt x="6165342" y="12774422"/>
                  </a:lnTo>
                  <a:close/>
                  <a:moveTo>
                    <a:pt x="6165342" y="12799822"/>
                  </a:moveTo>
                  <a:lnTo>
                    <a:pt x="6165342" y="12812522"/>
                  </a:lnTo>
                  <a:lnTo>
                    <a:pt x="6152642" y="12812522"/>
                  </a:lnTo>
                  <a:lnTo>
                    <a:pt x="6152642" y="12799822"/>
                  </a:lnTo>
                  <a:close/>
                  <a:moveTo>
                    <a:pt x="6152642" y="12825222"/>
                  </a:moveTo>
                  <a:lnTo>
                    <a:pt x="6152642" y="12837922"/>
                  </a:lnTo>
                  <a:lnTo>
                    <a:pt x="6139942" y="12837922"/>
                  </a:lnTo>
                  <a:lnTo>
                    <a:pt x="6139942" y="12825222"/>
                  </a:lnTo>
                  <a:close/>
                  <a:moveTo>
                    <a:pt x="6139942" y="12850622"/>
                  </a:moveTo>
                  <a:lnTo>
                    <a:pt x="6139942" y="12863322"/>
                  </a:lnTo>
                  <a:lnTo>
                    <a:pt x="6127242" y="12863322"/>
                  </a:lnTo>
                  <a:lnTo>
                    <a:pt x="6127242" y="12850622"/>
                  </a:lnTo>
                  <a:close/>
                  <a:moveTo>
                    <a:pt x="6127242" y="12876022"/>
                  </a:moveTo>
                  <a:lnTo>
                    <a:pt x="6127242" y="12888722"/>
                  </a:lnTo>
                  <a:lnTo>
                    <a:pt x="6114542" y="12888722"/>
                  </a:lnTo>
                  <a:lnTo>
                    <a:pt x="6114542" y="12876022"/>
                  </a:lnTo>
                  <a:close/>
                  <a:moveTo>
                    <a:pt x="6114542" y="12901422"/>
                  </a:moveTo>
                  <a:lnTo>
                    <a:pt x="6114542" y="12914122"/>
                  </a:lnTo>
                  <a:lnTo>
                    <a:pt x="6101842" y="12914122"/>
                  </a:lnTo>
                  <a:lnTo>
                    <a:pt x="6101842" y="12901422"/>
                  </a:lnTo>
                  <a:close/>
                  <a:moveTo>
                    <a:pt x="6101842" y="12926822"/>
                  </a:moveTo>
                  <a:lnTo>
                    <a:pt x="6101842" y="12939522"/>
                  </a:lnTo>
                  <a:lnTo>
                    <a:pt x="6089142" y="12939522"/>
                  </a:lnTo>
                  <a:lnTo>
                    <a:pt x="6089142" y="12926822"/>
                  </a:lnTo>
                  <a:close/>
                  <a:moveTo>
                    <a:pt x="6089142" y="12952222"/>
                  </a:moveTo>
                  <a:lnTo>
                    <a:pt x="6089142" y="12964922"/>
                  </a:lnTo>
                  <a:lnTo>
                    <a:pt x="6076442" y="12964922"/>
                  </a:lnTo>
                  <a:lnTo>
                    <a:pt x="6076442" y="12952222"/>
                  </a:lnTo>
                  <a:close/>
                  <a:moveTo>
                    <a:pt x="6076442" y="12977622"/>
                  </a:moveTo>
                  <a:lnTo>
                    <a:pt x="6076442" y="12990322"/>
                  </a:lnTo>
                  <a:lnTo>
                    <a:pt x="6063742" y="12990322"/>
                  </a:lnTo>
                  <a:lnTo>
                    <a:pt x="6063742" y="12977622"/>
                  </a:lnTo>
                  <a:close/>
                  <a:moveTo>
                    <a:pt x="6063742" y="13003022"/>
                  </a:moveTo>
                  <a:lnTo>
                    <a:pt x="6063742" y="13015722"/>
                  </a:lnTo>
                  <a:lnTo>
                    <a:pt x="6051042" y="13015722"/>
                  </a:lnTo>
                  <a:lnTo>
                    <a:pt x="6051042" y="13003022"/>
                  </a:lnTo>
                  <a:close/>
                  <a:moveTo>
                    <a:pt x="6051042" y="13028422"/>
                  </a:moveTo>
                  <a:lnTo>
                    <a:pt x="6051042" y="13041122"/>
                  </a:lnTo>
                  <a:lnTo>
                    <a:pt x="6038342" y="13041122"/>
                  </a:lnTo>
                  <a:lnTo>
                    <a:pt x="6038342" y="13028422"/>
                  </a:lnTo>
                  <a:close/>
                  <a:moveTo>
                    <a:pt x="6038342" y="13053822"/>
                  </a:moveTo>
                  <a:lnTo>
                    <a:pt x="6038342" y="13066522"/>
                  </a:lnTo>
                  <a:lnTo>
                    <a:pt x="6025642" y="13066522"/>
                  </a:lnTo>
                  <a:lnTo>
                    <a:pt x="6025642" y="13053822"/>
                  </a:lnTo>
                  <a:close/>
                  <a:moveTo>
                    <a:pt x="6025642" y="13079222"/>
                  </a:moveTo>
                  <a:lnTo>
                    <a:pt x="6025642" y="13091922"/>
                  </a:lnTo>
                  <a:lnTo>
                    <a:pt x="6012942" y="13091922"/>
                  </a:lnTo>
                  <a:lnTo>
                    <a:pt x="6012942" y="13079222"/>
                  </a:lnTo>
                  <a:close/>
                  <a:moveTo>
                    <a:pt x="6012942" y="13104622"/>
                  </a:moveTo>
                  <a:lnTo>
                    <a:pt x="6012942" y="13117322"/>
                  </a:lnTo>
                  <a:lnTo>
                    <a:pt x="6000242" y="13117322"/>
                  </a:lnTo>
                  <a:lnTo>
                    <a:pt x="6000242" y="13104622"/>
                  </a:lnTo>
                  <a:close/>
                  <a:moveTo>
                    <a:pt x="6000242" y="13130022"/>
                  </a:moveTo>
                  <a:lnTo>
                    <a:pt x="6000242" y="13142722"/>
                  </a:lnTo>
                  <a:lnTo>
                    <a:pt x="5987542" y="13142722"/>
                  </a:lnTo>
                  <a:lnTo>
                    <a:pt x="5987542" y="13130022"/>
                  </a:lnTo>
                  <a:close/>
                  <a:moveTo>
                    <a:pt x="5987542" y="13155422"/>
                  </a:moveTo>
                  <a:lnTo>
                    <a:pt x="5987542" y="13168122"/>
                  </a:lnTo>
                  <a:lnTo>
                    <a:pt x="5974842" y="13168122"/>
                  </a:lnTo>
                  <a:lnTo>
                    <a:pt x="5974842" y="13155422"/>
                  </a:lnTo>
                  <a:close/>
                  <a:moveTo>
                    <a:pt x="5974842" y="13180822"/>
                  </a:moveTo>
                  <a:lnTo>
                    <a:pt x="5974842" y="13193522"/>
                  </a:lnTo>
                  <a:lnTo>
                    <a:pt x="5962142" y="13193522"/>
                  </a:lnTo>
                  <a:lnTo>
                    <a:pt x="5962142" y="13180822"/>
                  </a:lnTo>
                  <a:close/>
                  <a:moveTo>
                    <a:pt x="5962142" y="13206222"/>
                  </a:moveTo>
                  <a:lnTo>
                    <a:pt x="5962142" y="13218922"/>
                  </a:lnTo>
                  <a:lnTo>
                    <a:pt x="5949442" y="13218922"/>
                  </a:lnTo>
                  <a:lnTo>
                    <a:pt x="5949442" y="13206222"/>
                  </a:lnTo>
                  <a:close/>
                  <a:moveTo>
                    <a:pt x="5949442" y="13231622"/>
                  </a:moveTo>
                  <a:lnTo>
                    <a:pt x="5949442" y="13244322"/>
                  </a:lnTo>
                  <a:lnTo>
                    <a:pt x="5936742" y="13244322"/>
                  </a:lnTo>
                  <a:lnTo>
                    <a:pt x="5936742" y="13231622"/>
                  </a:lnTo>
                  <a:close/>
                  <a:moveTo>
                    <a:pt x="5936742" y="13257022"/>
                  </a:moveTo>
                  <a:lnTo>
                    <a:pt x="5936742" y="13269722"/>
                  </a:lnTo>
                  <a:lnTo>
                    <a:pt x="5924042" y="13269722"/>
                  </a:lnTo>
                  <a:lnTo>
                    <a:pt x="5924042" y="13257022"/>
                  </a:lnTo>
                  <a:close/>
                  <a:moveTo>
                    <a:pt x="5924042" y="13282422"/>
                  </a:moveTo>
                  <a:lnTo>
                    <a:pt x="5924042" y="13295122"/>
                  </a:lnTo>
                  <a:lnTo>
                    <a:pt x="5911342" y="13295122"/>
                  </a:lnTo>
                  <a:lnTo>
                    <a:pt x="5911342" y="13282422"/>
                  </a:lnTo>
                  <a:close/>
                  <a:moveTo>
                    <a:pt x="5911342" y="13307822"/>
                  </a:moveTo>
                  <a:lnTo>
                    <a:pt x="5911342" y="13320522"/>
                  </a:lnTo>
                  <a:lnTo>
                    <a:pt x="5898642" y="13320522"/>
                  </a:lnTo>
                  <a:lnTo>
                    <a:pt x="5898642" y="13307822"/>
                  </a:lnTo>
                  <a:close/>
                  <a:moveTo>
                    <a:pt x="5898642" y="13333222"/>
                  </a:moveTo>
                  <a:lnTo>
                    <a:pt x="5898642" y="13345922"/>
                  </a:lnTo>
                  <a:lnTo>
                    <a:pt x="5885942" y="13345922"/>
                  </a:lnTo>
                  <a:lnTo>
                    <a:pt x="5885942" y="13333222"/>
                  </a:lnTo>
                  <a:close/>
                  <a:moveTo>
                    <a:pt x="5885942" y="13358622"/>
                  </a:moveTo>
                  <a:lnTo>
                    <a:pt x="5885942" y="13371322"/>
                  </a:lnTo>
                  <a:lnTo>
                    <a:pt x="5873242" y="13371322"/>
                  </a:lnTo>
                  <a:lnTo>
                    <a:pt x="5873242" y="13358622"/>
                  </a:lnTo>
                  <a:close/>
                  <a:moveTo>
                    <a:pt x="5873242" y="13384022"/>
                  </a:moveTo>
                  <a:lnTo>
                    <a:pt x="5873242" y="13396722"/>
                  </a:lnTo>
                  <a:lnTo>
                    <a:pt x="5860542" y="13396722"/>
                  </a:lnTo>
                  <a:lnTo>
                    <a:pt x="5860542" y="13384022"/>
                  </a:lnTo>
                  <a:close/>
                  <a:moveTo>
                    <a:pt x="5860542" y="13409422"/>
                  </a:moveTo>
                  <a:lnTo>
                    <a:pt x="5860542" y="13422122"/>
                  </a:lnTo>
                  <a:lnTo>
                    <a:pt x="5847842" y="13422122"/>
                  </a:lnTo>
                  <a:lnTo>
                    <a:pt x="5847842" y="13409422"/>
                  </a:lnTo>
                  <a:close/>
                  <a:moveTo>
                    <a:pt x="5847842" y="13434822"/>
                  </a:moveTo>
                  <a:lnTo>
                    <a:pt x="5847842" y="13447522"/>
                  </a:lnTo>
                  <a:lnTo>
                    <a:pt x="5835142" y="13447522"/>
                  </a:lnTo>
                  <a:lnTo>
                    <a:pt x="5835142" y="13434822"/>
                  </a:lnTo>
                  <a:close/>
                  <a:moveTo>
                    <a:pt x="5835142" y="13460222"/>
                  </a:moveTo>
                  <a:lnTo>
                    <a:pt x="5835142" y="13472922"/>
                  </a:lnTo>
                  <a:lnTo>
                    <a:pt x="5822442" y="13472922"/>
                  </a:lnTo>
                  <a:lnTo>
                    <a:pt x="5822442" y="13460222"/>
                  </a:lnTo>
                  <a:close/>
                  <a:moveTo>
                    <a:pt x="5822442" y="13485622"/>
                  </a:moveTo>
                  <a:lnTo>
                    <a:pt x="5822442" y="13498322"/>
                  </a:lnTo>
                  <a:lnTo>
                    <a:pt x="5809742" y="13498322"/>
                  </a:lnTo>
                  <a:lnTo>
                    <a:pt x="5809742" y="13485622"/>
                  </a:lnTo>
                  <a:close/>
                  <a:moveTo>
                    <a:pt x="5809742" y="13511022"/>
                  </a:moveTo>
                  <a:lnTo>
                    <a:pt x="5809742" y="13523722"/>
                  </a:lnTo>
                  <a:lnTo>
                    <a:pt x="5797042" y="13523722"/>
                  </a:lnTo>
                  <a:lnTo>
                    <a:pt x="5797042" y="13511022"/>
                  </a:lnTo>
                  <a:close/>
                  <a:moveTo>
                    <a:pt x="5797042" y="13536422"/>
                  </a:moveTo>
                  <a:lnTo>
                    <a:pt x="5797042" y="13549122"/>
                  </a:lnTo>
                  <a:lnTo>
                    <a:pt x="5784342" y="13549122"/>
                  </a:lnTo>
                  <a:lnTo>
                    <a:pt x="5784342" y="13536422"/>
                  </a:lnTo>
                  <a:close/>
                  <a:moveTo>
                    <a:pt x="5784342" y="13561822"/>
                  </a:moveTo>
                  <a:lnTo>
                    <a:pt x="5784342" y="13574522"/>
                  </a:lnTo>
                  <a:lnTo>
                    <a:pt x="5771642" y="13574522"/>
                  </a:lnTo>
                  <a:lnTo>
                    <a:pt x="5771642" y="13561822"/>
                  </a:lnTo>
                  <a:close/>
                  <a:moveTo>
                    <a:pt x="5771642" y="13587222"/>
                  </a:moveTo>
                  <a:lnTo>
                    <a:pt x="5771642" y="13599922"/>
                  </a:lnTo>
                  <a:lnTo>
                    <a:pt x="5758942" y="13599922"/>
                  </a:lnTo>
                  <a:lnTo>
                    <a:pt x="5758942" y="13587222"/>
                  </a:lnTo>
                  <a:close/>
                  <a:moveTo>
                    <a:pt x="5758942" y="13612622"/>
                  </a:moveTo>
                  <a:lnTo>
                    <a:pt x="5758942" y="13625322"/>
                  </a:lnTo>
                  <a:lnTo>
                    <a:pt x="5746242" y="13625322"/>
                  </a:lnTo>
                  <a:lnTo>
                    <a:pt x="5746242" y="13612622"/>
                  </a:lnTo>
                  <a:close/>
                  <a:moveTo>
                    <a:pt x="5746242" y="13638022"/>
                  </a:moveTo>
                  <a:lnTo>
                    <a:pt x="5746242" y="13650722"/>
                  </a:lnTo>
                  <a:lnTo>
                    <a:pt x="5733542" y="13650722"/>
                  </a:lnTo>
                  <a:lnTo>
                    <a:pt x="5733542" y="13638022"/>
                  </a:lnTo>
                  <a:close/>
                  <a:moveTo>
                    <a:pt x="5733542" y="13663422"/>
                  </a:moveTo>
                  <a:lnTo>
                    <a:pt x="5733542" y="13676122"/>
                  </a:lnTo>
                  <a:lnTo>
                    <a:pt x="5720842" y="13676122"/>
                  </a:lnTo>
                  <a:lnTo>
                    <a:pt x="5720842" y="13663422"/>
                  </a:lnTo>
                  <a:close/>
                  <a:moveTo>
                    <a:pt x="5720842" y="13688822"/>
                  </a:moveTo>
                  <a:lnTo>
                    <a:pt x="5720842" y="13701522"/>
                  </a:lnTo>
                  <a:lnTo>
                    <a:pt x="5708142" y="13701522"/>
                  </a:lnTo>
                  <a:lnTo>
                    <a:pt x="5708142" y="13688822"/>
                  </a:lnTo>
                  <a:close/>
                  <a:moveTo>
                    <a:pt x="5708142" y="13714222"/>
                  </a:moveTo>
                  <a:lnTo>
                    <a:pt x="5708142" y="13726922"/>
                  </a:lnTo>
                  <a:lnTo>
                    <a:pt x="5695442" y="13726922"/>
                  </a:lnTo>
                  <a:lnTo>
                    <a:pt x="5695442" y="13714222"/>
                  </a:lnTo>
                  <a:close/>
                  <a:moveTo>
                    <a:pt x="5695442" y="13739622"/>
                  </a:moveTo>
                  <a:lnTo>
                    <a:pt x="5695442" y="13752322"/>
                  </a:lnTo>
                  <a:lnTo>
                    <a:pt x="5682742" y="13752322"/>
                  </a:lnTo>
                  <a:lnTo>
                    <a:pt x="5682742" y="13739622"/>
                  </a:lnTo>
                  <a:close/>
                  <a:moveTo>
                    <a:pt x="5682742" y="13765022"/>
                  </a:moveTo>
                  <a:lnTo>
                    <a:pt x="5682742" y="13777722"/>
                  </a:lnTo>
                  <a:lnTo>
                    <a:pt x="5670042" y="13777722"/>
                  </a:lnTo>
                  <a:lnTo>
                    <a:pt x="5670042" y="13765022"/>
                  </a:lnTo>
                  <a:close/>
                  <a:moveTo>
                    <a:pt x="5670042" y="13790422"/>
                  </a:moveTo>
                  <a:lnTo>
                    <a:pt x="5670042" y="13803122"/>
                  </a:lnTo>
                  <a:lnTo>
                    <a:pt x="5657342" y="13803122"/>
                  </a:lnTo>
                  <a:lnTo>
                    <a:pt x="5657342" y="13790422"/>
                  </a:lnTo>
                  <a:close/>
                  <a:moveTo>
                    <a:pt x="5657342" y="13815822"/>
                  </a:moveTo>
                  <a:lnTo>
                    <a:pt x="5657342" y="13828522"/>
                  </a:lnTo>
                  <a:lnTo>
                    <a:pt x="5644642" y="13828522"/>
                  </a:lnTo>
                  <a:lnTo>
                    <a:pt x="5644642" y="13815822"/>
                  </a:lnTo>
                  <a:close/>
                  <a:moveTo>
                    <a:pt x="5644642" y="13841222"/>
                  </a:moveTo>
                  <a:lnTo>
                    <a:pt x="5644642" y="13853922"/>
                  </a:lnTo>
                  <a:lnTo>
                    <a:pt x="5631942" y="13853922"/>
                  </a:lnTo>
                  <a:lnTo>
                    <a:pt x="5631942" y="13841222"/>
                  </a:lnTo>
                  <a:close/>
                  <a:moveTo>
                    <a:pt x="5631942" y="13866622"/>
                  </a:moveTo>
                  <a:lnTo>
                    <a:pt x="5631942" y="13879322"/>
                  </a:lnTo>
                  <a:lnTo>
                    <a:pt x="5619242" y="13879322"/>
                  </a:lnTo>
                  <a:lnTo>
                    <a:pt x="5619242" y="13866622"/>
                  </a:lnTo>
                  <a:close/>
                  <a:moveTo>
                    <a:pt x="5619242" y="13892022"/>
                  </a:moveTo>
                  <a:lnTo>
                    <a:pt x="5619242" y="13904722"/>
                  </a:lnTo>
                  <a:lnTo>
                    <a:pt x="5606542" y="13904722"/>
                  </a:lnTo>
                  <a:lnTo>
                    <a:pt x="5606542" y="13892022"/>
                  </a:lnTo>
                  <a:close/>
                  <a:moveTo>
                    <a:pt x="5606542" y="13917422"/>
                  </a:moveTo>
                  <a:lnTo>
                    <a:pt x="5606542" y="13930122"/>
                  </a:lnTo>
                  <a:lnTo>
                    <a:pt x="5593842" y="13930122"/>
                  </a:lnTo>
                  <a:lnTo>
                    <a:pt x="5593842" y="13917422"/>
                  </a:lnTo>
                  <a:close/>
                  <a:moveTo>
                    <a:pt x="5593842" y="13942822"/>
                  </a:moveTo>
                  <a:lnTo>
                    <a:pt x="5593842" y="13955522"/>
                  </a:lnTo>
                  <a:lnTo>
                    <a:pt x="5581142" y="13955522"/>
                  </a:lnTo>
                  <a:lnTo>
                    <a:pt x="5581142" y="13942822"/>
                  </a:lnTo>
                  <a:close/>
                  <a:moveTo>
                    <a:pt x="5581142" y="13968222"/>
                  </a:moveTo>
                  <a:lnTo>
                    <a:pt x="5581142" y="13980922"/>
                  </a:lnTo>
                  <a:lnTo>
                    <a:pt x="5568442" y="13980922"/>
                  </a:lnTo>
                  <a:lnTo>
                    <a:pt x="5568442" y="13968222"/>
                  </a:lnTo>
                  <a:close/>
                  <a:moveTo>
                    <a:pt x="5568442" y="13993622"/>
                  </a:moveTo>
                  <a:lnTo>
                    <a:pt x="5568442" y="14006322"/>
                  </a:lnTo>
                  <a:lnTo>
                    <a:pt x="5555742" y="14006322"/>
                  </a:lnTo>
                  <a:lnTo>
                    <a:pt x="5555742" y="13993622"/>
                  </a:lnTo>
                  <a:close/>
                  <a:moveTo>
                    <a:pt x="5555742" y="14019022"/>
                  </a:moveTo>
                  <a:lnTo>
                    <a:pt x="5555742" y="14031722"/>
                  </a:lnTo>
                  <a:lnTo>
                    <a:pt x="5543042" y="14031722"/>
                  </a:lnTo>
                  <a:lnTo>
                    <a:pt x="5543042" y="14019022"/>
                  </a:lnTo>
                  <a:close/>
                  <a:moveTo>
                    <a:pt x="5543042" y="14044422"/>
                  </a:moveTo>
                  <a:lnTo>
                    <a:pt x="5543042" y="14057122"/>
                  </a:lnTo>
                  <a:lnTo>
                    <a:pt x="5530342" y="14057122"/>
                  </a:lnTo>
                  <a:lnTo>
                    <a:pt x="5530342" y="14044422"/>
                  </a:lnTo>
                  <a:close/>
                  <a:moveTo>
                    <a:pt x="5530342" y="14069822"/>
                  </a:moveTo>
                  <a:lnTo>
                    <a:pt x="5530342" y="14082522"/>
                  </a:lnTo>
                  <a:lnTo>
                    <a:pt x="5517642" y="14082522"/>
                  </a:lnTo>
                  <a:lnTo>
                    <a:pt x="5517642" y="14069822"/>
                  </a:lnTo>
                  <a:close/>
                  <a:moveTo>
                    <a:pt x="5517642" y="14095222"/>
                  </a:moveTo>
                  <a:lnTo>
                    <a:pt x="5517642" y="14107922"/>
                  </a:lnTo>
                  <a:lnTo>
                    <a:pt x="5504942" y="14107922"/>
                  </a:lnTo>
                  <a:lnTo>
                    <a:pt x="5504942" y="14095222"/>
                  </a:lnTo>
                  <a:close/>
                  <a:moveTo>
                    <a:pt x="5504942" y="14120622"/>
                  </a:moveTo>
                  <a:lnTo>
                    <a:pt x="5504942" y="14133322"/>
                  </a:lnTo>
                  <a:lnTo>
                    <a:pt x="5492242" y="14133322"/>
                  </a:lnTo>
                  <a:lnTo>
                    <a:pt x="5492242" y="14120622"/>
                  </a:lnTo>
                  <a:close/>
                  <a:moveTo>
                    <a:pt x="5492242" y="14146022"/>
                  </a:moveTo>
                  <a:lnTo>
                    <a:pt x="5492242" y="14158722"/>
                  </a:lnTo>
                  <a:lnTo>
                    <a:pt x="5479542" y="14158722"/>
                  </a:lnTo>
                  <a:lnTo>
                    <a:pt x="5479542" y="14146022"/>
                  </a:lnTo>
                  <a:close/>
                  <a:moveTo>
                    <a:pt x="5479542" y="14171422"/>
                  </a:moveTo>
                  <a:lnTo>
                    <a:pt x="5479542" y="14184122"/>
                  </a:lnTo>
                  <a:lnTo>
                    <a:pt x="5466842" y="14184122"/>
                  </a:lnTo>
                  <a:lnTo>
                    <a:pt x="5466842" y="14171422"/>
                  </a:lnTo>
                  <a:close/>
                  <a:moveTo>
                    <a:pt x="5466842" y="14196822"/>
                  </a:moveTo>
                  <a:lnTo>
                    <a:pt x="5466842" y="14209522"/>
                  </a:lnTo>
                  <a:lnTo>
                    <a:pt x="5454142" y="14209522"/>
                  </a:lnTo>
                  <a:lnTo>
                    <a:pt x="5454142" y="14196822"/>
                  </a:lnTo>
                  <a:close/>
                  <a:moveTo>
                    <a:pt x="5454142" y="14222222"/>
                  </a:moveTo>
                  <a:lnTo>
                    <a:pt x="5454142" y="14234922"/>
                  </a:lnTo>
                  <a:lnTo>
                    <a:pt x="5441442" y="14234922"/>
                  </a:lnTo>
                  <a:lnTo>
                    <a:pt x="5441442" y="14222222"/>
                  </a:lnTo>
                  <a:close/>
                  <a:moveTo>
                    <a:pt x="5441442" y="14247622"/>
                  </a:moveTo>
                  <a:lnTo>
                    <a:pt x="5441442" y="14260322"/>
                  </a:lnTo>
                  <a:lnTo>
                    <a:pt x="5428742" y="14260322"/>
                  </a:lnTo>
                  <a:lnTo>
                    <a:pt x="5428742" y="14247622"/>
                  </a:lnTo>
                  <a:close/>
                  <a:moveTo>
                    <a:pt x="5428742" y="14273022"/>
                  </a:moveTo>
                  <a:lnTo>
                    <a:pt x="5428742" y="14285722"/>
                  </a:lnTo>
                  <a:lnTo>
                    <a:pt x="5416042" y="14285722"/>
                  </a:lnTo>
                  <a:lnTo>
                    <a:pt x="5416042" y="14273022"/>
                  </a:lnTo>
                  <a:close/>
                  <a:moveTo>
                    <a:pt x="5416042" y="14298422"/>
                  </a:moveTo>
                  <a:lnTo>
                    <a:pt x="5416042" y="14311122"/>
                  </a:lnTo>
                  <a:lnTo>
                    <a:pt x="5403342" y="14311122"/>
                  </a:lnTo>
                  <a:lnTo>
                    <a:pt x="5403342" y="14298422"/>
                  </a:lnTo>
                  <a:close/>
                  <a:moveTo>
                    <a:pt x="5403342" y="14323822"/>
                  </a:moveTo>
                  <a:lnTo>
                    <a:pt x="5403342" y="14336522"/>
                  </a:lnTo>
                  <a:lnTo>
                    <a:pt x="5390642" y="14336522"/>
                  </a:lnTo>
                  <a:lnTo>
                    <a:pt x="5390642" y="14323822"/>
                  </a:lnTo>
                  <a:close/>
                  <a:moveTo>
                    <a:pt x="5390642" y="14349222"/>
                  </a:moveTo>
                  <a:lnTo>
                    <a:pt x="5390642" y="14361922"/>
                  </a:lnTo>
                  <a:lnTo>
                    <a:pt x="5377942" y="14361922"/>
                  </a:lnTo>
                  <a:lnTo>
                    <a:pt x="5377942" y="14349222"/>
                  </a:lnTo>
                  <a:close/>
                  <a:moveTo>
                    <a:pt x="5377942" y="14374622"/>
                  </a:moveTo>
                  <a:lnTo>
                    <a:pt x="5377942" y="14387322"/>
                  </a:lnTo>
                  <a:lnTo>
                    <a:pt x="5365242" y="14387322"/>
                  </a:lnTo>
                  <a:lnTo>
                    <a:pt x="5365242" y="14374622"/>
                  </a:lnTo>
                  <a:close/>
                  <a:moveTo>
                    <a:pt x="5365242" y="14400022"/>
                  </a:moveTo>
                  <a:lnTo>
                    <a:pt x="5365242" y="14412722"/>
                  </a:lnTo>
                  <a:lnTo>
                    <a:pt x="5352542" y="14412722"/>
                  </a:lnTo>
                  <a:lnTo>
                    <a:pt x="5352542" y="14400022"/>
                  </a:lnTo>
                  <a:close/>
                  <a:moveTo>
                    <a:pt x="5352542" y="14425422"/>
                  </a:moveTo>
                  <a:lnTo>
                    <a:pt x="5352542" y="14438122"/>
                  </a:lnTo>
                  <a:lnTo>
                    <a:pt x="5339842" y="14438122"/>
                  </a:lnTo>
                  <a:lnTo>
                    <a:pt x="5339842" y="14425422"/>
                  </a:lnTo>
                  <a:close/>
                  <a:moveTo>
                    <a:pt x="5339842" y="14450822"/>
                  </a:moveTo>
                  <a:lnTo>
                    <a:pt x="5339842" y="14463522"/>
                  </a:lnTo>
                  <a:lnTo>
                    <a:pt x="5327142" y="14463522"/>
                  </a:lnTo>
                  <a:lnTo>
                    <a:pt x="5327142" y="14450822"/>
                  </a:lnTo>
                  <a:close/>
                  <a:moveTo>
                    <a:pt x="5327142" y="14476222"/>
                  </a:moveTo>
                  <a:lnTo>
                    <a:pt x="5327142" y="14488922"/>
                  </a:lnTo>
                  <a:lnTo>
                    <a:pt x="5314442" y="14488922"/>
                  </a:lnTo>
                  <a:lnTo>
                    <a:pt x="5314442" y="14476222"/>
                  </a:lnTo>
                  <a:close/>
                  <a:moveTo>
                    <a:pt x="5314442" y="14501622"/>
                  </a:moveTo>
                  <a:lnTo>
                    <a:pt x="5314442" y="14514322"/>
                  </a:lnTo>
                  <a:lnTo>
                    <a:pt x="5301742" y="14514322"/>
                  </a:lnTo>
                  <a:lnTo>
                    <a:pt x="5301742" y="14501622"/>
                  </a:lnTo>
                  <a:close/>
                  <a:moveTo>
                    <a:pt x="5301742" y="14527022"/>
                  </a:moveTo>
                  <a:lnTo>
                    <a:pt x="5301742" y="14539722"/>
                  </a:lnTo>
                  <a:lnTo>
                    <a:pt x="5289042" y="14539722"/>
                  </a:lnTo>
                  <a:lnTo>
                    <a:pt x="5289042" y="14527022"/>
                  </a:lnTo>
                  <a:close/>
                  <a:moveTo>
                    <a:pt x="5289042" y="14552422"/>
                  </a:moveTo>
                  <a:lnTo>
                    <a:pt x="5289042" y="14565122"/>
                  </a:lnTo>
                  <a:lnTo>
                    <a:pt x="5276342" y="14565122"/>
                  </a:lnTo>
                  <a:lnTo>
                    <a:pt x="5276342" y="14552422"/>
                  </a:lnTo>
                  <a:close/>
                  <a:moveTo>
                    <a:pt x="5276342" y="14577822"/>
                  </a:moveTo>
                  <a:lnTo>
                    <a:pt x="5276342" y="14590522"/>
                  </a:lnTo>
                  <a:lnTo>
                    <a:pt x="5263642" y="14590522"/>
                  </a:lnTo>
                  <a:lnTo>
                    <a:pt x="5263642" y="14577822"/>
                  </a:lnTo>
                  <a:close/>
                  <a:moveTo>
                    <a:pt x="5263642" y="14603222"/>
                  </a:moveTo>
                  <a:lnTo>
                    <a:pt x="5263642" y="14615922"/>
                  </a:lnTo>
                  <a:lnTo>
                    <a:pt x="5250942" y="14615922"/>
                  </a:lnTo>
                  <a:lnTo>
                    <a:pt x="5250942" y="14603222"/>
                  </a:lnTo>
                  <a:close/>
                  <a:moveTo>
                    <a:pt x="5250942" y="14628622"/>
                  </a:moveTo>
                  <a:lnTo>
                    <a:pt x="5250942" y="14641322"/>
                  </a:lnTo>
                  <a:lnTo>
                    <a:pt x="5238242" y="14641322"/>
                  </a:lnTo>
                  <a:lnTo>
                    <a:pt x="5238242" y="14628622"/>
                  </a:lnTo>
                  <a:close/>
                  <a:moveTo>
                    <a:pt x="5238242" y="14654022"/>
                  </a:moveTo>
                  <a:lnTo>
                    <a:pt x="5238242" y="14666722"/>
                  </a:lnTo>
                  <a:lnTo>
                    <a:pt x="5225542" y="14666722"/>
                  </a:lnTo>
                  <a:lnTo>
                    <a:pt x="5225542" y="14654022"/>
                  </a:lnTo>
                  <a:close/>
                  <a:moveTo>
                    <a:pt x="5225542" y="14679422"/>
                  </a:moveTo>
                  <a:lnTo>
                    <a:pt x="5225542" y="14692122"/>
                  </a:lnTo>
                  <a:lnTo>
                    <a:pt x="5212842" y="14692122"/>
                  </a:lnTo>
                  <a:lnTo>
                    <a:pt x="5212842" y="14679422"/>
                  </a:lnTo>
                  <a:close/>
                  <a:moveTo>
                    <a:pt x="5212842" y="14704822"/>
                  </a:moveTo>
                  <a:lnTo>
                    <a:pt x="5212842" y="14717522"/>
                  </a:lnTo>
                  <a:lnTo>
                    <a:pt x="5200142" y="14717522"/>
                  </a:lnTo>
                  <a:lnTo>
                    <a:pt x="5200142" y="14704822"/>
                  </a:lnTo>
                  <a:close/>
                  <a:moveTo>
                    <a:pt x="5200142" y="14730222"/>
                  </a:moveTo>
                  <a:lnTo>
                    <a:pt x="5200142" y="14742922"/>
                  </a:lnTo>
                  <a:lnTo>
                    <a:pt x="5187442" y="14742922"/>
                  </a:lnTo>
                  <a:lnTo>
                    <a:pt x="5187442" y="14730222"/>
                  </a:lnTo>
                  <a:close/>
                  <a:moveTo>
                    <a:pt x="5187442" y="14755622"/>
                  </a:moveTo>
                  <a:lnTo>
                    <a:pt x="5187442" y="14768322"/>
                  </a:lnTo>
                  <a:lnTo>
                    <a:pt x="5174742" y="14768322"/>
                  </a:lnTo>
                  <a:lnTo>
                    <a:pt x="5174742" y="14755622"/>
                  </a:lnTo>
                  <a:close/>
                  <a:moveTo>
                    <a:pt x="5174742" y="14781022"/>
                  </a:moveTo>
                  <a:lnTo>
                    <a:pt x="5174742" y="14793722"/>
                  </a:lnTo>
                  <a:lnTo>
                    <a:pt x="5162042" y="14793722"/>
                  </a:lnTo>
                  <a:lnTo>
                    <a:pt x="5162042" y="14781022"/>
                  </a:lnTo>
                  <a:close/>
                  <a:moveTo>
                    <a:pt x="5162042" y="14806422"/>
                  </a:moveTo>
                  <a:lnTo>
                    <a:pt x="5162042" y="14819122"/>
                  </a:lnTo>
                  <a:lnTo>
                    <a:pt x="5149342" y="14819122"/>
                  </a:lnTo>
                  <a:lnTo>
                    <a:pt x="5149342" y="14806422"/>
                  </a:lnTo>
                  <a:close/>
                  <a:moveTo>
                    <a:pt x="5149342" y="14831822"/>
                  </a:moveTo>
                  <a:lnTo>
                    <a:pt x="5149342" y="14844522"/>
                  </a:lnTo>
                  <a:lnTo>
                    <a:pt x="5136642" y="14844522"/>
                  </a:lnTo>
                  <a:lnTo>
                    <a:pt x="5136642" y="14831822"/>
                  </a:lnTo>
                  <a:close/>
                  <a:moveTo>
                    <a:pt x="5136642" y="14857222"/>
                  </a:moveTo>
                  <a:lnTo>
                    <a:pt x="5136642" y="14869922"/>
                  </a:lnTo>
                  <a:lnTo>
                    <a:pt x="5123942" y="14869922"/>
                  </a:lnTo>
                  <a:lnTo>
                    <a:pt x="5123942" y="14857222"/>
                  </a:lnTo>
                  <a:close/>
                  <a:moveTo>
                    <a:pt x="5123942" y="14882622"/>
                  </a:moveTo>
                  <a:lnTo>
                    <a:pt x="5123942" y="14895322"/>
                  </a:lnTo>
                  <a:lnTo>
                    <a:pt x="5111242" y="14895322"/>
                  </a:lnTo>
                  <a:lnTo>
                    <a:pt x="5111242" y="14882622"/>
                  </a:lnTo>
                  <a:close/>
                  <a:moveTo>
                    <a:pt x="5111242" y="14908022"/>
                  </a:moveTo>
                  <a:lnTo>
                    <a:pt x="5111242" y="14920722"/>
                  </a:lnTo>
                  <a:lnTo>
                    <a:pt x="5098542" y="14920722"/>
                  </a:lnTo>
                  <a:lnTo>
                    <a:pt x="5098542" y="14908022"/>
                  </a:lnTo>
                  <a:close/>
                  <a:moveTo>
                    <a:pt x="5098542" y="14933422"/>
                  </a:moveTo>
                  <a:lnTo>
                    <a:pt x="5098542" y="14946122"/>
                  </a:lnTo>
                  <a:lnTo>
                    <a:pt x="5085842" y="14946122"/>
                  </a:lnTo>
                  <a:lnTo>
                    <a:pt x="5085842" y="14933422"/>
                  </a:lnTo>
                  <a:close/>
                  <a:moveTo>
                    <a:pt x="5085842" y="14958822"/>
                  </a:moveTo>
                  <a:lnTo>
                    <a:pt x="5085842" y="14971522"/>
                  </a:lnTo>
                  <a:lnTo>
                    <a:pt x="5073142" y="14971522"/>
                  </a:lnTo>
                  <a:lnTo>
                    <a:pt x="5073142" y="14958822"/>
                  </a:lnTo>
                  <a:close/>
                  <a:moveTo>
                    <a:pt x="5073142" y="14984222"/>
                  </a:moveTo>
                  <a:lnTo>
                    <a:pt x="5073142" y="14996922"/>
                  </a:lnTo>
                  <a:lnTo>
                    <a:pt x="5060442" y="14996922"/>
                  </a:lnTo>
                  <a:lnTo>
                    <a:pt x="5060442" y="14984222"/>
                  </a:lnTo>
                  <a:close/>
                  <a:moveTo>
                    <a:pt x="5060442" y="15009622"/>
                  </a:moveTo>
                  <a:lnTo>
                    <a:pt x="5060442" y="15022322"/>
                  </a:lnTo>
                  <a:lnTo>
                    <a:pt x="5047742" y="15022322"/>
                  </a:lnTo>
                  <a:lnTo>
                    <a:pt x="5047742" y="15009622"/>
                  </a:lnTo>
                  <a:close/>
                  <a:moveTo>
                    <a:pt x="5047742" y="15035022"/>
                  </a:moveTo>
                  <a:lnTo>
                    <a:pt x="5047742" y="15047722"/>
                  </a:lnTo>
                  <a:lnTo>
                    <a:pt x="5035042" y="15047722"/>
                  </a:lnTo>
                  <a:lnTo>
                    <a:pt x="5035042" y="15035022"/>
                  </a:lnTo>
                  <a:close/>
                  <a:moveTo>
                    <a:pt x="5035042" y="15060422"/>
                  </a:moveTo>
                  <a:lnTo>
                    <a:pt x="5035042" y="15073122"/>
                  </a:lnTo>
                  <a:lnTo>
                    <a:pt x="5022342" y="15073122"/>
                  </a:lnTo>
                  <a:lnTo>
                    <a:pt x="5022342" y="15060422"/>
                  </a:lnTo>
                  <a:close/>
                  <a:moveTo>
                    <a:pt x="5022342" y="15085822"/>
                  </a:moveTo>
                  <a:lnTo>
                    <a:pt x="5022342" y="15098522"/>
                  </a:lnTo>
                  <a:lnTo>
                    <a:pt x="5009642" y="15098522"/>
                  </a:lnTo>
                  <a:lnTo>
                    <a:pt x="5009642" y="15085822"/>
                  </a:lnTo>
                  <a:close/>
                  <a:moveTo>
                    <a:pt x="5009642" y="15111222"/>
                  </a:moveTo>
                  <a:lnTo>
                    <a:pt x="5009642" y="15123922"/>
                  </a:lnTo>
                  <a:lnTo>
                    <a:pt x="4996942" y="15123922"/>
                  </a:lnTo>
                  <a:lnTo>
                    <a:pt x="4996942" y="15111222"/>
                  </a:lnTo>
                  <a:close/>
                  <a:moveTo>
                    <a:pt x="4996942" y="15136622"/>
                  </a:moveTo>
                  <a:lnTo>
                    <a:pt x="4996942" y="15149322"/>
                  </a:lnTo>
                  <a:lnTo>
                    <a:pt x="4984242" y="15149322"/>
                  </a:lnTo>
                  <a:lnTo>
                    <a:pt x="4984242" y="15136622"/>
                  </a:lnTo>
                  <a:close/>
                  <a:moveTo>
                    <a:pt x="4984242" y="15162022"/>
                  </a:moveTo>
                  <a:lnTo>
                    <a:pt x="4984242" y="15174722"/>
                  </a:lnTo>
                  <a:lnTo>
                    <a:pt x="4971542" y="15174722"/>
                  </a:lnTo>
                  <a:lnTo>
                    <a:pt x="4971542" y="15162022"/>
                  </a:lnTo>
                  <a:close/>
                  <a:moveTo>
                    <a:pt x="4971542" y="15187422"/>
                  </a:moveTo>
                  <a:lnTo>
                    <a:pt x="4971542" y="15200122"/>
                  </a:lnTo>
                  <a:lnTo>
                    <a:pt x="4958842" y="15200122"/>
                  </a:lnTo>
                  <a:lnTo>
                    <a:pt x="4958842" y="15187422"/>
                  </a:lnTo>
                  <a:close/>
                  <a:moveTo>
                    <a:pt x="4958842" y="15212822"/>
                  </a:moveTo>
                  <a:lnTo>
                    <a:pt x="4958842" y="15225522"/>
                  </a:lnTo>
                  <a:lnTo>
                    <a:pt x="4946142" y="15225522"/>
                  </a:lnTo>
                  <a:lnTo>
                    <a:pt x="4946142" y="15212822"/>
                  </a:lnTo>
                  <a:close/>
                  <a:moveTo>
                    <a:pt x="4946142" y="15238222"/>
                  </a:moveTo>
                  <a:lnTo>
                    <a:pt x="4946142" y="15250922"/>
                  </a:lnTo>
                  <a:lnTo>
                    <a:pt x="4933442" y="15250922"/>
                  </a:lnTo>
                  <a:lnTo>
                    <a:pt x="4933442" y="15238222"/>
                  </a:lnTo>
                  <a:close/>
                  <a:moveTo>
                    <a:pt x="4933442" y="15263622"/>
                  </a:moveTo>
                  <a:lnTo>
                    <a:pt x="4933442" y="15276322"/>
                  </a:lnTo>
                  <a:lnTo>
                    <a:pt x="4920742" y="15276322"/>
                  </a:lnTo>
                  <a:lnTo>
                    <a:pt x="4920742" y="15263622"/>
                  </a:lnTo>
                  <a:close/>
                  <a:moveTo>
                    <a:pt x="4920742" y="15289022"/>
                  </a:moveTo>
                  <a:lnTo>
                    <a:pt x="4920742" y="15301722"/>
                  </a:lnTo>
                  <a:lnTo>
                    <a:pt x="4908042" y="15301722"/>
                  </a:lnTo>
                  <a:lnTo>
                    <a:pt x="4908042" y="15289022"/>
                  </a:lnTo>
                  <a:close/>
                  <a:moveTo>
                    <a:pt x="4908042" y="15314422"/>
                  </a:moveTo>
                  <a:lnTo>
                    <a:pt x="4908042" y="15327122"/>
                  </a:lnTo>
                  <a:lnTo>
                    <a:pt x="4895342" y="15327122"/>
                  </a:lnTo>
                  <a:lnTo>
                    <a:pt x="4895342" y="15314422"/>
                  </a:lnTo>
                  <a:close/>
                  <a:moveTo>
                    <a:pt x="4895342" y="15339822"/>
                  </a:moveTo>
                  <a:lnTo>
                    <a:pt x="4895342" y="15352522"/>
                  </a:lnTo>
                  <a:lnTo>
                    <a:pt x="4882642" y="15352522"/>
                  </a:lnTo>
                  <a:lnTo>
                    <a:pt x="4882642" y="15339822"/>
                  </a:lnTo>
                  <a:close/>
                  <a:moveTo>
                    <a:pt x="4882642" y="15365222"/>
                  </a:moveTo>
                  <a:lnTo>
                    <a:pt x="4882642" y="15377922"/>
                  </a:lnTo>
                  <a:lnTo>
                    <a:pt x="4869942" y="15377922"/>
                  </a:lnTo>
                  <a:lnTo>
                    <a:pt x="4869942" y="15365222"/>
                  </a:lnTo>
                  <a:close/>
                  <a:moveTo>
                    <a:pt x="4869942" y="15390622"/>
                  </a:moveTo>
                  <a:lnTo>
                    <a:pt x="4869942" y="15403322"/>
                  </a:lnTo>
                  <a:lnTo>
                    <a:pt x="4857242" y="15403322"/>
                  </a:lnTo>
                  <a:lnTo>
                    <a:pt x="4857242" y="15390622"/>
                  </a:lnTo>
                  <a:close/>
                  <a:moveTo>
                    <a:pt x="4857242" y="15416022"/>
                  </a:moveTo>
                  <a:lnTo>
                    <a:pt x="4857242" y="15428722"/>
                  </a:lnTo>
                  <a:lnTo>
                    <a:pt x="4844542" y="15428722"/>
                  </a:lnTo>
                  <a:lnTo>
                    <a:pt x="4844542" y="15416022"/>
                  </a:lnTo>
                  <a:close/>
                  <a:moveTo>
                    <a:pt x="4844542" y="15441422"/>
                  </a:moveTo>
                  <a:lnTo>
                    <a:pt x="4844542" y="15454122"/>
                  </a:lnTo>
                  <a:lnTo>
                    <a:pt x="4831842" y="15454122"/>
                  </a:lnTo>
                  <a:lnTo>
                    <a:pt x="4831842" y="15441422"/>
                  </a:lnTo>
                  <a:close/>
                  <a:moveTo>
                    <a:pt x="4831842" y="15466822"/>
                  </a:moveTo>
                  <a:lnTo>
                    <a:pt x="4831842" y="15479522"/>
                  </a:lnTo>
                  <a:lnTo>
                    <a:pt x="4819142" y="15479522"/>
                  </a:lnTo>
                  <a:lnTo>
                    <a:pt x="4819142" y="15466822"/>
                  </a:lnTo>
                  <a:close/>
                  <a:moveTo>
                    <a:pt x="4819142" y="15492222"/>
                  </a:moveTo>
                  <a:lnTo>
                    <a:pt x="4819142" y="15504922"/>
                  </a:lnTo>
                  <a:lnTo>
                    <a:pt x="4806442" y="15504922"/>
                  </a:lnTo>
                  <a:lnTo>
                    <a:pt x="4806442" y="15492222"/>
                  </a:lnTo>
                  <a:close/>
                  <a:moveTo>
                    <a:pt x="4806442" y="15517622"/>
                  </a:moveTo>
                  <a:lnTo>
                    <a:pt x="4806442" y="15530322"/>
                  </a:lnTo>
                  <a:lnTo>
                    <a:pt x="4793742" y="15530322"/>
                  </a:lnTo>
                  <a:lnTo>
                    <a:pt x="4793742" y="15517622"/>
                  </a:lnTo>
                  <a:close/>
                  <a:moveTo>
                    <a:pt x="4793742" y="15543022"/>
                  </a:moveTo>
                  <a:lnTo>
                    <a:pt x="4793742" y="15555722"/>
                  </a:lnTo>
                  <a:lnTo>
                    <a:pt x="4781042" y="15555722"/>
                  </a:lnTo>
                  <a:lnTo>
                    <a:pt x="4781042" y="15543022"/>
                  </a:lnTo>
                  <a:close/>
                  <a:moveTo>
                    <a:pt x="4781042" y="15568422"/>
                  </a:moveTo>
                  <a:lnTo>
                    <a:pt x="4781042" y="15581122"/>
                  </a:lnTo>
                  <a:lnTo>
                    <a:pt x="4768342" y="15581122"/>
                  </a:lnTo>
                  <a:lnTo>
                    <a:pt x="4768342" y="15568422"/>
                  </a:lnTo>
                  <a:close/>
                  <a:moveTo>
                    <a:pt x="4768342" y="15593822"/>
                  </a:moveTo>
                  <a:lnTo>
                    <a:pt x="4768342" y="15606522"/>
                  </a:lnTo>
                  <a:lnTo>
                    <a:pt x="4755642" y="15606522"/>
                  </a:lnTo>
                  <a:lnTo>
                    <a:pt x="4755642" y="15593822"/>
                  </a:lnTo>
                  <a:close/>
                  <a:moveTo>
                    <a:pt x="4755642" y="15619222"/>
                  </a:moveTo>
                  <a:lnTo>
                    <a:pt x="4755642" y="15631922"/>
                  </a:lnTo>
                  <a:lnTo>
                    <a:pt x="4742942" y="15631922"/>
                  </a:lnTo>
                  <a:lnTo>
                    <a:pt x="4742942" y="15619222"/>
                  </a:lnTo>
                  <a:close/>
                  <a:moveTo>
                    <a:pt x="4742942" y="15644622"/>
                  </a:moveTo>
                  <a:lnTo>
                    <a:pt x="4742942" y="15657322"/>
                  </a:lnTo>
                  <a:lnTo>
                    <a:pt x="4730242" y="15657322"/>
                  </a:lnTo>
                  <a:lnTo>
                    <a:pt x="4730242" y="15644622"/>
                  </a:lnTo>
                  <a:close/>
                  <a:moveTo>
                    <a:pt x="4730242" y="15670022"/>
                  </a:moveTo>
                  <a:lnTo>
                    <a:pt x="4730242" y="15682722"/>
                  </a:lnTo>
                  <a:lnTo>
                    <a:pt x="4717542" y="15682722"/>
                  </a:lnTo>
                  <a:lnTo>
                    <a:pt x="4717542" y="15670022"/>
                  </a:lnTo>
                  <a:close/>
                  <a:moveTo>
                    <a:pt x="4717542" y="15695422"/>
                  </a:moveTo>
                  <a:lnTo>
                    <a:pt x="4717542" y="15708122"/>
                  </a:lnTo>
                  <a:lnTo>
                    <a:pt x="4704842" y="15708122"/>
                  </a:lnTo>
                  <a:lnTo>
                    <a:pt x="4704842" y="15695422"/>
                  </a:lnTo>
                  <a:close/>
                  <a:moveTo>
                    <a:pt x="4704842" y="15720822"/>
                  </a:moveTo>
                  <a:lnTo>
                    <a:pt x="4704842" y="15733522"/>
                  </a:lnTo>
                  <a:lnTo>
                    <a:pt x="4692142" y="15733522"/>
                  </a:lnTo>
                  <a:lnTo>
                    <a:pt x="4692142" y="15720822"/>
                  </a:lnTo>
                  <a:close/>
                  <a:moveTo>
                    <a:pt x="4692142" y="15746222"/>
                  </a:moveTo>
                  <a:lnTo>
                    <a:pt x="4692142" y="15758922"/>
                  </a:lnTo>
                  <a:lnTo>
                    <a:pt x="4679442" y="15758922"/>
                  </a:lnTo>
                  <a:lnTo>
                    <a:pt x="4679442" y="15746222"/>
                  </a:lnTo>
                  <a:close/>
                  <a:moveTo>
                    <a:pt x="4679442" y="15771622"/>
                  </a:moveTo>
                  <a:lnTo>
                    <a:pt x="4679442" y="15784322"/>
                  </a:lnTo>
                  <a:lnTo>
                    <a:pt x="4666742" y="15784322"/>
                  </a:lnTo>
                  <a:lnTo>
                    <a:pt x="4666742" y="15771622"/>
                  </a:lnTo>
                  <a:close/>
                  <a:moveTo>
                    <a:pt x="4666742" y="15797022"/>
                  </a:moveTo>
                  <a:lnTo>
                    <a:pt x="4666742" y="15809722"/>
                  </a:lnTo>
                  <a:lnTo>
                    <a:pt x="4654042" y="15809722"/>
                  </a:lnTo>
                  <a:lnTo>
                    <a:pt x="4654042" y="15797022"/>
                  </a:lnTo>
                  <a:close/>
                  <a:moveTo>
                    <a:pt x="4654042" y="15822422"/>
                  </a:moveTo>
                  <a:lnTo>
                    <a:pt x="4654042" y="15835122"/>
                  </a:lnTo>
                  <a:lnTo>
                    <a:pt x="4641342" y="15835122"/>
                  </a:lnTo>
                  <a:lnTo>
                    <a:pt x="4641342" y="15822422"/>
                  </a:lnTo>
                  <a:close/>
                  <a:moveTo>
                    <a:pt x="4641342" y="15847822"/>
                  </a:moveTo>
                  <a:lnTo>
                    <a:pt x="4641342" y="15860522"/>
                  </a:lnTo>
                  <a:lnTo>
                    <a:pt x="4628642" y="15860522"/>
                  </a:lnTo>
                  <a:lnTo>
                    <a:pt x="4628642" y="15847822"/>
                  </a:lnTo>
                  <a:close/>
                  <a:moveTo>
                    <a:pt x="4628642" y="15873222"/>
                  </a:moveTo>
                  <a:lnTo>
                    <a:pt x="4628642" y="15885922"/>
                  </a:lnTo>
                  <a:lnTo>
                    <a:pt x="4615942" y="15885922"/>
                  </a:lnTo>
                  <a:lnTo>
                    <a:pt x="4615942" y="15873222"/>
                  </a:lnTo>
                  <a:close/>
                  <a:moveTo>
                    <a:pt x="4615942" y="15898622"/>
                  </a:moveTo>
                  <a:lnTo>
                    <a:pt x="4615942" y="15911322"/>
                  </a:lnTo>
                  <a:lnTo>
                    <a:pt x="4603242" y="15911322"/>
                  </a:lnTo>
                  <a:lnTo>
                    <a:pt x="4603242" y="15898622"/>
                  </a:lnTo>
                  <a:close/>
                  <a:moveTo>
                    <a:pt x="4603242" y="15924022"/>
                  </a:moveTo>
                  <a:lnTo>
                    <a:pt x="4603242" y="15936722"/>
                  </a:lnTo>
                  <a:lnTo>
                    <a:pt x="4590542" y="15936722"/>
                  </a:lnTo>
                  <a:lnTo>
                    <a:pt x="4590542" y="15924022"/>
                  </a:lnTo>
                  <a:close/>
                  <a:moveTo>
                    <a:pt x="4590542" y="15949422"/>
                  </a:moveTo>
                  <a:lnTo>
                    <a:pt x="4590542" y="15962122"/>
                  </a:lnTo>
                  <a:lnTo>
                    <a:pt x="4577842" y="15962122"/>
                  </a:lnTo>
                  <a:lnTo>
                    <a:pt x="4577842" y="15949422"/>
                  </a:lnTo>
                  <a:close/>
                  <a:moveTo>
                    <a:pt x="4577842" y="15974822"/>
                  </a:moveTo>
                  <a:lnTo>
                    <a:pt x="4577842" y="15987522"/>
                  </a:lnTo>
                  <a:lnTo>
                    <a:pt x="4565142" y="15987522"/>
                  </a:lnTo>
                  <a:lnTo>
                    <a:pt x="4565142" y="15974822"/>
                  </a:lnTo>
                  <a:close/>
                  <a:moveTo>
                    <a:pt x="4565142" y="16000222"/>
                  </a:moveTo>
                  <a:lnTo>
                    <a:pt x="4565142" y="16012922"/>
                  </a:lnTo>
                  <a:lnTo>
                    <a:pt x="4552442" y="16012922"/>
                  </a:lnTo>
                  <a:lnTo>
                    <a:pt x="4552442" y="16000222"/>
                  </a:lnTo>
                  <a:close/>
                  <a:moveTo>
                    <a:pt x="4552442" y="16025622"/>
                  </a:moveTo>
                  <a:lnTo>
                    <a:pt x="4552442" y="16038322"/>
                  </a:lnTo>
                  <a:lnTo>
                    <a:pt x="4539742" y="16038322"/>
                  </a:lnTo>
                  <a:lnTo>
                    <a:pt x="4539742" y="16025622"/>
                  </a:lnTo>
                  <a:close/>
                  <a:moveTo>
                    <a:pt x="4539742" y="16051022"/>
                  </a:moveTo>
                  <a:lnTo>
                    <a:pt x="4539742" y="16063722"/>
                  </a:lnTo>
                  <a:lnTo>
                    <a:pt x="4527042" y="16063722"/>
                  </a:lnTo>
                  <a:lnTo>
                    <a:pt x="4527042" y="16051022"/>
                  </a:lnTo>
                  <a:close/>
                  <a:moveTo>
                    <a:pt x="4527042" y="16076422"/>
                  </a:moveTo>
                  <a:lnTo>
                    <a:pt x="4527042" y="16089122"/>
                  </a:lnTo>
                  <a:lnTo>
                    <a:pt x="4514342" y="16089122"/>
                  </a:lnTo>
                  <a:lnTo>
                    <a:pt x="4514342" y="16076422"/>
                  </a:lnTo>
                  <a:close/>
                  <a:moveTo>
                    <a:pt x="4514342" y="16101822"/>
                  </a:moveTo>
                  <a:lnTo>
                    <a:pt x="4514342" y="16114522"/>
                  </a:lnTo>
                  <a:lnTo>
                    <a:pt x="4501642" y="16114522"/>
                  </a:lnTo>
                  <a:lnTo>
                    <a:pt x="4501642" y="16101822"/>
                  </a:lnTo>
                  <a:close/>
                  <a:moveTo>
                    <a:pt x="4501642" y="16127222"/>
                  </a:moveTo>
                  <a:lnTo>
                    <a:pt x="4501642" y="16139922"/>
                  </a:lnTo>
                  <a:lnTo>
                    <a:pt x="4488942" y="16139922"/>
                  </a:lnTo>
                  <a:lnTo>
                    <a:pt x="4488942" y="16127222"/>
                  </a:lnTo>
                  <a:close/>
                  <a:moveTo>
                    <a:pt x="4488942" y="16152622"/>
                  </a:moveTo>
                  <a:lnTo>
                    <a:pt x="4488942" y="16165322"/>
                  </a:lnTo>
                  <a:lnTo>
                    <a:pt x="4476242" y="16165322"/>
                  </a:lnTo>
                  <a:lnTo>
                    <a:pt x="4476242" y="16152622"/>
                  </a:lnTo>
                  <a:close/>
                  <a:moveTo>
                    <a:pt x="4476242" y="16178022"/>
                  </a:moveTo>
                  <a:lnTo>
                    <a:pt x="4476242" y="16190722"/>
                  </a:lnTo>
                  <a:lnTo>
                    <a:pt x="4463542" y="16190722"/>
                  </a:lnTo>
                  <a:lnTo>
                    <a:pt x="4463542" y="16178022"/>
                  </a:lnTo>
                  <a:close/>
                  <a:moveTo>
                    <a:pt x="4463542" y="16203422"/>
                  </a:moveTo>
                  <a:lnTo>
                    <a:pt x="4463542" y="16216122"/>
                  </a:lnTo>
                  <a:lnTo>
                    <a:pt x="4450842" y="16216122"/>
                  </a:lnTo>
                  <a:lnTo>
                    <a:pt x="4450842" y="16203422"/>
                  </a:lnTo>
                  <a:close/>
                  <a:moveTo>
                    <a:pt x="4450842" y="16228822"/>
                  </a:moveTo>
                  <a:lnTo>
                    <a:pt x="4450842" y="16241522"/>
                  </a:lnTo>
                  <a:lnTo>
                    <a:pt x="4438142" y="16241522"/>
                  </a:lnTo>
                  <a:lnTo>
                    <a:pt x="4438142" y="16228822"/>
                  </a:lnTo>
                  <a:close/>
                  <a:moveTo>
                    <a:pt x="4438142" y="16254222"/>
                  </a:moveTo>
                  <a:lnTo>
                    <a:pt x="4438142" y="16266922"/>
                  </a:lnTo>
                  <a:lnTo>
                    <a:pt x="4425442" y="16266922"/>
                  </a:lnTo>
                  <a:lnTo>
                    <a:pt x="4425442" y="16254222"/>
                  </a:lnTo>
                  <a:close/>
                  <a:moveTo>
                    <a:pt x="4425442" y="16279622"/>
                  </a:moveTo>
                  <a:lnTo>
                    <a:pt x="4425442" y="16292322"/>
                  </a:lnTo>
                  <a:lnTo>
                    <a:pt x="4412742" y="16292322"/>
                  </a:lnTo>
                  <a:lnTo>
                    <a:pt x="4412742" y="16279622"/>
                  </a:lnTo>
                  <a:close/>
                  <a:moveTo>
                    <a:pt x="4412742" y="16305022"/>
                  </a:moveTo>
                  <a:lnTo>
                    <a:pt x="4412742" y="16317722"/>
                  </a:lnTo>
                  <a:lnTo>
                    <a:pt x="4400042" y="16317722"/>
                  </a:lnTo>
                  <a:lnTo>
                    <a:pt x="4400042" y="16305022"/>
                  </a:lnTo>
                  <a:close/>
                  <a:moveTo>
                    <a:pt x="4400042" y="16330422"/>
                  </a:moveTo>
                  <a:lnTo>
                    <a:pt x="4400042" y="16343122"/>
                  </a:lnTo>
                  <a:lnTo>
                    <a:pt x="4387342" y="16343122"/>
                  </a:lnTo>
                  <a:lnTo>
                    <a:pt x="4387342" y="16330422"/>
                  </a:lnTo>
                  <a:close/>
                  <a:moveTo>
                    <a:pt x="4387342" y="16355822"/>
                  </a:moveTo>
                  <a:lnTo>
                    <a:pt x="4387342" y="16368522"/>
                  </a:lnTo>
                  <a:lnTo>
                    <a:pt x="4374642" y="16368522"/>
                  </a:lnTo>
                  <a:lnTo>
                    <a:pt x="4374642" y="16355822"/>
                  </a:lnTo>
                  <a:close/>
                  <a:moveTo>
                    <a:pt x="4374642" y="16381222"/>
                  </a:moveTo>
                  <a:lnTo>
                    <a:pt x="4374642" y="16393922"/>
                  </a:lnTo>
                  <a:lnTo>
                    <a:pt x="4361942" y="16393922"/>
                  </a:lnTo>
                  <a:lnTo>
                    <a:pt x="4361942" y="16381222"/>
                  </a:lnTo>
                  <a:close/>
                  <a:moveTo>
                    <a:pt x="4361942" y="16406622"/>
                  </a:moveTo>
                  <a:lnTo>
                    <a:pt x="4361942" y="16419322"/>
                  </a:lnTo>
                  <a:lnTo>
                    <a:pt x="4349242" y="16419322"/>
                  </a:lnTo>
                  <a:lnTo>
                    <a:pt x="4349242" y="16406622"/>
                  </a:lnTo>
                  <a:close/>
                  <a:moveTo>
                    <a:pt x="4349242" y="16432022"/>
                  </a:moveTo>
                  <a:lnTo>
                    <a:pt x="4349242" y="16444722"/>
                  </a:lnTo>
                  <a:lnTo>
                    <a:pt x="4336542" y="16444722"/>
                  </a:lnTo>
                  <a:lnTo>
                    <a:pt x="4336542" y="16432022"/>
                  </a:lnTo>
                  <a:close/>
                  <a:moveTo>
                    <a:pt x="4336542" y="16457422"/>
                  </a:moveTo>
                  <a:lnTo>
                    <a:pt x="4336542" y="16470122"/>
                  </a:lnTo>
                  <a:lnTo>
                    <a:pt x="4323842" y="16470122"/>
                  </a:lnTo>
                  <a:lnTo>
                    <a:pt x="4323842" y="16457422"/>
                  </a:lnTo>
                  <a:close/>
                  <a:moveTo>
                    <a:pt x="4323842" y="16482822"/>
                  </a:moveTo>
                  <a:lnTo>
                    <a:pt x="4323842" y="16495522"/>
                  </a:lnTo>
                  <a:lnTo>
                    <a:pt x="4311142" y="16495522"/>
                  </a:lnTo>
                  <a:lnTo>
                    <a:pt x="4311142" y="16482822"/>
                  </a:lnTo>
                  <a:close/>
                  <a:moveTo>
                    <a:pt x="4311142" y="16508222"/>
                  </a:moveTo>
                  <a:lnTo>
                    <a:pt x="4311142" y="16520922"/>
                  </a:lnTo>
                  <a:lnTo>
                    <a:pt x="4298442" y="16520922"/>
                  </a:lnTo>
                  <a:lnTo>
                    <a:pt x="4298442" y="16508222"/>
                  </a:lnTo>
                  <a:close/>
                  <a:moveTo>
                    <a:pt x="4298442" y="16533622"/>
                  </a:moveTo>
                  <a:lnTo>
                    <a:pt x="4298442" y="16546322"/>
                  </a:lnTo>
                  <a:lnTo>
                    <a:pt x="4285742" y="16546322"/>
                  </a:lnTo>
                  <a:lnTo>
                    <a:pt x="4285742" y="16533622"/>
                  </a:lnTo>
                  <a:close/>
                  <a:moveTo>
                    <a:pt x="4285742" y="16559022"/>
                  </a:moveTo>
                  <a:lnTo>
                    <a:pt x="4285742" y="16571722"/>
                  </a:lnTo>
                  <a:lnTo>
                    <a:pt x="4273042" y="16571722"/>
                  </a:lnTo>
                  <a:lnTo>
                    <a:pt x="4273042" y="16559022"/>
                  </a:lnTo>
                  <a:close/>
                  <a:moveTo>
                    <a:pt x="4273042" y="16584422"/>
                  </a:moveTo>
                  <a:lnTo>
                    <a:pt x="4273042" y="16597122"/>
                  </a:lnTo>
                  <a:lnTo>
                    <a:pt x="4260342" y="16597122"/>
                  </a:lnTo>
                  <a:lnTo>
                    <a:pt x="4260342" y="16584422"/>
                  </a:lnTo>
                  <a:close/>
                  <a:moveTo>
                    <a:pt x="4260342" y="16609822"/>
                  </a:moveTo>
                  <a:lnTo>
                    <a:pt x="4260342" y="16622522"/>
                  </a:lnTo>
                  <a:lnTo>
                    <a:pt x="4247642" y="16622522"/>
                  </a:lnTo>
                  <a:lnTo>
                    <a:pt x="4247642" y="16609822"/>
                  </a:lnTo>
                  <a:close/>
                  <a:moveTo>
                    <a:pt x="4247642" y="16635222"/>
                  </a:moveTo>
                  <a:lnTo>
                    <a:pt x="4247642" y="16647922"/>
                  </a:lnTo>
                  <a:lnTo>
                    <a:pt x="4234942" y="16647922"/>
                  </a:lnTo>
                  <a:lnTo>
                    <a:pt x="4234942" y="16635222"/>
                  </a:lnTo>
                  <a:close/>
                  <a:moveTo>
                    <a:pt x="4234942" y="16660622"/>
                  </a:moveTo>
                  <a:lnTo>
                    <a:pt x="4234942" y="16673322"/>
                  </a:lnTo>
                  <a:lnTo>
                    <a:pt x="4222242" y="16673322"/>
                  </a:lnTo>
                  <a:lnTo>
                    <a:pt x="4222242" y="16660622"/>
                  </a:lnTo>
                  <a:close/>
                  <a:moveTo>
                    <a:pt x="4222242" y="16686022"/>
                  </a:moveTo>
                  <a:lnTo>
                    <a:pt x="4222242" y="16698722"/>
                  </a:lnTo>
                  <a:lnTo>
                    <a:pt x="4209542" y="16698722"/>
                  </a:lnTo>
                  <a:lnTo>
                    <a:pt x="4209542" y="16686022"/>
                  </a:lnTo>
                  <a:close/>
                  <a:moveTo>
                    <a:pt x="4209542" y="16711422"/>
                  </a:moveTo>
                  <a:lnTo>
                    <a:pt x="4209542" y="16724122"/>
                  </a:lnTo>
                  <a:lnTo>
                    <a:pt x="4196842" y="16724122"/>
                  </a:lnTo>
                  <a:lnTo>
                    <a:pt x="4196842" y="16711422"/>
                  </a:lnTo>
                  <a:close/>
                  <a:moveTo>
                    <a:pt x="4196842" y="16736822"/>
                  </a:moveTo>
                  <a:lnTo>
                    <a:pt x="4196842" y="16749522"/>
                  </a:lnTo>
                  <a:lnTo>
                    <a:pt x="4184142" y="16749522"/>
                  </a:lnTo>
                  <a:lnTo>
                    <a:pt x="4184142" y="16736822"/>
                  </a:lnTo>
                  <a:close/>
                  <a:moveTo>
                    <a:pt x="4184142" y="16762222"/>
                  </a:moveTo>
                  <a:lnTo>
                    <a:pt x="4184142" y="16774922"/>
                  </a:lnTo>
                  <a:lnTo>
                    <a:pt x="4171442" y="16774922"/>
                  </a:lnTo>
                  <a:lnTo>
                    <a:pt x="4171442" y="16762222"/>
                  </a:lnTo>
                  <a:close/>
                  <a:moveTo>
                    <a:pt x="4171442" y="16787622"/>
                  </a:moveTo>
                  <a:lnTo>
                    <a:pt x="4171442" y="16800322"/>
                  </a:lnTo>
                  <a:lnTo>
                    <a:pt x="4158742" y="16800322"/>
                  </a:lnTo>
                  <a:lnTo>
                    <a:pt x="4158742" y="16787622"/>
                  </a:lnTo>
                  <a:close/>
                  <a:moveTo>
                    <a:pt x="4158742" y="16813022"/>
                  </a:moveTo>
                  <a:lnTo>
                    <a:pt x="4158742" y="16825722"/>
                  </a:lnTo>
                  <a:lnTo>
                    <a:pt x="4146042" y="16825722"/>
                  </a:lnTo>
                  <a:lnTo>
                    <a:pt x="4146042" y="16813022"/>
                  </a:lnTo>
                  <a:close/>
                  <a:moveTo>
                    <a:pt x="4146042" y="16838422"/>
                  </a:moveTo>
                  <a:lnTo>
                    <a:pt x="4146042" y="16851122"/>
                  </a:lnTo>
                  <a:lnTo>
                    <a:pt x="4133342" y="16851122"/>
                  </a:lnTo>
                  <a:lnTo>
                    <a:pt x="4133342" y="16838422"/>
                  </a:lnTo>
                  <a:close/>
                  <a:moveTo>
                    <a:pt x="4133342" y="16863822"/>
                  </a:moveTo>
                  <a:lnTo>
                    <a:pt x="4133342" y="16876522"/>
                  </a:lnTo>
                  <a:lnTo>
                    <a:pt x="4120642" y="16876522"/>
                  </a:lnTo>
                  <a:lnTo>
                    <a:pt x="4120642" y="16863822"/>
                  </a:lnTo>
                  <a:close/>
                  <a:moveTo>
                    <a:pt x="4120642" y="16889222"/>
                  </a:moveTo>
                  <a:lnTo>
                    <a:pt x="4120642" y="16901922"/>
                  </a:lnTo>
                  <a:lnTo>
                    <a:pt x="4107942" y="16901922"/>
                  </a:lnTo>
                  <a:lnTo>
                    <a:pt x="4107942" y="16889222"/>
                  </a:lnTo>
                  <a:close/>
                  <a:moveTo>
                    <a:pt x="4107942" y="16914622"/>
                  </a:moveTo>
                  <a:lnTo>
                    <a:pt x="4107942" y="16927322"/>
                  </a:lnTo>
                  <a:lnTo>
                    <a:pt x="4095242" y="16927322"/>
                  </a:lnTo>
                  <a:lnTo>
                    <a:pt x="4095242" y="16914622"/>
                  </a:lnTo>
                  <a:close/>
                  <a:moveTo>
                    <a:pt x="4095242" y="16940022"/>
                  </a:moveTo>
                  <a:lnTo>
                    <a:pt x="4095242" y="16952722"/>
                  </a:lnTo>
                  <a:lnTo>
                    <a:pt x="4082542" y="16952722"/>
                  </a:lnTo>
                  <a:lnTo>
                    <a:pt x="4082542" y="16940022"/>
                  </a:lnTo>
                  <a:close/>
                  <a:moveTo>
                    <a:pt x="4082542" y="16965422"/>
                  </a:moveTo>
                  <a:lnTo>
                    <a:pt x="4082542" y="16978122"/>
                  </a:lnTo>
                  <a:lnTo>
                    <a:pt x="4069842" y="16978122"/>
                  </a:lnTo>
                  <a:lnTo>
                    <a:pt x="4069842" y="16965422"/>
                  </a:lnTo>
                  <a:close/>
                  <a:moveTo>
                    <a:pt x="4069842" y="16990822"/>
                  </a:moveTo>
                  <a:lnTo>
                    <a:pt x="4069842" y="17003522"/>
                  </a:lnTo>
                  <a:lnTo>
                    <a:pt x="4057142" y="17003522"/>
                  </a:lnTo>
                  <a:lnTo>
                    <a:pt x="4057142" y="16990822"/>
                  </a:lnTo>
                  <a:close/>
                  <a:moveTo>
                    <a:pt x="4057142" y="17016222"/>
                  </a:moveTo>
                  <a:lnTo>
                    <a:pt x="4057142" y="17028922"/>
                  </a:lnTo>
                  <a:lnTo>
                    <a:pt x="4044442" y="17028922"/>
                  </a:lnTo>
                  <a:lnTo>
                    <a:pt x="4044442" y="17016222"/>
                  </a:lnTo>
                  <a:close/>
                  <a:moveTo>
                    <a:pt x="4044442" y="17041622"/>
                  </a:moveTo>
                  <a:lnTo>
                    <a:pt x="4044442" y="17054322"/>
                  </a:lnTo>
                  <a:lnTo>
                    <a:pt x="4031742" y="17054322"/>
                  </a:lnTo>
                  <a:lnTo>
                    <a:pt x="4031742" y="17041622"/>
                  </a:lnTo>
                  <a:close/>
                  <a:moveTo>
                    <a:pt x="4031742" y="17067022"/>
                  </a:moveTo>
                  <a:lnTo>
                    <a:pt x="4031742" y="17079722"/>
                  </a:lnTo>
                  <a:lnTo>
                    <a:pt x="4019042" y="17079722"/>
                  </a:lnTo>
                  <a:lnTo>
                    <a:pt x="4019042" y="17067022"/>
                  </a:lnTo>
                  <a:close/>
                  <a:moveTo>
                    <a:pt x="4019042" y="17092422"/>
                  </a:moveTo>
                  <a:lnTo>
                    <a:pt x="4019042" y="17105122"/>
                  </a:lnTo>
                  <a:lnTo>
                    <a:pt x="4006342" y="17105122"/>
                  </a:lnTo>
                  <a:lnTo>
                    <a:pt x="4006342" y="17092422"/>
                  </a:lnTo>
                  <a:close/>
                  <a:moveTo>
                    <a:pt x="4006342" y="17117822"/>
                  </a:moveTo>
                  <a:lnTo>
                    <a:pt x="4006342" y="17130522"/>
                  </a:lnTo>
                  <a:lnTo>
                    <a:pt x="3993642" y="17130522"/>
                  </a:lnTo>
                  <a:lnTo>
                    <a:pt x="3993642" y="17117822"/>
                  </a:lnTo>
                  <a:close/>
                  <a:moveTo>
                    <a:pt x="3993642" y="17143222"/>
                  </a:moveTo>
                  <a:lnTo>
                    <a:pt x="3993642" y="17155922"/>
                  </a:lnTo>
                  <a:lnTo>
                    <a:pt x="3980942" y="17155922"/>
                  </a:lnTo>
                  <a:lnTo>
                    <a:pt x="3980942" y="17143222"/>
                  </a:lnTo>
                  <a:close/>
                  <a:moveTo>
                    <a:pt x="3980942" y="17168622"/>
                  </a:moveTo>
                  <a:lnTo>
                    <a:pt x="3980942" y="17181322"/>
                  </a:lnTo>
                  <a:lnTo>
                    <a:pt x="3968242" y="17181322"/>
                  </a:lnTo>
                  <a:lnTo>
                    <a:pt x="3968242" y="17168622"/>
                  </a:lnTo>
                  <a:close/>
                  <a:moveTo>
                    <a:pt x="3968242" y="17194022"/>
                  </a:moveTo>
                  <a:lnTo>
                    <a:pt x="3968242" y="17206722"/>
                  </a:lnTo>
                  <a:lnTo>
                    <a:pt x="3955542" y="17206722"/>
                  </a:lnTo>
                  <a:lnTo>
                    <a:pt x="3955542" y="17194022"/>
                  </a:lnTo>
                  <a:close/>
                  <a:moveTo>
                    <a:pt x="3955542" y="17219422"/>
                  </a:moveTo>
                  <a:lnTo>
                    <a:pt x="3955542" y="17232122"/>
                  </a:lnTo>
                  <a:lnTo>
                    <a:pt x="3942842" y="17232122"/>
                  </a:lnTo>
                  <a:lnTo>
                    <a:pt x="3942842" y="17219422"/>
                  </a:lnTo>
                  <a:close/>
                  <a:moveTo>
                    <a:pt x="3942842" y="17244822"/>
                  </a:moveTo>
                  <a:lnTo>
                    <a:pt x="3942842" y="17257522"/>
                  </a:lnTo>
                  <a:lnTo>
                    <a:pt x="3930142" y="17257522"/>
                  </a:lnTo>
                  <a:lnTo>
                    <a:pt x="3930142" y="17244822"/>
                  </a:lnTo>
                  <a:close/>
                  <a:moveTo>
                    <a:pt x="3930142" y="17270222"/>
                  </a:moveTo>
                  <a:lnTo>
                    <a:pt x="3930142" y="17282922"/>
                  </a:lnTo>
                  <a:lnTo>
                    <a:pt x="3917442" y="17282922"/>
                  </a:lnTo>
                  <a:lnTo>
                    <a:pt x="3917442" y="17270222"/>
                  </a:lnTo>
                  <a:close/>
                  <a:moveTo>
                    <a:pt x="3917442" y="17295622"/>
                  </a:moveTo>
                  <a:lnTo>
                    <a:pt x="3917442" y="17308322"/>
                  </a:lnTo>
                  <a:lnTo>
                    <a:pt x="3904742" y="17308322"/>
                  </a:lnTo>
                  <a:lnTo>
                    <a:pt x="3904742" y="17295622"/>
                  </a:lnTo>
                  <a:close/>
                  <a:moveTo>
                    <a:pt x="3904742" y="17321022"/>
                  </a:moveTo>
                  <a:lnTo>
                    <a:pt x="3904742" y="17333722"/>
                  </a:lnTo>
                  <a:lnTo>
                    <a:pt x="3892042" y="17333722"/>
                  </a:lnTo>
                  <a:lnTo>
                    <a:pt x="3892042" y="17321022"/>
                  </a:lnTo>
                  <a:close/>
                  <a:moveTo>
                    <a:pt x="3892042" y="17346422"/>
                  </a:moveTo>
                  <a:lnTo>
                    <a:pt x="3892042" y="17359122"/>
                  </a:lnTo>
                  <a:lnTo>
                    <a:pt x="3879342" y="17359122"/>
                  </a:lnTo>
                  <a:lnTo>
                    <a:pt x="3879342" y="17346422"/>
                  </a:lnTo>
                  <a:close/>
                  <a:moveTo>
                    <a:pt x="3879342" y="17371822"/>
                  </a:moveTo>
                  <a:lnTo>
                    <a:pt x="3879342" y="17384522"/>
                  </a:lnTo>
                  <a:lnTo>
                    <a:pt x="3866642" y="17384522"/>
                  </a:lnTo>
                  <a:lnTo>
                    <a:pt x="3866642" y="17371822"/>
                  </a:lnTo>
                  <a:close/>
                  <a:moveTo>
                    <a:pt x="3866642" y="17397222"/>
                  </a:moveTo>
                  <a:lnTo>
                    <a:pt x="3866642" y="17409922"/>
                  </a:lnTo>
                  <a:lnTo>
                    <a:pt x="3853942" y="17409922"/>
                  </a:lnTo>
                  <a:lnTo>
                    <a:pt x="3853942" y="17397222"/>
                  </a:lnTo>
                  <a:close/>
                  <a:moveTo>
                    <a:pt x="3839210" y="17420590"/>
                  </a:moveTo>
                  <a:lnTo>
                    <a:pt x="3826510" y="17420590"/>
                  </a:lnTo>
                  <a:lnTo>
                    <a:pt x="3826510" y="17407890"/>
                  </a:lnTo>
                  <a:lnTo>
                    <a:pt x="3839210" y="17407890"/>
                  </a:lnTo>
                  <a:close/>
                  <a:moveTo>
                    <a:pt x="3813810" y="17407890"/>
                  </a:moveTo>
                  <a:lnTo>
                    <a:pt x="3801110" y="17407890"/>
                  </a:lnTo>
                  <a:lnTo>
                    <a:pt x="3801110" y="17395190"/>
                  </a:lnTo>
                  <a:lnTo>
                    <a:pt x="3813810" y="17395190"/>
                  </a:lnTo>
                  <a:close/>
                  <a:moveTo>
                    <a:pt x="3788410" y="17395190"/>
                  </a:moveTo>
                  <a:lnTo>
                    <a:pt x="3775710" y="17395190"/>
                  </a:lnTo>
                  <a:lnTo>
                    <a:pt x="3775710" y="17382490"/>
                  </a:lnTo>
                  <a:lnTo>
                    <a:pt x="3788410" y="17382490"/>
                  </a:lnTo>
                  <a:close/>
                  <a:moveTo>
                    <a:pt x="3763010" y="17382490"/>
                  </a:moveTo>
                  <a:lnTo>
                    <a:pt x="3750310" y="17382490"/>
                  </a:lnTo>
                  <a:lnTo>
                    <a:pt x="3750310" y="17369790"/>
                  </a:lnTo>
                  <a:lnTo>
                    <a:pt x="3763010" y="17369790"/>
                  </a:lnTo>
                  <a:close/>
                  <a:moveTo>
                    <a:pt x="3737610" y="17369790"/>
                  </a:moveTo>
                  <a:lnTo>
                    <a:pt x="3724910" y="17369790"/>
                  </a:lnTo>
                  <a:lnTo>
                    <a:pt x="3724910" y="17357090"/>
                  </a:lnTo>
                  <a:lnTo>
                    <a:pt x="3737610" y="17357090"/>
                  </a:lnTo>
                  <a:close/>
                  <a:moveTo>
                    <a:pt x="3712210" y="17357090"/>
                  </a:moveTo>
                  <a:lnTo>
                    <a:pt x="3699510" y="17357090"/>
                  </a:lnTo>
                  <a:lnTo>
                    <a:pt x="3699510" y="17344390"/>
                  </a:lnTo>
                  <a:lnTo>
                    <a:pt x="3712210" y="17344390"/>
                  </a:lnTo>
                  <a:close/>
                  <a:moveTo>
                    <a:pt x="3686810" y="17344390"/>
                  </a:moveTo>
                  <a:lnTo>
                    <a:pt x="3674110" y="17344390"/>
                  </a:lnTo>
                  <a:lnTo>
                    <a:pt x="3674110" y="17331690"/>
                  </a:lnTo>
                  <a:lnTo>
                    <a:pt x="3686810" y="17331690"/>
                  </a:lnTo>
                  <a:close/>
                  <a:moveTo>
                    <a:pt x="3661410" y="17331690"/>
                  </a:moveTo>
                  <a:lnTo>
                    <a:pt x="3648710" y="17331690"/>
                  </a:lnTo>
                  <a:lnTo>
                    <a:pt x="3648710" y="17318990"/>
                  </a:lnTo>
                  <a:lnTo>
                    <a:pt x="3661410" y="17318990"/>
                  </a:lnTo>
                  <a:close/>
                  <a:moveTo>
                    <a:pt x="3636010" y="17318990"/>
                  </a:moveTo>
                  <a:lnTo>
                    <a:pt x="3623310" y="17318990"/>
                  </a:lnTo>
                  <a:lnTo>
                    <a:pt x="3623310" y="17306290"/>
                  </a:lnTo>
                  <a:lnTo>
                    <a:pt x="3636010" y="17306290"/>
                  </a:lnTo>
                  <a:close/>
                  <a:moveTo>
                    <a:pt x="3610610" y="17306290"/>
                  </a:moveTo>
                  <a:lnTo>
                    <a:pt x="3597910" y="17306290"/>
                  </a:lnTo>
                  <a:lnTo>
                    <a:pt x="3597910" y="17293590"/>
                  </a:lnTo>
                  <a:lnTo>
                    <a:pt x="3610610" y="17293590"/>
                  </a:lnTo>
                  <a:close/>
                  <a:moveTo>
                    <a:pt x="3585210" y="17293590"/>
                  </a:moveTo>
                  <a:lnTo>
                    <a:pt x="3572510" y="17293590"/>
                  </a:lnTo>
                  <a:lnTo>
                    <a:pt x="3572510" y="17280890"/>
                  </a:lnTo>
                  <a:lnTo>
                    <a:pt x="3585210" y="17280890"/>
                  </a:lnTo>
                  <a:close/>
                  <a:moveTo>
                    <a:pt x="3559810" y="17280890"/>
                  </a:moveTo>
                  <a:lnTo>
                    <a:pt x="3547110" y="17280890"/>
                  </a:lnTo>
                  <a:lnTo>
                    <a:pt x="3547110" y="17268190"/>
                  </a:lnTo>
                  <a:lnTo>
                    <a:pt x="3559810" y="17268190"/>
                  </a:lnTo>
                  <a:close/>
                  <a:moveTo>
                    <a:pt x="3534410" y="17268190"/>
                  </a:moveTo>
                  <a:lnTo>
                    <a:pt x="3521710" y="17268190"/>
                  </a:lnTo>
                  <a:lnTo>
                    <a:pt x="3521710" y="17255490"/>
                  </a:lnTo>
                  <a:lnTo>
                    <a:pt x="3534410" y="17255490"/>
                  </a:lnTo>
                  <a:close/>
                  <a:moveTo>
                    <a:pt x="3509010" y="17255490"/>
                  </a:moveTo>
                  <a:lnTo>
                    <a:pt x="3496310" y="17255490"/>
                  </a:lnTo>
                  <a:lnTo>
                    <a:pt x="3496310" y="17242790"/>
                  </a:lnTo>
                  <a:lnTo>
                    <a:pt x="3509010" y="17242790"/>
                  </a:lnTo>
                  <a:close/>
                  <a:moveTo>
                    <a:pt x="3483610" y="17242790"/>
                  </a:moveTo>
                  <a:lnTo>
                    <a:pt x="3470910" y="17242790"/>
                  </a:lnTo>
                  <a:lnTo>
                    <a:pt x="3470910" y="17230090"/>
                  </a:lnTo>
                  <a:lnTo>
                    <a:pt x="3483610" y="17230090"/>
                  </a:lnTo>
                  <a:close/>
                  <a:moveTo>
                    <a:pt x="3458210" y="17230090"/>
                  </a:moveTo>
                  <a:lnTo>
                    <a:pt x="3445510" y="17230090"/>
                  </a:lnTo>
                  <a:lnTo>
                    <a:pt x="3445510" y="17217390"/>
                  </a:lnTo>
                  <a:lnTo>
                    <a:pt x="3458210" y="17217390"/>
                  </a:lnTo>
                  <a:close/>
                  <a:moveTo>
                    <a:pt x="3432810" y="17217390"/>
                  </a:moveTo>
                  <a:lnTo>
                    <a:pt x="3420110" y="17217390"/>
                  </a:lnTo>
                  <a:lnTo>
                    <a:pt x="3420110" y="17204690"/>
                  </a:lnTo>
                  <a:lnTo>
                    <a:pt x="3432810" y="17204690"/>
                  </a:lnTo>
                  <a:close/>
                  <a:moveTo>
                    <a:pt x="3407410" y="17204690"/>
                  </a:moveTo>
                  <a:lnTo>
                    <a:pt x="3394710" y="17204690"/>
                  </a:lnTo>
                  <a:lnTo>
                    <a:pt x="3394710" y="17191990"/>
                  </a:lnTo>
                  <a:lnTo>
                    <a:pt x="3407410" y="17191990"/>
                  </a:lnTo>
                  <a:close/>
                  <a:moveTo>
                    <a:pt x="3382010" y="17191990"/>
                  </a:moveTo>
                  <a:lnTo>
                    <a:pt x="3369310" y="17191990"/>
                  </a:lnTo>
                  <a:lnTo>
                    <a:pt x="3369310" y="17179290"/>
                  </a:lnTo>
                  <a:lnTo>
                    <a:pt x="3382010" y="17179290"/>
                  </a:lnTo>
                  <a:close/>
                  <a:moveTo>
                    <a:pt x="3356610" y="17179290"/>
                  </a:moveTo>
                  <a:lnTo>
                    <a:pt x="3343910" y="17179290"/>
                  </a:lnTo>
                  <a:lnTo>
                    <a:pt x="3343910" y="17166590"/>
                  </a:lnTo>
                  <a:lnTo>
                    <a:pt x="3356610" y="17166590"/>
                  </a:lnTo>
                  <a:close/>
                  <a:moveTo>
                    <a:pt x="3331210" y="17166590"/>
                  </a:moveTo>
                  <a:lnTo>
                    <a:pt x="3318510" y="17166590"/>
                  </a:lnTo>
                  <a:lnTo>
                    <a:pt x="3318510" y="17153890"/>
                  </a:lnTo>
                  <a:lnTo>
                    <a:pt x="3331210" y="17153890"/>
                  </a:lnTo>
                  <a:close/>
                  <a:moveTo>
                    <a:pt x="3305810" y="17153890"/>
                  </a:moveTo>
                  <a:lnTo>
                    <a:pt x="3293110" y="17153890"/>
                  </a:lnTo>
                  <a:lnTo>
                    <a:pt x="3293110" y="17141190"/>
                  </a:lnTo>
                  <a:lnTo>
                    <a:pt x="3305810" y="17141190"/>
                  </a:lnTo>
                  <a:close/>
                  <a:moveTo>
                    <a:pt x="3280410" y="17141190"/>
                  </a:moveTo>
                  <a:lnTo>
                    <a:pt x="3267710" y="17141190"/>
                  </a:lnTo>
                  <a:lnTo>
                    <a:pt x="3267710" y="17128490"/>
                  </a:lnTo>
                  <a:lnTo>
                    <a:pt x="3280410" y="17128490"/>
                  </a:lnTo>
                  <a:close/>
                  <a:moveTo>
                    <a:pt x="3255010" y="17128490"/>
                  </a:moveTo>
                  <a:lnTo>
                    <a:pt x="3242310" y="17128490"/>
                  </a:lnTo>
                  <a:lnTo>
                    <a:pt x="3242310" y="17115790"/>
                  </a:lnTo>
                  <a:lnTo>
                    <a:pt x="3255010" y="17115790"/>
                  </a:lnTo>
                  <a:close/>
                  <a:moveTo>
                    <a:pt x="3229610" y="17115790"/>
                  </a:moveTo>
                  <a:lnTo>
                    <a:pt x="3216910" y="17115790"/>
                  </a:lnTo>
                  <a:lnTo>
                    <a:pt x="3216910" y="17103090"/>
                  </a:lnTo>
                  <a:lnTo>
                    <a:pt x="3229610" y="17103090"/>
                  </a:lnTo>
                  <a:close/>
                  <a:moveTo>
                    <a:pt x="3204210" y="17103090"/>
                  </a:moveTo>
                  <a:lnTo>
                    <a:pt x="3191510" y="17103090"/>
                  </a:lnTo>
                  <a:lnTo>
                    <a:pt x="3191510" y="17090390"/>
                  </a:lnTo>
                  <a:lnTo>
                    <a:pt x="3204210" y="17090390"/>
                  </a:lnTo>
                  <a:close/>
                  <a:moveTo>
                    <a:pt x="3178810" y="17090390"/>
                  </a:moveTo>
                  <a:lnTo>
                    <a:pt x="3166110" y="17090390"/>
                  </a:lnTo>
                  <a:lnTo>
                    <a:pt x="3166110" y="17077690"/>
                  </a:lnTo>
                  <a:lnTo>
                    <a:pt x="3178810" y="17077690"/>
                  </a:lnTo>
                  <a:close/>
                  <a:moveTo>
                    <a:pt x="3153410" y="17077690"/>
                  </a:moveTo>
                  <a:lnTo>
                    <a:pt x="3140710" y="17077690"/>
                  </a:lnTo>
                  <a:lnTo>
                    <a:pt x="3140710" y="17064990"/>
                  </a:lnTo>
                  <a:lnTo>
                    <a:pt x="3153410" y="17064990"/>
                  </a:lnTo>
                  <a:close/>
                  <a:moveTo>
                    <a:pt x="3128010" y="17064990"/>
                  </a:moveTo>
                  <a:lnTo>
                    <a:pt x="3115310" y="17064990"/>
                  </a:lnTo>
                  <a:lnTo>
                    <a:pt x="3115310" y="17052290"/>
                  </a:lnTo>
                  <a:lnTo>
                    <a:pt x="3128010" y="17052290"/>
                  </a:lnTo>
                  <a:close/>
                  <a:moveTo>
                    <a:pt x="3102610" y="17052290"/>
                  </a:moveTo>
                  <a:lnTo>
                    <a:pt x="3089910" y="17052290"/>
                  </a:lnTo>
                  <a:lnTo>
                    <a:pt x="3089910" y="17039590"/>
                  </a:lnTo>
                  <a:lnTo>
                    <a:pt x="3102610" y="17039590"/>
                  </a:lnTo>
                  <a:close/>
                  <a:moveTo>
                    <a:pt x="3077210" y="17039590"/>
                  </a:moveTo>
                  <a:lnTo>
                    <a:pt x="3064510" y="17039590"/>
                  </a:lnTo>
                  <a:lnTo>
                    <a:pt x="3064510" y="17026890"/>
                  </a:lnTo>
                  <a:lnTo>
                    <a:pt x="3077210" y="17026890"/>
                  </a:lnTo>
                  <a:close/>
                  <a:moveTo>
                    <a:pt x="3051810" y="17026890"/>
                  </a:moveTo>
                  <a:lnTo>
                    <a:pt x="3039110" y="17026890"/>
                  </a:lnTo>
                  <a:lnTo>
                    <a:pt x="3039110" y="17014190"/>
                  </a:lnTo>
                  <a:lnTo>
                    <a:pt x="3051810" y="17014190"/>
                  </a:lnTo>
                  <a:close/>
                  <a:moveTo>
                    <a:pt x="3026410" y="17014190"/>
                  </a:moveTo>
                  <a:lnTo>
                    <a:pt x="3013710" y="17014190"/>
                  </a:lnTo>
                  <a:lnTo>
                    <a:pt x="3013710" y="17001490"/>
                  </a:lnTo>
                  <a:lnTo>
                    <a:pt x="3026410" y="17001490"/>
                  </a:lnTo>
                  <a:close/>
                  <a:moveTo>
                    <a:pt x="3001010" y="17001490"/>
                  </a:moveTo>
                  <a:lnTo>
                    <a:pt x="2988310" y="17001490"/>
                  </a:lnTo>
                  <a:lnTo>
                    <a:pt x="2988310" y="16988790"/>
                  </a:lnTo>
                  <a:lnTo>
                    <a:pt x="3001010" y="16988790"/>
                  </a:lnTo>
                  <a:close/>
                  <a:moveTo>
                    <a:pt x="2975610" y="16988790"/>
                  </a:moveTo>
                  <a:lnTo>
                    <a:pt x="2962910" y="16988790"/>
                  </a:lnTo>
                  <a:lnTo>
                    <a:pt x="2962910" y="16976090"/>
                  </a:lnTo>
                  <a:lnTo>
                    <a:pt x="2975610" y="16976090"/>
                  </a:lnTo>
                  <a:close/>
                  <a:moveTo>
                    <a:pt x="2950210" y="16976090"/>
                  </a:moveTo>
                  <a:lnTo>
                    <a:pt x="2937510" y="16976090"/>
                  </a:lnTo>
                  <a:lnTo>
                    <a:pt x="2937510" y="16963390"/>
                  </a:lnTo>
                  <a:lnTo>
                    <a:pt x="2950210" y="16963390"/>
                  </a:lnTo>
                  <a:close/>
                  <a:moveTo>
                    <a:pt x="2924810" y="16963390"/>
                  </a:moveTo>
                  <a:lnTo>
                    <a:pt x="2912110" y="16963390"/>
                  </a:lnTo>
                  <a:lnTo>
                    <a:pt x="2912110" y="16950690"/>
                  </a:lnTo>
                  <a:lnTo>
                    <a:pt x="2924810" y="16950690"/>
                  </a:lnTo>
                  <a:close/>
                  <a:moveTo>
                    <a:pt x="2899410" y="16950690"/>
                  </a:moveTo>
                  <a:lnTo>
                    <a:pt x="2886710" y="16950690"/>
                  </a:lnTo>
                  <a:lnTo>
                    <a:pt x="2886710" y="16937990"/>
                  </a:lnTo>
                  <a:lnTo>
                    <a:pt x="2899410" y="16937990"/>
                  </a:lnTo>
                  <a:close/>
                  <a:moveTo>
                    <a:pt x="2874010" y="16937990"/>
                  </a:moveTo>
                  <a:lnTo>
                    <a:pt x="2861310" y="16937990"/>
                  </a:lnTo>
                  <a:lnTo>
                    <a:pt x="2861310" y="16925290"/>
                  </a:lnTo>
                  <a:lnTo>
                    <a:pt x="2874010" y="16925290"/>
                  </a:lnTo>
                  <a:close/>
                  <a:moveTo>
                    <a:pt x="2848610" y="16925290"/>
                  </a:moveTo>
                  <a:lnTo>
                    <a:pt x="2835910" y="16925290"/>
                  </a:lnTo>
                  <a:lnTo>
                    <a:pt x="2835910" y="16912590"/>
                  </a:lnTo>
                  <a:lnTo>
                    <a:pt x="2848610" y="16912590"/>
                  </a:lnTo>
                  <a:close/>
                  <a:moveTo>
                    <a:pt x="2823210" y="16912590"/>
                  </a:moveTo>
                  <a:lnTo>
                    <a:pt x="2810510" y="16912590"/>
                  </a:lnTo>
                  <a:lnTo>
                    <a:pt x="2810510" y="16899890"/>
                  </a:lnTo>
                  <a:lnTo>
                    <a:pt x="2823210" y="16899890"/>
                  </a:lnTo>
                  <a:close/>
                  <a:moveTo>
                    <a:pt x="2797810" y="16899890"/>
                  </a:moveTo>
                  <a:lnTo>
                    <a:pt x="2785110" y="16899890"/>
                  </a:lnTo>
                  <a:lnTo>
                    <a:pt x="2785110" y="16887190"/>
                  </a:lnTo>
                  <a:lnTo>
                    <a:pt x="2797810" y="16887190"/>
                  </a:lnTo>
                  <a:close/>
                  <a:moveTo>
                    <a:pt x="2772410" y="16887190"/>
                  </a:moveTo>
                  <a:lnTo>
                    <a:pt x="2759710" y="16887190"/>
                  </a:lnTo>
                  <a:lnTo>
                    <a:pt x="2759710" y="16874490"/>
                  </a:lnTo>
                  <a:lnTo>
                    <a:pt x="2772410" y="16874490"/>
                  </a:lnTo>
                  <a:close/>
                  <a:moveTo>
                    <a:pt x="2747010" y="16874490"/>
                  </a:moveTo>
                  <a:lnTo>
                    <a:pt x="2734310" y="16874490"/>
                  </a:lnTo>
                  <a:lnTo>
                    <a:pt x="2734310" y="16861790"/>
                  </a:lnTo>
                  <a:lnTo>
                    <a:pt x="2747010" y="16861790"/>
                  </a:lnTo>
                  <a:close/>
                  <a:moveTo>
                    <a:pt x="2721610" y="16861790"/>
                  </a:moveTo>
                  <a:lnTo>
                    <a:pt x="2708910" y="16861790"/>
                  </a:lnTo>
                  <a:lnTo>
                    <a:pt x="2708910" y="16849090"/>
                  </a:lnTo>
                  <a:lnTo>
                    <a:pt x="2721610" y="16849090"/>
                  </a:lnTo>
                  <a:close/>
                  <a:moveTo>
                    <a:pt x="2696210" y="16849090"/>
                  </a:moveTo>
                  <a:lnTo>
                    <a:pt x="2683510" y="16849090"/>
                  </a:lnTo>
                  <a:lnTo>
                    <a:pt x="2683510" y="16836390"/>
                  </a:lnTo>
                  <a:lnTo>
                    <a:pt x="2696210" y="16836390"/>
                  </a:lnTo>
                  <a:close/>
                  <a:moveTo>
                    <a:pt x="2670810" y="16836390"/>
                  </a:moveTo>
                  <a:lnTo>
                    <a:pt x="2658110" y="16836390"/>
                  </a:lnTo>
                  <a:lnTo>
                    <a:pt x="2658110" y="16823690"/>
                  </a:lnTo>
                  <a:lnTo>
                    <a:pt x="2670810" y="16823690"/>
                  </a:lnTo>
                  <a:close/>
                  <a:moveTo>
                    <a:pt x="2645410" y="16823690"/>
                  </a:moveTo>
                  <a:lnTo>
                    <a:pt x="2632710" y="16823690"/>
                  </a:lnTo>
                  <a:lnTo>
                    <a:pt x="2632710" y="16810990"/>
                  </a:lnTo>
                  <a:lnTo>
                    <a:pt x="2645410" y="16810990"/>
                  </a:lnTo>
                  <a:close/>
                  <a:moveTo>
                    <a:pt x="2620010" y="16810990"/>
                  </a:moveTo>
                  <a:lnTo>
                    <a:pt x="2607310" y="16810990"/>
                  </a:lnTo>
                  <a:lnTo>
                    <a:pt x="2607310" y="16798290"/>
                  </a:lnTo>
                  <a:lnTo>
                    <a:pt x="2620010" y="16798290"/>
                  </a:lnTo>
                  <a:close/>
                  <a:moveTo>
                    <a:pt x="2594610" y="16798290"/>
                  </a:moveTo>
                  <a:lnTo>
                    <a:pt x="2581910" y="16798290"/>
                  </a:lnTo>
                  <a:lnTo>
                    <a:pt x="2581910" y="16785590"/>
                  </a:lnTo>
                  <a:lnTo>
                    <a:pt x="2594610" y="16785590"/>
                  </a:lnTo>
                  <a:close/>
                  <a:moveTo>
                    <a:pt x="2569210" y="16785590"/>
                  </a:moveTo>
                  <a:lnTo>
                    <a:pt x="2556510" y="16785590"/>
                  </a:lnTo>
                  <a:lnTo>
                    <a:pt x="2556510" y="16772890"/>
                  </a:lnTo>
                  <a:lnTo>
                    <a:pt x="2569210" y="16772890"/>
                  </a:lnTo>
                  <a:close/>
                  <a:moveTo>
                    <a:pt x="2543810" y="16772890"/>
                  </a:moveTo>
                  <a:lnTo>
                    <a:pt x="2531110" y="16772890"/>
                  </a:lnTo>
                  <a:lnTo>
                    <a:pt x="2531110" y="16760190"/>
                  </a:lnTo>
                  <a:lnTo>
                    <a:pt x="2543810" y="16760190"/>
                  </a:lnTo>
                  <a:close/>
                  <a:moveTo>
                    <a:pt x="2518410" y="16760190"/>
                  </a:moveTo>
                  <a:lnTo>
                    <a:pt x="2505710" y="16760190"/>
                  </a:lnTo>
                  <a:lnTo>
                    <a:pt x="2505710" y="16747490"/>
                  </a:lnTo>
                  <a:lnTo>
                    <a:pt x="2518410" y="16747490"/>
                  </a:lnTo>
                  <a:close/>
                  <a:moveTo>
                    <a:pt x="2493010" y="16747490"/>
                  </a:moveTo>
                  <a:lnTo>
                    <a:pt x="2480310" y="16747490"/>
                  </a:lnTo>
                  <a:lnTo>
                    <a:pt x="2480310" y="16734790"/>
                  </a:lnTo>
                  <a:lnTo>
                    <a:pt x="2493010" y="16734790"/>
                  </a:lnTo>
                  <a:close/>
                  <a:moveTo>
                    <a:pt x="2467610" y="16734790"/>
                  </a:moveTo>
                  <a:lnTo>
                    <a:pt x="2454910" y="16734790"/>
                  </a:lnTo>
                  <a:lnTo>
                    <a:pt x="2454910" y="16722090"/>
                  </a:lnTo>
                  <a:lnTo>
                    <a:pt x="2467610" y="16722090"/>
                  </a:lnTo>
                  <a:close/>
                  <a:moveTo>
                    <a:pt x="2442210" y="16722090"/>
                  </a:moveTo>
                  <a:lnTo>
                    <a:pt x="2429510" y="16722090"/>
                  </a:lnTo>
                  <a:lnTo>
                    <a:pt x="2429510" y="16709390"/>
                  </a:lnTo>
                  <a:lnTo>
                    <a:pt x="2442210" y="16709390"/>
                  </a:lnTo>
                  <a:close/>
                  <a:moveTo>
                    <a:pt x="2416810" y="16709390"/>
                  </a:moveTo>
                  <a:lnTo>
                    <a:pt x="2404110" y="16709390"/>
                  </a:lnTo>
                  <a:lnTo>
                    <a:pt x="2404110" y="16696690"/>
                  </a:lnTo>
                  <a:lnTo>
                    <a:pt x="2416810" y="16696690"/>
                  </a:lnTo>
                  <a:close/>
                  <a:moveTo>
                    <a:pt x="2391410" y="16696690"/>
                  </a:moveTo>
                  <a:lnTo>
                    <a:pt x="2378710" y="16696690"/>
                  </a:lnTo>
                  <a:lnTo>
                    <a:pt x="2378710" y="16683990"/>
                  </a:lnTo>
                  <a:lnTo>
                    <a:pt x="2391410" y="16683990"/>
                  </a:lnTo>
                  <a:close/>
                  <a:moveTo>
                    <a:pt x="2366010" y="16683990"/>
                  </a:moveTo>
                  <a:lnTo>
                    <a:pt x="2353310" y="16683990"/>
                  </a:lnTo>
                  <a:lnTo>
                    <a:pt x="2353310" y="16671290"/>
                  </a:lnTo>
                  <a:lnTo>
                    <a:pt x="2366010" y="16671290"/>
                  </a:lnTo>
                  <a:close/>
                  <a:moveTo>
                    <a:pt x="2340610" y="16671290"/>
                  </a:moveTo>
                  <a:lnTo>
                    <a:pt x="2327910" y="16671290"/>
                  </a:lnTo>
                  <a:lnTo>
                    <a:pt x="2327910" y="16658590"/>
                  </a:lnTo>
                  <a:lnTo>
                    <a:pt x="2340610" y="16658590"/>
                  </a:lnTo>
                  <a:close/>
                  <a:moveTo>
                    <a:pt x="2315210" y="16658590"/>
                  </a:moveTo>
                  <a:lnTo>
                    <a:pt x="2302510" y="16658590"/>
                  </a:lnTo>
                  <a:lnTo>
                    <a:pt x="2302510" y="16645890"/>
                  </a:lnTo>
                  <a:lnTo>
                    <a:pt x="2315210" y="16645890"/>
                  </a:lnTo>
                  <a:close/>
                  <a:moveTo>
                    <a:pt x="2289810" y="16645890"/>
                  </a:moveTo>
                  <a:lnTo>
                    <a:pt x="2277110" y="16645890"/>
                  </a:lnTo>
                  <a:lnTo>
                    <a:pt x="2277110" y="16633190"/>
                  </a:lnTo>
                  <a:lnTo>
                    <a:pt x="2289810" y="16633190"/>
                  </a:lnTo>
                  <a:close/>
                  <a:moveTo>
                    <a:pt x="2264410" y="16633190"/>
                  </a:moveTo>
                  <a:lnTo>
                    <a:pt x="2251710" y="16633190"/>
                  </a:lnTo>
                  <a:lnTo>
                    <a:pt x="2251710" y="16620490"/>
                  </a:lnTo>
                  <a:lnTo>
                    <a:pt x="2264410" y="16620490"/>
                  </a:lnTo>
                  <a:close/>
                  <a:moveTo>
                    <a:pt x="2239010" y="16620490"/>
                  </a:moveTo>
                  <a:lnTo>
                    <a:pt x="2226310" y="16620490"/>
                  </a:lnTo>
                  <a:lnTo>
                    <a:pt x="2226310" y="16607790"/>
                  </a:lnTo>
                  <a:lnTo>
                    <a:pt x="2239010" y="16607790"/>
                  </a:lnTo>
                  <a:close/>
                  <a:moveTo>
                    <a:pt x="2213610" y="16607790"/>
                  </a:moveTo>
                  <a:lnTo>
                    <a:pt x="2200910" y="16607790"/>
                  </a:lnTo>
                  <a:lnTo>
                    <a:pt x="2200910" y="16595090"/>
                  </a:lnTo>
                  <a:lnTo>
                    <a:pt x="2213610" y="16595090"/>
                  </a:lnTo>
                  <a:close/>
                  <a:moveTo>
                    <a:pt x="2188210" y="16595090"/>
                  </a:moveTo>
                  <a:lnTo>
                    <a:pt x="2175510" y="16595090"/>
                  </a:lnTo>
                  <a:lnTo>
                    <a:pt x="2175510" y="16582390"/>
                  </a:lnTo>
                  <a:lnTo>
                    <a:pt x="2188210" y="16582390"/>
                  </a:lnTo>
                  <a:close/>
                  <a:moveTo>
                    <a:pt x="2162810" y="16582390"/>
                  </a:moveTo>
                  <a:lnTo>
                    <a:pt x="2150110" y="16582390"/>
                  </a:lnTo>
                  <a:lnTo>
                    <a:pt x="2150110" y="16569690"/>
                  </a:lnTo>
                  <a:lnTo>
                    <a:pt x="2162810" y="16569690"/>
                  </a:lnTo>
                  <a:close/>
                  <a:moveTo>
                    <a:pt x="2137410" y="16569690"/>
                  </a:moveTo>
                  <a:lnTo>
                    <a:pt x="2124710" y="16569690"/>
                  </a:lnTo>
                  <a:lnTo>
                    <a:pt x="2124710" y="16556990"/>
                  </a:lnTo>
                  <a:lnTo>
                    <a:pt x="2137410" y="16556990"/>
                  </a:lnTo>
                  <a:close/>
                  <a:moveTo>
                    <a:pt x="2112010" y="16556990"/>
                  </a:moveTo>
                  <a:lnTo>
                    <a:pt x="2099310" y="16556990"/>
                  </a:lnTo>
                  <a:lnTo>
                    <a:pt x="2099310" y="16544290"/>
                  </a:lnTo>
                  <a:lnTo>
                    <a:pt x="2112010" y="16544290"/>
                  </a:lnTo>
                  <a:close/>
                  <a:moveTo>
                    <a:pt x="2086610" y="16544290"/>
                  </a:moveTo>
                  <a:lnTo>
                    <a:pt x="2073910" y="16544290"/>
                  </a:lnTo>
                  <a:lnTo>
                    <a:pt x="2073910" y="16531590"/>
                  </a:lnTo>
                  <a:lnTo>
                    <a:pt x="2086610" y="16531590"/>
                  </a:lnTo>
                  <a:close/>
                  <a:moveTo>
                    <a:pt x="2061210" y="16531590"/>
                  </a:moveTo>
                  <a:lnTo>
                    <a:pt x="2048510" y="16531590"/>
                  </a:lnTo>
                  <a:lnTo>
                    <a:pt x="2048510" y="16518890"/>
                  </a:lnTo>
                  <a:lnTo>
                    <a:pt x="2061210" y="16518890"/>
                  </a:lnTo>
                  <a:close/>
                  <a:moveTo>
                    <a:pt x="2035810" y="16518890"/>
                  </a:moveTo>
                  <a:lnTo>
                    <a:pt x="2023110" y="16518890"/>
                  </a:lnTo>
                  <a:lnTo>
                    <a:pt x="2023110" y="16506190"/>
                  </a:lnTo>
                  <a:lnTo>
                    <a:pt x="2035810" y="16506190"/>
                  </a:lnTo>
                  <a:close/>
                  <a:moveTo>
                    <a:pt x="2010410" y="16506190"/>
                  </a:moveTo>
                  <a:lnTo>
                    <a:pt x="1997710" y="16506190"/>
                  </a:lnTo>
                  <a:lnTo>
                    <a:pt x="1997710" y="16493490"/>
                  </a:lnTo>
                  <a:lnTo>
                    <a:pt x="2010410" y="16493490"/>
                  </a:lnTo>
                  <a:close/>
                  <a:moveTo>
                    <a:pt x="1985010" y="16493490"/>
                  </a:moveTo>
                  <a:lnTo>
                    <a:pt x="1972310" y="16493490"/>
                  </a:lnTo>
                  <a:lnTo>
                    <a:pt x="1972310" y="16480790"/>
                  </a:lnTo>
                  <a:lnTo>
                    <a:pt x="1985010" y="16480790"/>
                  </a:lnTo>
                  <a:close/>
                  <a:moveTo>
                    <a:pt x="1959610" y="16480790"/>
                  </a:moveTo>
                  <a:lnTo>
                    <a:pt x="1946910" y="16480790"/>
                  </a:lnTo>
                  <a:lnTo>
                    <a:pt x="1946910" y="16468090"/>
                  </a:lnTo>
                  <a:lnTo>
                    <a:pt x="1959610" y="16468090"/>
                  </a:lnTo>
                  <a:close/>
                  <a:moveTo>
                    <a:pt x="1934210" y="16468090"/>
                  </a:moveTo>
                  <a:lnTo>
                    <a:pt x="1921510" y="16468090"/>
                  </a:lnTo>
                  <a:lnTo>
                    <a:pt x="1921510" y="16455390"/>
                  </a:lnTo>
                  <a:lnTo>
                    <a:pt x="1934210" y="16455390"/>
                  </a:lnTo>
                  <a:close/>
                  <a:moveTo>
                    <a:pt x="1908810" y="16455390"/>
                  </a:moveTo>
                  <a:lnTo>
                    <a:pt x="1896110" y="16455390"/>
                  </a:lnTo>
                  <a:lnTo>
                    <a:pt x="1896110" y="16442690"/>
                  </a:lnTo>
                  <a:lnTo>
                    <a:pt x="1908810" y="16442690"/>
                  </a:lnTo>
                  <a:close/>
                  <a:moveTo>
                    <a:pt x="1883410" y="16442690"/>
                  </a:moveTo>
                  <a:lnTo>
                    <a:pt x="1870710" y="16442690"/>
                  </a:lnTo>
                  <a:lnTo>
                    <a:pt x="1870710" y="16429990"/>
                  </a:lnTo>
                  <a:lnTo>
                    <a:pt x="1883410" y="16429990"/>
                  </a:lnTo>
                  <a:close/>
                  <a:moveTo>
                    <a:pt x="1858010" y="16429990"/>
                  </a:moveTo>
                  <a:lnTo>
                    <a:pt x="1845310" y="16429990"/>
                  </a:lnTo>
                  <a:lnTo>
                    <a:pt x="1845310" y="16417290"/>
                  </a:lnTo>
                  <a:lnTo>
                    <a:pt x="1858010" y="16417290"/>
                  </a:lnTo>
                  <a:close/>
                  <a:moveTo>
                    <a:pt x="1832610" y="16417290"/>
                  </a:moveTo>
                  <a:lnTo>
                    <a:pt x="1819910" y="16417290"/>
                  </a:lnTo>
                  <a:lnTo>
                    <a:pt x="1819910" y="16404590"/>
                  </a:lnTo>
                  <a:lnTo>
                    <a:pt x="1832610" y="16404590"/>
                  </a:lnTo>
                  <a:close/>
                  <a:moveTo>
                    <a:pt x="1807210" y="16404590"/>
                  </a:moveTo>
                  <a:lnTo>
                    <a:pt x="1794510" y="16404590"/>
                  </a:lnTo>
                  <a:lnTo>
                    <a:pt x="1794510" y="16391890"/>
                  </a:lnTo>
                  <a:lnTo>
                    <a:pt x="1807210" y="16391890"/>
                  </a:lnTo>
                  <a:close/>
                  <a:moveTo>
                    <a:pt x="1781810" y="16391890"/>
                  </a:moveTo>
                  <a:lnTo>
                    <a:pt x="1769110" y="16391890"/>
                  </a:lnTo>
                  <a:lnTo>
                    <a:pt x="1769110" y="16379190"/>
                  </a:lnTo>
                  <a:lnTo>
                    <a:pt x="1781810" y="16379190"/>
                  </a:lnTo>
                  <a:close/>
                  <a:moveTo>
                    <a:pt x="1756410" y="16379190"/>
                  </a:moveTo>
                  <a:lnTo>
                    <a:pt x="1743710" y="16379190"/>
                  </a:lnTo>
                  <a:lnTo>
                    <a:pt x="1743710" y="16366490"/>
                  </a:lnTo>
                  <a:lnTo>
                    <a:pt x="1756410" y="16366490"/>
                  </a:lnTo>
                  <a:close/>
                  <a:moveTo>
                    <a:pt x="1731010" y="16366490"/>
                  </a:moveTo>
                  <a:lnTo>
                    <a:pt x="1718310" y="16366490"/>
                  </a:lnTo>
                  <a:lnTo>
                    <a:pt x="1718310" y="16353790"/>
                  </a:lnTo>
                  <a:lnTo>
                    <a:pt x="1731010" y="16353790"/>
                  </a:lnTo>
                  <a:close/>
                  <a:moveTo>
                    <a:pt x="1705610" y="16353790"/>
                  </a:moveTo>
                  <a:lnTo>
                    <a:pt x="1692910" y="16353790"/>
                  </a:lnTo>
                  <a:lnTo>
                    <a:pt x="1692910" y="16341090"/>
                  </a:lnTo>
                  <a:lnTo>
                    <a:pt x="1705610" y="16341090"/>
                  </a:lnTo>
                  <a:close/>
                  <a:moveTo>
                    <a:pt x="1680210" y="16341090"/>
                  </a:moveTo>
                  <a:lnTo>
                    <a:pt x="1667510" y="16341090"/>
                  </a:lnTo>
                  <a:lnTo>
                    <a:pt x="1667510" y="16328390"/>
                  </a:lnTo>
                  <a:lnTo>
                    <a:pt x="1680210" y="16328390"/>
                  </a:lnTo>
                  <a:close/>
                  <a:moveTo>
                    <a:pt x="1654810" y="16328390"/>
                  </a:moveTo>
                  <a:lnTo>
                    <a:pt x="1642110" y="16328390"/>
                  </a:lnTo>
                  <a:lnTo>
                    <a:pt x="1642110" y="16315690"/>
                  </a:lnTo>
                  <a:lnTo>
                    <a:pt x="1654810" y="16315690"/>
                  </a:lnTo>
                  <a:close/>
                  <a:moveTo>
                    <a:pt x="1629410" y="16315690"/>
                  </a:moveTo>
                  <a:lnTo>
                    <a:pt x="1616710" y="16315690"/>
                  </a:lnTo>
                  <a:lnTo>
                    <a:pt x="1616710" y="16302990"/>
                  </a:lnTo>
                  <a:lnTo>
                    <a:pt x="1629410" y="16302990"/>
                  </a:lnTo>
                  <a:close/>
                  <a:moveTo>
                    <a:pt x="1604010" y="16302990"/>
                  </a:moveTo>
                  <a:lnTo>
                    <a:pt x="1591310" y="16302990"/>
                  </a:lnTo>
                  <a:lnTo>
                    <a:pt x="1591310" y="16290290"/>
                  </a:lnTo>
                  <a:lnTo>
                    <a:pt x="1604010" y="16290290"/>
                  </a:lnTo>
                  <a:close/>
                  <a:moveTo>
                    <a:pt x="1578610" y="16290290"/>
                  </a:moveTo>
                  <a:lnTo>
                    <a:pt x="1565910" y="16290290"/>
                  </a:lnTo>
                  <a:lnTo>
                    <a:pt x="1565910" y="16277590"/>
                  </a:lnTo>
                  <a:lnTo>
                    <a:pt x="1578610" y="16277590"/>
                  </a:lnTo>
                  <a:close/>
                  <a:moveTo>
                    <a:pt x="1553210" y="16277590"/>
                  </a:moveTo>
                  <a:lnTo>
                    <a:pt x="1540510" y="16277590"/>
                  </a:lnTo>
                  <a:lnTo>
                    <a:pt x="1540510" y="16264890"/>
                  </a:lnTo>
                  <a:lnTo>
                    <a:pt x="1553210" y="16264890"/>
                  </a:lnTo>
                  <a:close/>
                  <a:moveTo>
                    <a:pt x="1527810" y="16264890"/>
                  </a:moveTo>
                  <a:lnTo>
                    <a:pt x="1515110" y="16264890"/>
                  </a:lnTo>
                  <a:lnTo>
                    <a:pt x="1515110" y="16252190"/>
                  </a:lnTo>
                  <a:lnTo>
                    <a:pt x="1527810" y="16252190"/>
                  </a:lnTo>
                  <a:close/>
                  <a:moveTo>
                    <a:pt x="1502410" y="16252190"/>
                  </a:moveTo>
                  <a:lnTo>
                    <a:pt x="1489710" y="16252190"/>
                  </a:lnTo>
                  <a:lnTo>
                    <a:pt x="1489710" y="16239490"/>
                  </a:lnTo>
                  <a:lnTo>
                    <a:pt x="1502410" y="16239490"/>
                  </a:lnTo>
                  <a:close/>
                  <a:moveTo>
                    <a:pt x="1477010" y="16239490"/>
                  </a:moveTo>
                  <a:lnTo>
                    <a:pt x="1464310" y="16239490"/>
                  </a:lnTo>
                  <a:lnTo>
                    <a:pt x="1464310" y="16226790"/>
                  </a:lnTo>
                  <a:lnTo>
                    <a:pt x="1477010" y="16226790"/>
                  </a:lnTo>
                  <a:close/>
                  <a:moveTo>
                    <a:pt x="1451610" y="16226790"/>
                  </a:moveTo>
                  <a:lnTo>
                    <a:pt x="1438910" y="16226790"/>
                  </a:lnTo>
                  <a:lnTo>
                    <a:pt x="1438910" y="16214090"/>
                  </a:lnTo>
                  <a:lnTo>
                    <a:pt x="1451610" y="16214090"/>
                  </a:lnTo>
                  <a:close/>
                  <a:moveTo>
                    <a:pt x="1426210" y="16214090"/>
                  </a:moveTo>
                  <a:lnTo>
                    <a:pt x="1413510" y="16214090"/>
                  </a:lnTo>
                  <a:lnTo>
                    <a:pt x="1413510" y="16201390"/>
                  </a:lnTo>
                  <a:lnTo>
                    <a:pt x="1426210" y="16201390"/>
                  </a:lnTo>
                  <a:close/>
                  <a:moveTo>
                    <a:pt x="1400810" y="16201390"/>
                  </a:moveTo>
                  <a:lnTo>
                    <a:pt x="1388110" y="16201390"/>
                  </a:lnTo>
                  <a:lnTo>
                    <a:pt x="1388110" y="16188690"/>
                  </a:lnTo>
                  <a:lnTo>
                    <a:pt x="1400810" y="16188690"/>
                  </a:lnTo>
                  <a:close/>
                  <a:moveTo>
                    <a:pt x="1375410" y="16188690"/>
                  </a:moveTo>
                  <a:lnTo>
                    <a:pt x="1362710" y="16188690"/>
                  </a:lnTo>
                  <a:lnTo>
                    <a:pt x="1362710" y="16175990"/>
                  </a:lnTo>
                  <a:lnTo>
                    <a:pt x="1375410" y="16175990"/>
                  </a:lnTo>
                  <a:close/>
                  <a:moveTo>
                    <a:pt x="1350010" y="16175990"/>
                  </a:moveTo>
                  <a:lnTo>
                    <a:pt x="1337310" y="16175990"/>
                  </a:lnTo>
                  <a:lnTo>
                    <a:pt x="1337310" y="16163290"/>
                  </a:lnTo>
                  <a:lnTo>
                    <a:pt x="1350010" y="16163290"/>
                  </a:lnTo>
                  <a:close/>
                  <a:moveTo>
                    <a:pt x="1324610" y="16163290"/>
                  </a:moveTo>
                  <a:lnTo>
                    <a:pt x="1311910" y="16163290"/>
                  </a:lnTo>
                  <a:lnTo>
                    <a:pt x="1311910" y="16150590"/>
                  </a:lnTo>
                  <a:lnTo>
                    <a:pt x="1324610" y="16150590"/>
                  </a:lnTo>
                  <a:close/>
                  <a:moveTo>
                    <a:pt x="1299210" y="16150590"/>
                  </a:moveTo>
                  <a:lnTo>
                    <a:pt x="1286510" y="16150590"/>
                  </a:lnTo>
                  <a:lnTo>
                    <a:pt x="1286510" y="16137890"/>
                  </a:lnTo>
                  <a:lnTo>
                    <a:pt x="1299210" y="16137890"/>
                  </a:lnTo>
                  <a:close/>
                  <a:moveTo>
                    <a:pt x="1273810" y="16137890"/>
                  </a:moveTo>
                  <a:lnTo>
                    <a:pt x="1261110" y="16137890"/>
                  </a:lnTo>
                  <a:lnTo>
                    <a:pt x="1261110" y="16125190"/>
                  </a:lnTo>
                  <a:lnTo>
                    <a:pt x="1273810" y="16125190"/>
                  </a:lnTo>
                  <a:close/>
                  <a:moveTo>
                    <a:pt x="1248410" y="16125190"/>
                  </a:moveTo>
                  <a:lnTo>
                    <a:pt x="1235710" y="16125190"/>
                  </a:lnTo>
                  <a:lnTo>
                    <a:pt x="1235710" y="16112490"/>
                  </a:lnTo>
                  <a:lnTo>
                    <a:pt x="1248410" y="16112490"/>
                  </a:lnTo>
                  <a:close/>
                  <a:moveTo>
                    <a:pt x="1223010" y="16112490"/>
                  </a:moveTo>
                  <a:lnTo>
                    <a:pt x="1210310" y="16112490"/>
                  </a:lnTo>
                  <a:lnTo>
                    <a:pt x="1210310" y="16099790"/>
                  </a:lnTo>
                  <a:lnTo>
                    <a:pt x="1223010" y="16099790"/>
                  </a:lnTo>
                  <a:close/>
                  <a:moveTo>
                    <a:pt x="1197610" y="16099790"/>
                  </a:moveTo>
                  <a:lnTo>
                    <a:pt x="1184910" y="16099790"/>
                  </a:lnTo>
                  <a:lnTo>
                    <a:pt x="1184910" y="16087090"/>
                  </a:lnTo>
                  <a:lnTo>
                    <a:pt x="1197610" y="16087090"/>
                  </a:lnTo>
                  <a:close/>
                  <a:moveTo>
                    <a:pt x="1172210" y="16087090"/>
                  </a:moveTo>
                  <a:lnTo>
                    <a:pt x="1159510" y="16087090"/>
                  </a:lnTo>
                  <a:lnTo>
                    <a:pt x="1159510" y="16074390"/>
                  </a:lnTo>
                  <a:lnTo>
                    <a:pt x="1172210" y="16074390"/>
                  </a:lnTo>
                  <a:close/>
                  <a:moveTo>
                    <a:pt x="1146810" y="16074390"/>
                  </a:moveTo>
                  <a:lnTo>
                    <a:pt x="1134110" y="16074390"/>
                  </a:lnTo>
                  <a:lnTo>
                    <a:pt x="1134110" y="16061690"/>
                  </a:lnTo>
                  <a:lnTo>
                    <a:pt x="1146810" y="16061690"/>
                  </a:lnTo>
                  <a:close/>
                  <a:moveTo>
                    <a:pt x="1121410" y="16061690"/>
                  </a:moveTo>
                  <a:lnTo>
                    <a:pt x="1108710" y="16061690"/>
                  </a:lnTo>
                  <a:lnTo>
                    <a:pt x="1108710" y="16048990"/>
                  </a:lnTo>
                  <a:lnTo>
                    <a:pt x="1121410" y="16048990"/>
                  </a:lnTo>
                  <a:close/>
                  <a:moveTo>
                    <a:pt x="1096010" y="16048990"/>
                  </a:moveTo>
                  <a:lnTo>
                    <a:pt x="1083310" y="16048990"/>
                  </a:lnTo>
                  <a:lnTo>
                    <a:pt x="1083310" y="16036290"/>
                  </a:lnTo>
                  <a:lnTo>
                    <a:pt x="1096010" y="16036290"/>
                  </a:lnTo>
                  <a:close/>
                  <a:moveTo>
                    <a:pt x="1070610" y="16036290"/>
                  </a:moveTo>
                  <a:lnTo>
                    <a:pt x="1057910" y="16036290"/>
                  </a:lnTo>
                  <a:lnTo>
                    <a:pt x="1057910" y="16023590"/>
                  </a:lnTo>
                  <a:lnTo>
                    <a:pt x="1070610" y="16023590"/>
                  </a:lnTo>
                  <a:close/>
                  <a:moveTo>
                    <a:pt x="1045210" y="16023590"/>
                  </a:moveTo>
                  <a:lnTo>
                    <a:pt x="1032510" y="16023590"/>
                  </a:lnTo>
                  <a:lnTo>
                    <a:pt x="1032510" y="16010890"/>
                  </a:lnTo>
                  <a:lnTo>
                    <a:pt x="1045210" y="16010890"/>
                  </a:lnTo>
                  <a:close/>
                  <a:moveTo>
                    <a:pt x="1019810" y="16010890"/>
                  </a:moveTo>
                  <a:lnTo>
                    <a:pt x="1007110" y="16010890"/>
                  </a:lnTo>
                  <a:lnTo>
                    <a:pt x="1007110" y="15998190"/>
                  </a:lnTo>
                  <a:lnTo>
                    <a:pt x="1019810" y="15998190"/>
                  </a:lnTo>
                  <a:close/>
                  <a:moveTo>
                    <a:pt x="994410" y="15998190"/>
                  </a:moveTo>
                  <a:lnTo>
                    <a:pt x="981710" y="15998190"/>
                  </a:lnTo>
                  <a:lnTo>
                    <a:pt x="981710" y="15985490"/>
                  </a:lnTo>
                  <a:lnTo>
                    <a:pt x="994410" y="15985490"/>
                  </a:lnTo>
                  <a:close/>
                  <a:moveTo>
                    <a:pt x="969010" y="15985490"/>
                  </a:moveTo>
                  <a:lnTo>
                    <a:pt x="956310" y="15985490"/>
                  </a:lnTo>
                  <a:lnTo>
                    <a:pt x="956310" y="15972790"/>
                  </a:lnTo>
                  <a:lnTo>
                    <a:pt x="969010" y="15972790"/>
                  </a:lnTo>
                  <a:close/>
                  <a:moveTo>
                    <a:pt x="943610" y="15972790"/>
                  </a:moveTo>
                  <a:lnTo>
                    <a:pt x="930910" y="15972790"/>
                  </a:lnTo>
                  <a:lnTo>
                    <a:pt x="930910" y="15960090"/>
                  </a:lnTo>
                  <a:lnTo>
                    <a:pt x="943610" y="15960090"/>
                  </a:lnTo>
                  <a:close/>
                  <a:moveTo>
                    <a:pt x="918210" y="15960090"/>
                  </a:moveTo>
                  <a:lnTo>
                    <a:pt x="905510" y="15960090"/>
                  </a:lnTo>
                  <a:lnTo>
                    <a:pt x="905510" y="15947390"/>
                  </a:lnTo>
                  <a:lnTo>
                    <a:pt x="918210" y="15947390"/>
                  </a:lnTo>
                  <a:close/>
                  <a:moveTo>
                    <a:pt x="892810" y="15947390"/>
                  </a:moveTo>
                  <a:lnTo>
                    <a:pt x="880110" y="15947390"/>
                  </a:lnTo>
                  <a:lnTo>
                    <a:pt x="880110" y="15934690"/>
                  </a:lnTo>
                  <a:lnTo>
                    <a:pt x="892810" y="15934690"/>
                  </a:lnTo>
                  <a:close/>
                  <a:moveTo>
                    <a:pt x="867410" y="15934690"/>
                  </a:moveTo>
                  <a:lnTo>
                    <a:pt x="854710" y="15934690"/>
                  </a:lnTo>
                  <a:lnTo>
                    <a:pt x="854710" y="15921990"/>
                  </a:lnTo>
                  <a:lnTo>
                    <a:pt x="867410" y="15921990"/>
                  </a:lnTo>
                  <a:close/>
                  <a:moveTo>
                    <a:pt x="842010" y="15921990"/>
                  </a:moveTo>
                  <a:lnTo>
                    <a:pt x="829310" y="15921990"/>
                  </a:lnTo>
                  <a:lnTo>
                    <a:pt x="829310" y="15909290"/>
                  </a:lnTo>
                  <a:lnTo>
                    <a:pt x="842010" y="15909290"/>
                  </a:lnTo>
                  <a:close/>
                  <a:moveTo>
                    <a:pt x="816610" y="15909290"/>
                  </a:moveTo>
                  <a:lnTo>
                    <a:pt x="803910" y="15909290"/>
                  </a:lnTo>
                  <a:lnTo>
                    <a:pt x="803910" y="15896590"/>
                  </a:lnTo>
                  <a:lnTo>
                    <a:pt x="816610" y="15896590"/>
                  </a:lnTo>
                  <a:close/>
                  <a:moveTo>
                    <a:pt x="791210" y="15896590"/>
                  </a:moveTo>
                  <a:lnTo>
                    <a:pt x="778510" y="15896590"/>
                  </a:lnTo>
                  <a:lnTo>
                    <a:pt x="778510" y="15883890"/>
                  </a:lnTo>
                  <a:lnTo>
                    <a:pt x="791210" y="15883890"/>
                  </a:lnTo>
                  <a:close/>
                  <a:moveTo>
                    <a:pt x="765810" y="15883890"/>
                  </a:moveTo>
                  <a:lnTo>
                    <a:pt x="753110" y="15883890"/>
                  </a:lnTo>
                  <a:lnTo>
                    <a:pt x="753110" y="15871190"/>
                  </a:lnTo>
                  <a:lnTo>
                    <a:pt x="765810" y="15871190"/>
                  </a:lnTo>
                  <a:close/>
                  <a:moveTo>
                    <a:pt x="740410" y="15871190"/>
                  </a:moveTo>
                  <a:lnTo>
                    <a:pt x="727710" y="15871190"/>
                  </a:lnTo>
                  <a:lnTo>
                    <a:pt x="727710" y="15858490"/>
                  </a:lnTo>
                  <a:lnTo>
                    <a:pt x="740410" y="15858490"/>
                  </a:lnTo>
                  <a:close/>
                  <a:moveTo>
                    <a:pt x="715010" y="15858490"/>
                  </a:moveTo>
                  <a:lnTo>
                    <a:pt x="702310" y="15858490"/>
                  </a:lnTo>
                  <a:lnTo>
                    <a:pt x="702310" y="15845790"/>
                  </a:lnTo>
                  <a:lnTo>
                    <a:pt x="715010" y="15845790"/>
                  </a:lnTo>
                  <a:close/>
                  <a:moveTo>
                    <a:pt x="689610" y="15845790"/>
                  </a:moveTo>
                  <a:lnTo>
                    <a:pt x="676910" y="15845790"/>
                  </a:lnTo>
                  <a:lnTo>
                    <a:pt x="676910" y="15833090"/>
                  </a:lnTo>
                  <a:lnTo>
                    <a:pt x="689610" y="15833090"/>
                  </a:lnTo>
                  <a:close/>
                  <a:moveTo>
                    <a:pt x="664210" y="15833090"/>
                  </a:moveTo>
                  <a:lnTo>
                    <a:pt x="651510" y="15833090"/>
                  </a:lnTo>
                  <a:lnTo>
                    <a:pt x="651510" y="15820390"/>
                  </a:lnTo>
                  <a:lnTo>
                    <a:pt x="664210" y="15820390"/>
                  </a:lnTo>
                  <a:close/>
                  <a:moveTo>
                    <a:pt x="638810" y="15820390"/>
                  </a:moveTo>
                  <a:lnTo>
                    <a:pt x="626110" y="15820390"/>
                  </a:lnTo>
                  <a:lnTo>
                    <a:pt x="626110" y="15807690"/>
                  </a:lnTo>
                  <a:lnTo>
                    <a:pt x="638810" y="15807690"/>
                  </a:lnTo>
                  <a:close/>
                  <a:moveTo>
                    <a:pt x="613410" y="15807690"/>
                  </a:moveTo>
                  <a:lnTo>
                    <a:pt x="600710" y="15807690"/>
                  </a:lnTo>
                  <a:lnTo>
                    <a:pt x="600710" y="15794990"/>
                  </a:lnTo>
                  <a:lnTo>
                    <a:pt x="613410" y="15794990"/>
                  </a:lnTo>
                  <a:close/>
                  <a:moveTo>
                    <a:pt x="588010" y="15794990"/>
                  </a:moveTo>
                  <a:lnTo>
                    <a:pt x="575310" y="15794990"/>
                  </a:lnTo>
                  <a:lnTo>
                    <a:pt x="575310" y="15782290"/>
                  </a:lnTo>
                  <a:lnTo>
                    <a:pt x="588010" y="15782290"/>
                  </a:lnTo>
                  <a:close/>
                  <a:moveTo>
                    <a:pt x="562610" y="15782290"/>
                  </a:moveTo>
                  <a:lnTo>
                    <a:pt x="549910" y="15782290"/>
                  </a:lnTo>
                  <a:lnTo>
                    <a:pt x="549910" y="15769590"/>
                  </a:lnTo>
                  <a:lnTo>
                    <a:pt x="562610" y="15769590"/>
                  </a:lnTo>
                  <a:close/>
                  <a:moveTo>
                    <a:pt x="537210" y="15769590"/>
                  </a:moveTo>
                  <a:lnTo>
                    <a:pt x="524510" y="15769590"/>
                  </a:lnTo>
                  <a:lnTo>
                    <a:pt x="524510" y="15756890"/>
                  </a:lnTo>
                  <a:lnTo>
                    <a:pt x="537210" y="15756890"/>
                  </a:lnTo>
                  <a:close/>
                  <a:moveTo>
                    <a:pt x="511810" y="15756890"/>
                  </a:moveTo>
                  <a:lnTo>
                    <a:pt x="499110" y="15756890"/>
                  </a:lnTo>
                  <a:lnTo>
                    <a:pt x="499110" y="15744190"/>
                  </a:lnTo>
                  <a:lnTo>
                    <a:pt x="511810" y="15744190"/>
                  </a:lnTo>
                  <a:close/>
                  <a:moveTo>
                    <a:pt x="486410" y="15744190"/>
                  </a:moveTo>
                  <a:lnTo>
                    <a:pt x="473710" y="15744190"/>
                  </a:lnTo>
                  <a:lnTo>
                    <a:pt x="473710" y="15731490"/>
                  </a:lnTo>
                  <a:lnTo>
                    <a:pt x="486410" y="15731490"/>
                  </a:lnTo>
                  <a:close/>
                  <a:moveTo>
                    <a:pt x="461010" y="15731490"/>
                  </a:moveTo>
                  <a:lnTo>
                    <a:pt x="448310" y="15731490"/>
                  </a:lnTo>
                  <a:lnTo>
                    <a:pt x="448310" y="15718790"/>
                  </a:lnTo>
                  <a:lnTo>
                    <a:pt x="461010" y="15718790"/>
                  </a:lnTo>
                  <a:close/>
                  <a:moveTo>
                    <a:pt x="435610" y="15718790"/>
                  </a:moveTo>
                  <a:lnTo>
                    <a:pt x="422910" y="15718790"/>
                  </a:lnTo>
                  <a:lnTo>
                    <a:pt x="422910" y="15706090"/>
                  </a:lnTo>
                  <a:lnTo>
                    <a:pt x="435610" y="15706090"/>
                  </a:lnTo>
                  <a:close/>
                  <a:moveTo>
                    <a:pt x="410210" y="15706090"/>
                  </a:moveTo>
                  <a:lnTo>
                    <a:pt x="397510" y="15706090"/>
                  </a:lnTo>
                  <a:lnTo>
                    <a:pt x="397510" y="15693390"/>
                  </a:lnTo>
                  <a:lnTo>
                    <a:pt x="410210" y="15693390"/>
                  </a:lnTo>
                  <a:close/>
                  <a:moveTo>
                    <a:pt x="384810" y="15693390"/>
                  </a:moveTo>
                  <a:lnTo>
                    <a:pt x="372110" y="15693390"/>
                  </a:lnTo>
                  <a:lnTo>
                    <a:pt x="372110" y="15680690"/>
                  </a:lnTo>
                  <a:lnTo>
                    <a:pt x="384810" y="15680690"/>
                  </a:lnTo>
                  <a:close/>
                  <a:moveTo>
                    <a:pt x="359410" y="15680690"/>
                  </a:moveTo>
                  <a:lnTo>
                    <a:pt x="346710" y="15680690"/>
                  </a:lnTo>
                  <a:lnTo>
                    <a:pt x="346710" y="15667990"/>
                  </a:lnTo>
                  <a:lnTo>
                    <a:pt x="359410" y="15667990"/>
                  </a:lnTo>
                  <a:close/>
                  <a:moveTo>
                    <a:pt x="334010" y="15667990"/>
                  </a:moveTo>
                  <a:lnTo>
                    <a:pt x="321310" y="15667990"/>
                  </a:lnTo>
                  <a:lnTo>
                    <a:pt x="321310" y="15655290"/>
                  </a:lnTo>
                  <a:lnTo>
                    <a:pt x="334010" y="15655290"/>
                  </a:lnTo>
                  <a:close/>
                  <a:moveTo>
                    <a:pt x="308610" y="15655290"/>
                  </a:moveTo>
                  <a:lnTo>
                    <a:pt x="295910" y="15655290"/>
                  </a:lnTo>
                  <a:lnTo>
                    <a:pt x="295910" y="15642590"/>
                  </a:lnTo>
                  <a:lnTo>
                    <a:pt x="308610" y="15642590"/>
                  </a:lnTo>
                  <a:close/>
                  <a:moveTo>
                    <a:pt x="283210" y="15642590"/>
                  </a:moveTo>
                  <a:lnTo>
                    <a:pt x="270510" y="15642590"/>
                  </a:lnTo>
                  <a:lnTo>
                    <a:pt x="270510" y="15629890"/>
                  </a:lnTo>
                  <a:lnTo>
                    <a:pt x="283210" y="15629890"/>
                  </a:lnTo>
                  <a:close/>
                  <a:moveTo>
                    <a:pt x="257810" y="15629890"/>
                  </a:moveTo>
                  <a:lnTo>
                    <a:pt x="245110" y="15629890"/>
                  </a:lnTo>
                  <a:lnTo>
                    <a:pt x="245110" y="15617190"/>
                  </a:lnTo>
                  <a:lnTo>
                    <a:pt x="257810" y="15617190"/>
                  </a:lnTo>
                  <a:close/>
                  <a:moveTo>
                    <a:pt x="232410" y="15617190"/>
                  </a:moveTo>
                  <a:lnTo>
                    <a:pt x="219710" y="15617190"/>
                  </a:lnTo>
                  <a:lnTo>
                    <a:pt x="219710" y="15604490"/>
                  </a:lnTo>
                  <a:lnTo>
                    <a:pt x="232410" y="15604490"/>
                  </a:lnTo>
                  <a:close/>
                  <a:moveTo>
                    <a:pt x="207010" y="15604490"/>
                  </a:moveTo>
                  <a:lnTo>
                    <a:pt x="194310" y="15604490"/>
                  </a:lnTo>
                  <a:lnTo>
                    <a:pt x="194310" y="15591790"/>
                  </a:lnTo>
                  <a:lnTo>
                    <a:pt x="207010" y="15591790"/>
                  </a:lnTo>
                  <a:close/>
                  <a:moveTo>
                    <a:pt x="181610" y="15591790"/>
                  </a:moveTo>
                  <a:lnTo>
                    <a:pt x="168910" y="15591790"/>
                  </a:lnTo>
                  <a:lnTo>
                    <a:pt x="168910" y="15579090"/>
                  </a:lnTo>
                  <a:lnTo>
                    <a:pt x="181610" y="15579090"/>
                  </a:lnTo>
                  <a:close/>
                  <a:moveTo>
                    <a:pt x="156210" y="15579090"/>
                  </a:moveTo>
                  <a:lnTo>
                    <a:pt x="143510" y="15579090"/>
                  </a:lnTo>
                  <a:lnTo>
                    <a:pt x="143510" y="15566390"/>
                  </a:lnTo>
                  <a:lnTo>
                    <a:pt x="156210" y="15566390"/>
                  </a:lnTo>
                  <a:close/>
                  <a:moveTo>
                    <a:pt x="130810" y="15566390"/>
                  </a:moveTo>
                  <a:lnTo>
                    <a:pt x="118110" y="15566390"/>
                  </a:lnTo>
                  <a:lnTo>
                    <a:pt x="118110" y="15553690"/>
                  </a:lnTo>
                  <a:lnTo>
                    <a:pt x="130810" y="15553690"/>
                  </a:lnTo>
                  <a:close/>
                  <a:moveTo>
                    <a:pt x="105410" y="15553690"/>
                  </a:moveTo>
                  <a:lnTo>
                    <a:pt x="92710" y="15553690"/>
                  </a:lnTo>
                  <a:lnTo>
                    <a:pt x="92710" y="15540990"/>
                  </a:lnTo>
                  <a:lnTo>
                    <a:pt x="105410" y="15540990"/>
                  </a:lnTo>
                  <a:close/>
                  <a:moveTo>
                    <a:pt x="80010" y="15540990"/>
                  </a:moveTo>
                  <a:lnTo>
                    <a:pt x="67310" y="15540990"/>
                  </a:lnTo>
                  <a:lnTo>
                    <a:pt x="67310" y="15528290"/>
                  </a:lnTo>
                  <a:lnTo>
                    <a:pt x="80010" y="15528290"/>
                  </a:lnTo>
                  <a:close/>
                  <a:moveTo>
                    <a:pt x="54610" y="15528290"/>
                  </a:moveTo>
                  <a:lnTo>
                    <a:pt x="41910" y="15528290"/>
                  </a:lnTo>
                  <a:lnTo>
                    <a:pt x="41910" y="15515590"/>
                  </a:lnTo>
                  <a:lnTo>
                    <a:pt x="54610" y="15515590"/>
                  </a:lnTo>
                  <a:close/>
                  <a:moveTo>
                    <a:pt x="29210" y="15515590"/>
                  </a:moveTo>
                  <a:lnTo>
                    <a:pt x="16510" y="15515590"/>
                  </a:lnTo>
                  <a:lnTo>
                    <a:pt x="16510" y="15502890"/>
                  </a:lnTo>
                  <a:lnTo>
                    <a:pt x="29210" y="15502890"/>
                  </a:lnTo>
                  <a:close/>
                  <a:moveTo>
                    <a:pt x="0" y="15494001"/>
                  </a:moveTo>
                  <a:lnTo>
                    <a:pt x="0" y="15481301"/>
                  </a:lnTo>
                  <a:lnTo>
                    <a:pt x="7759700" y="15481301"/>
                  </a:lnTo>
                  <a:lnTo>
                    <a:pt x="7759700" y="15494001"/>
                  </a:lnTo>
                  <a:close/>
                  <a:moveTo>
                    <a:pt x="7759700" y="15468601"/>
                  </a:moveTo>
                  <a:lnTo>
                    <a:pt x="7759700" y="15455901"/>
                  </a:lnTo>
                  <a:lnTo>
                    <a:pt x="7759700" y="15468601"/>
                  </a:lnTo>
                  <a:close/>
                  <a:moveTo>
                    <a:pt x="7759700" y="15443201"/>
                  </a:moveTo>
                  <a:lnTo>
                    <a:pt x="7759700" y="15430501"/>
                  </a:lnTo>
                  <a:lnTo>
                    <a:pt x="7759700" y="15443201"/>
                  </a:lnTo>
                  <a:close/>
                  <a:moveTo>
                    <a:pt x="7759700" y="15417801"/>
                  </a:moveTo>
                  <a:lnTo>
                    <a:pt x="7759700" y="15405101"/>
                  </a:lnTo>
                  <a:lnTo>
                    <a:pt x="7759700" y="15417801"/>
                  </a:lnTo>
                  <a:close/>
                  <a:moveTo>
                    <a:pt x="7759700" y="15392401"/>
                  </a:moveTo>
                  <a:lnTo>
                    <a:pt x="7759700" y="15379701"/>
                  </a:lnTo>
                  <a:lnTo>
                    <a:pt x="7759700" y="15392401"/>
                  </a:lnTo>
                  <a:close/>
                  <a:moveTo>
                    <a:pt x="7759700" y="15367001"/>
                  </a:moveTo>
                  <a:lnTo>
                    <a:pt x="7759700" y="15354301"/>
                  </a:lnTo>
                  <a:lnTo>
                    <a:pt x="7759700" y="15367001"/>
                  </a:lnTo>
                  <a:close/>
                  <a:moveTo>
                    <a:pt x="7759700" y="15341601"/>
                  </a:moveTo>
                  <a:lnTo>
                    <a:pt x="7759700" y="15328901"/>
                  </a:lnTo>
                  <a:lnTo>
                    <a:pt x="7759700" y="15341601"/>
                  </a:lnTo>
                  <a:close/>
                  <a:moveTo>
                    <a:pt x="7759700" y="15316201"/>
                  </a:moveTo>
                  <a:lnTo>
                    <a:pt x="7759700" y="15303501"/>
                  </a:lnTo>
                  <a:lnTo>
                    <a:pt x="7759700" y="15316201"/>
                  </a:lnTo>
                  <a:close/>
                  <a:moveTo>
                    <a:pt x="7759700" y="15290801"/>
                  </a:moveTo>
                  <a:lnTo>
                    <a:pt x="7759700" y="15278101"/>
                  </a:lnTo>
                  <a:lnTo>
                    <a:pt x="7759700" y="15290801"/>
                  </a:lnTo>
                  <a:close/>
                  <a:moveTo>
                    <a:pt x="7759700" y="15265401"/>
                  </a:moveTo>
                  <a:lnTo>
                    <a:pt x="7759700" y="15252701"/>
                  </a:lnTo>
                  <a:lnTo>
                    <a:pt x="7759700" y="15265401"/>
                  </a:lnTo>
                  <a:close/>
                  <a:moveTo>
                    <a:pt x="7759700" y="15240001"/>
                  </a:moveTo>
                  <a:lnTo>
                    <a:pt x="7759700" y="15227301"/>
                  </a:lnTo>
                  <a:lnTo>
                    <a:pt x="7759700" y="15240001"/>
                  </a:lnTo>
                  <a:close/>
                  <a:moveTo>
                    <a:pt x="7759700" y="15214601"/>
                  </a:moveTo>
                  <a:lnTo>
                    <a:pt x="7759700" y="15201901"/>
                  </a:lnTo>
                  <a:lnTo>
                    <a:pt x="7759700" y="15214601"/>
                  </a:lnTo>
                  <a:close/>
                  <a:moveTo>
                    <a:pt x="7759700" y="15189201"/>
                  </a:moveTo>
                  <a:lnTo>
                    <a:pt x="7759700" y="15176501"/>
                  </a:lnTo>
                  <a:lnTo>
                    <a:pt x="7759700" y="15189201"/>
                  </a:lnTo>
                  <a:close/>
                  <a:moveTo>
                    <a:pt x="7759700" y="15163801"/>
                  </a:moveTo>
                  <a:lnTo>
                    <a:pt x="7759700" y="15151101"/>
                  </a:lnTo>
                  <a:lnTo>
                    <a:pt x="7759700" y="15163801"/>
                  </a:lnTo>
                  <a:close/>
                  <a:moveTo>
                    <a:pt x="7759700" y="15138401"/>
                  </a:moveTo>
                  <a:lnTo>
                    <a:pt x="7759700" y="15125701"/>
                  </a:lnTo>
                  <a:lnTo>
                    <a:pt x="7759700" y="15138401"/>
                  </a:lnTo>
                  <a:close/>
                  <a:moveTo>
                    <a:pt x="7759700" y="15113001"/>
                  </a:moveTo>
                  <a:lnTo>
                    <a:pt x="7759700" y="15100301"/>
                  </a:lnTo>
                  <a:lnTo>
                    <a:pt x="7759700" y="15113001"/>
                  </a:lnTo>
                  <a:close/>
                  <a:moveTo>
                    <a:pt x="7759700" y="15087601"/>
                  </a:moveTo>
                  <a:lnTo>
                    <a:pt x="7759700" y="15074901"/>
                  </a:lnTo>
                  <a:lnTo>
                    <a:pt x="7759700" y="15087601"/>
                  </a:lnTo>
                  <a:close/>
                  <a:moveTo>
                    <a:pt x="7759700" y="15062201"/>
                  </a:moveTo>
                  <a:lnTo>
                    <a:pt x="7759700" y="15049501"/>
                  </a:lnTo>
                  <a:lnTo>
                    <a:pt x="7759700" y="15062201"/>
                  </a:lnTo>
                  <a:close/>
                  <a:moveTo>
                    <a:pt x="7759700" y="15036801"/>
                  </a:moveTo>
                  <a:lnTo>
                    <a:pt x="7759700" y="15024101"/>
                  </a:lnTo>
                  <a:lnTo>
                    <a:pt x="7759700" y="15036801"/>
                  </a:lnTo>
                  <a:close/>
                  <a:moveTo>
                    <a:pt x="7759700" y="15011401"/>
                  </a:moveTo>
                  <a:lnTo>
                    <a:pt x="7759700" y="14998701"/>
                  </a:lnTo>
                  <a:lnTo>
                    <a:pt x="7759700" y="15011401"/>
                  </a:lnTo>
                  <a:close/>
                  <a:moveTo>
                    <a:pt x="7759700" y="14986001"/>
                  </a:moveTo>
                  <a:lnTo>
                    <a:pt x="7759700" y="14973301"/>
                  </a:lnTo>
                  <a:lnTo>
                    <a:pt x="7759700" y="14986001"/>
                  </a:lnTo>
                  <a:close/>
                  <a:moveTo>
                    <a:pt x="7759700" y="14960601"/>
                  </a:moveTo>
                  <a:lnTo>
                    <a:pt x="7759700" y="14947901"/>
                  </a:lnTo>
                  <a:lnTo>
                    <a:pt x="7759700" y="14960601"/>
                  </a:lnTo>
                  <a:close/>
                  <a:moveTo>
                    <a:pt x="7759700" y="14935201"/>
                  </a:moveTo>
                  <a:lnTo>
                    <a:pt x="7759700" y="14922501"/>
                  </a:lnTo>
                  <a:lnTo>
                    <a:pt x="7759700" y="14935201"/>
                  </a:lnTo>
                  <a:close/>
                  <a:moveTo>
                    <a:pt x="7759700" y="14909801"/>
                  </a:moveTo>
                  <a:lnTo>
                    <a:pt x="7759700" y="14897101"/>
                  </a:lnTo>
                  <a:lnTo>
                    <a:pt x="7759700" y="14909801"/>
                  </a:lnTo>
                  <a:close/>
                  <a:moveTo>
                    <a:pt x="7759700" y="14884400"/>
                  </a:moveTo>
                  <a:lnTo>
                    <a:pt x="7759700" y="14871700"/>
                  </a:lnTo>
                  <a:lnTo>
                    <a:pt x="7759700" y="14884400"/>
                  </a:lnTo>
                  <a:close/>
                  <a:moveTo>
                    <a:pt x="7759700" y="14859000"/>
                  </a:moveTo>
                  <a:lnTo>
                    <a:pt x="7759700" y="14846300"/>
                  </a:lnTo>
                  <a:lnTo>
                    <a:pt x="7759700" y="14859000"/>
                  </a:lnTo>
                  <a:close/>
                  <a:moveTo>
                    <a:pt x="7759700" y="14833600"/>
                  </a:moveTo>
                  <a:lnTo>
                    <a:pt x="7759700" y="14820900"/>
                  </a:lnTo>
                  <a:lnTo>
                    <a:pt x="7759700" y="14833600"/>
                  </a:lnTo>
                  <a:close/>
                  <a:moveTo>
                    <a:pt x="7759700" y="14808200"/>
                  </a:moveTo>
                  <a:lnTo>
                    <a:pt x="7759700" y="14795500"/>
                  </a:lnTo>
                  <a:lnTo>
                    <a:pt x="7759700" y="14808200"/>
                  </a:lnTo>
                  <a:close/>
                  <a:moveTo>
                    <a:pt x="7759700" y="14782800"/>
                  </a:moveTo>
                  <a:lnTo>
                    <a:pt x="7759700" y="14770100"/>
                  </a:lnTo>
                  <a:lnTo>
                    <a:pt x="7759700" y="14782800"/>
                  </a:lnTo>
                  <a:close/>
                  <a:moveTo>
                    <a:pt x="7759700" y="14757400"/>
                  </a:moveTo>
                  <a:lnTo>
                    <a:pt x="7759700" y="14744700"/>
                  </a:lnTo>
                  <a:lnTo>
                    <a:pt x="7759700" y="14757400"/>
                  </a:lnTo>
                  <a:close/>
                  <a:moveTo>
                    <a:pt x="7759700" y="14732000"/>
                  </a:moveTo>
                  <a:lnTo>
                    <a:pt x="7759700" y="14719300"/>
                  </a:lnTo>
                  <a:lnTo>
                    <a:pt x="7759700" y="14732000"/>
                  </a:lnTo>
                  <a:close/>
                  <a:moveTo>
                    <a:pt x="7759700" y="14706600"/>
                  </a:moveTo>
                  <a:lnTo>
                    <a:pt x="7759700" y="14693900"/>
                  </a:lnTo>
                  <a:lnTo>
                    <a:pt x="7759700" y="14706600"/>
                  </a:lnTo>
                  <a:close/>
                  <a:moveTo>
                    <a:pt x="7759700" y="14681200"/>
                  </a:moveTo>
                  <a:lnTo>
                    <a:pt x="7759700" y="14668500"/>
                  </a:lnTo>
                  <a:lnTo>
                    <a:pt x="7759700" y="14681200"/>
                  </a:lnTo>
                  <a:close/>
                  <a:moveTo>
                    <a:pt x="7759700" y="14655800"/>
                  </a:moveTo>
                  <a:lnTo>
                    <a:pt x="7759700" y="14643100"/>
                  </a:lnTo>
                  <a:lnTo>
                    <a:pt x="7759700" y="14655800"/>
                  </a:lnTo>
                  <a:close/>
                  <a:moveTo>
                    <a:pt x="7759700" y="14630400"/>
                  </a:moveTo>
                  <a:lnTo>
                    <a:pt x="7759700" y="14617700"/>
                  </a:lnTo>
                  <a:lnTo>
                    <a:pt x="7759700" y="14630400"/>
                  </a:lnTo>
                  <a:close/>
                  <a:moveTo>
                    <a:pt x="7759700" y="14605000"/>
                  </a:moveTo>
                  <a:lnTo>
                    <a:pt x="7759700" y="14592300"/>
                  </a:lnTo>
                  <a:lnTo>
                    <a:pt x="7759700" y="14605000"/>
                  </a:lnTo>
                  <a:close/>
                  <a:moveTo>
                    <a:pt x="7759700" y="14579600"/>
                  </a:moveTo>
                  <a:lnTo>
                    <a:pt x="7759700" y="14566900"/>
                  </a:lnTo>
                  <a:lnTo>
                    <a:pt x="7759700" y="14579600"/>
                  </a:lnTo>
                  <a:close/>
                  <a:moveTo>
                    <a:pt x="7759700" y="14554200"/>
                  </a:moveTo>
                  <a:lnTo>
                    <a:pt x="7759700" y="14541500"/>
                  </a:lnTo>
                  <a:lnTo>
                    <a:pt x="7759700" y="14554200"/>
                  </a:lnTo>
                  <a:close/>
                  <a:moveTo>
                    <a:pt x="7759700" y="14528800"/>
                  </a:moveTo>
                  <a:lnTo>
                    <a:pt x="7759700" y="14516100"/>
                  </a:lnTo>
                  <a:lnTo>
                    <a:pt x="7759700" y="14528800"/>
                  </a:lnTo>
                  <a:close/>
                  <a:moveTo>
                    <a:pt x="7759700" y="14503400"/>
                  </a:moveTo>
                  <a:lnTo>
                    <a:pt x="7759700" y="14490700"/>
                  </a:lnTo>
                  <a:lnTo>
                    <a:pt x="7759700" y="14503400"/>
                  </a:lnTo>
                  <a:close/>
                  <a:moveTo>
                    <a:pt x="7759700" y="14478000"/>
                  </a:moveTo>
                  <a:lnTo>
                    <a:pt x="7759700" y="14465300"/>
                  </a:lnTo>
                  <a:lnTo>
                    <a:pt x="7759700" y="14478000"/>
                  </a:lnTo>
                  <a:close/>
                  <a:moveTo>
                    <a:pt x="7759700" y="14452600"/>
                  </a:moveTo>
                  <a:lnTo>
                    <a:pt x="7759700" y="14439900"/>
                  </a:lnTo>
                  <a:lnTo>
                    <a:pt x="7759700" y="14452600"/>
                  </a:lnTo>
                  <a:close/>
                  <a:moveTo>
                    <a:pt x="7759700" y="14427200"/>
                  </a:moveTo>
                  <a:lnTo>
                    <a:pt x="7759700" y="14414500"/>
                  </a:lnTo>
                  <a:lnTo>
                    <a:pt x="7759700" y="14427200"/>
                  </a:lnTo>
                  <a:close/>
                  <a:moveTo>
                    <a:pt x="7759700" y="14401800"/>
                  </a:moveTo>
                  <a:lnTo>
                    <a:pt x="7759700" y="14389100"/>
                  </a:lnTo>
                  <a:lnTo>
                    <a:pt x="7759700" y="14401800"/>
                  </a:lnTo>
                  <a:close/>
                  <a:moveTo>
                    <a:pt x="7759700" y="14376400"/>
                  </a:moveTo>
                  <a:lnTo>
                    <a:pt x="7759700" y="14363700"/>
                  </a:lnTo>
                  <a:lnTo>
                    <a:pt x="7759700" y="14376400"/>
                  </a:lnTo>
                  <a:close/>
                  <a:moveTo>
                    <a:pt x="7759700" y="14351000"/>
                  </a:moveTo>
                  <a:lnTo>
                    <a:pt x="7759700" y="14338300"/>
                  </a:lnTo>
                  <a:lnTo>
                    <a:pt x="7759700" y="14351000"/>
                  </a:lnTo>
                  <a:close/>
                  <a:moveTo>
                    <a:pt x="7759700" y="14325600"/>
                  </a:moveTo>
                  <a:lnTo>
                    <a:pt x="7759700" y="14312900"/>
                  </a:lnTo>
                  <a:lnTo>
                    <a:pt x="7759700" y="14325600"/>
                  </a:lnTo>
                  <a:close/>
                  <a:moveTo>
                    <a:pt x="7759700" y="14300200"/>
                  </a:moveTo>
                  <a:lnTo>
                    <a:pt x="7759700" y="14287500"/>
                  </a:lnTo>
                  <a:lnTo>
                    <a:pt x="7759700" y="14300200"/>
                  </a:lnTo>
                  <a:close/>
                  <a:moveTo>
                    <a:pt x="7759700" y="14274800"/>
                  </a:moveTo>
                  <a:lnTo>
                    <a:pt x="7759700" y="14262100"/>
                  </a:lnTo>
                  <a:lnTo>
                    <a:pt x="7759700" y="14274800"/>
                  </a:lnTo>
                  <a:close/>
                  <a:moveTo>
                    <a:pt x="7759700" y="14249400"/>
                  </a:moveTo>
                  <a:lnTo>
                    <a:pt x="7759700" y="14236700"/>
                  </a:lnTo>
                  <a:lnTo>
                    <a:pt x="7759700" y="14249400"/>
                  </a:lnTo>
                  <a:close/>
                  <a:moveTo>
                    <a:pt x="7759700" y="14224000"/>
                  </a:moveTo>
                  <a:lnTo>
                    <a:pt x="7759700" y="14211300"/>
                  </a:lnTo>
                  <a:lnTo>
                    <a:pt x="7759700" y="14224000"/>
                  </a:lnTo>
                  <a:close/>
                  <a:moveTo>
                    <a:pt x="7759700" y="14198600"/>
                  </a:moveTo>
                  <a:lnTo>
                    <a:pt x="7759700" y="14185900"/>
                  </a:lnTo>
                  <a:lnTo>
                    <a:pt x="7759700" y="14198600"/>
                  </a:lnTo>
                  <a:close/>
                  <a:moveTo>
                    <a:pt x="7759700" y="14173200"/>
                  </a:moveTo>
                  <a:lnTo>
                    <a:pt x="7759700" y="14160500"/>
                  </a:lnTo>
                  <a:lnTo>
                    <a:pt x="7759700" y="14173200"/>
                  </a:lnTo>
                  <a:close/>
                  <a:moveTo>
                    <a:pt x="7759700" y="14147800"/>
                  </a:moveTo>
                  <a:lnTo>
                    <a:pt x="7759700" y="14135100"/>
                  </a:lnTo>
                  <a:lnTo>
                    <a:pt x="7759700" y="14147800"/>
                  </a:lnTo>
                  <a:close/>
                  <a:moveTo>
                    <a:pt x="7759700" y="14122400"/>
                  </a:moveTo>
                  <a:lnTo>
                    <a:pt x="7759700" y="14109700"/>
                  </a:lnTo>
                  <a:lnTo>
                    <a:pt x="7759700" y="14122400"/>
                  </a:lnTo>
                  <a:close/>
                  <a:moveTo>
                    <a:pt x="7759700" y="14097000"/>
                  </a:moveTo>
                  <a:lnTo>
                    <a:pt x="7759700" y="14084300"/>
                  </a:lnTo>
                  <a:lnTo>
                    <a:pt x="7759700" y="14097000"/>
                  </a:lnTo>
                  <a:close/>
                  <a:moveTo>
                    <a:pt x="7759700" y="14071600"/>
                  </a:moveTo>
                  <a:lnTo>
                    <a:pt x="7759700" y="14058900"/>
                  </a:lnTo>
                  <a:lnTo>
                    <a:pt x="7759700" y="14071600"/>
                  </a:lnTo>
                  <a:close/>
                  <a:moveTo>
                    <a:pt x="7759700" y="14046200"/>
                  </a:moveTo>
                  <a:lnTo>
                    <a:pt x="7759700" y="14033500"/>
                  </a:lnTo>
                  <a:lnTo>
                    <a:pt x="7759700" y="14046200"/>
                  </a:lnTo>
                  <a:close/>
                  <a:moveTo>
                    <a:pt x="7759700" y="14020800"/>
                  </a:moveTo>
                  <a:lnTo>
                    <a:pt x="7759700" y="14008100"/>
                  </a:lnTo>
                  <a:lnTo>
                    <a:pt x="7759700" y="14020800"/>
                  </a:lnTo>
                  <a:close/>
                  <a:moveTo>
                    <a:pt x="7759700" y="13995400"/>
                  </a:moveTo>
                  <a:lnTo>
                    <a:pt x="7759700" y="13982700"/>
                  </a:lnTo>
                  <a:lnTo>
                    <a:pt x="7759700" y="13995400"/>
                  </a:lnTo>
                  <a:close/>
                  <a:moveTo>
                    <a:pt x="7759700" y="13970000"/>
                  </a:moveTo>
                  <a:lnTo>
                    <a:pt x="7759700" y="13957300"/>
                  </a:lnTo>
                  <a:lnTo>
                    <a:pt x="7759700" y="13970000"/>
                  </a:lnTo>
                  <a:close/>
                  <a:moveTo>
                    <a:pt x="7759700" y="13944600"/>
                  </a:moveTo>
                  <a:lnTo>
                    <a:pt x="7759700" y="13931900"/>
                  </a:lnTo>
                  <a:lnTo>
                    <a:pt x="7759700" y="13944600"/>
                  </a:lnTo>
                  <a:close/>
                  <a:moveTo>
                    <a:pt x="7759700" y="13919200"/>
                  </a:moveTo>
                  <a:lnTo>
                    <a:pt x="7759700" y="13906500"/>
                  </a:lnTo>
                  <a:lnTo>
                    <a:pt x="7759700" y="13919200"/>
                  </a:lnTo>
                  <a:close/>
                  <a:moveTo>
                    <a:pt x="7759700" y="13893800"/>
                  </a:moveTo>
                  <a:lnTo>
                    <a:pt x="7759700" y="13881100"/>
                  </a:lnTo>
                  <a:lnTo>
                    <a:pt x="7759700" y="13893800"/>
                  </a:lnTo>
                  <a:close/>
                  <a:moveTo>
                    <a:pt x="7759700" y="13868400"/>
                  </a:moveTo>
                  <a:lnTo>
                    <a:pt x="7759700" y="13855700"/>
                  </a:lnTo>
                  <a:lnTo>
                    <a:pt x="7759700" y="13868400"/>
                  </a:lnTo>
                  <a:close/>
                  <a:moveTo>
                    <a:pt x="7759700" y="13843000"/>
                  </a:moveTo>
                  <a:lnTo>
                    <a:pt x="7759700" y="13830300"/>
                  </a:lnTo>
                  <a:lnTo>
                    <a:pt x="7759700" y="13843000"/>
                  </a:lnTo>
                  <a:close/>
                  <a:moveTo>
                    <a:pt x="7759700" y="13817600"/>
                  </a:moveTo>
                  <a:lnTo>
                    <a:pt x="7759700" y="13804900"/>
                  </a:lnTo>
                  <a:lnTo>
                    <a:pt x="7759700" y="13817600"/>
                  </a:lnTo>
                  <a:close/>
                  <a:moveTo>
                    <a:pt x="7759700" y="13792200"/>
                  </a:moveTo>
                  <a:lnTo>
                    <a:pt x="7759700" y="13779500"/>
                  </a:lnTo>
                  <a:lnTo>
                    <a:pt x="7759700" y="13792200"/>
                  </a:lnTo>
                  <a:close/>
                  <a:moveTo>
                    <a:pt x="7759700" y="13766800"/>
                  </a:moveTo>
                  <a:lnTo>
                    <a:pt x="7759700" y="13754100"/>
                  </a:lnTo>
                  <a:lnTo>
                    <a:pt x="7759700" y="13766800"/>
                  </a:lnTo>
                  <a:close/>
                  <a:moveTo>
                    <a:pt x="7759700" y="13741400"/>
                  </a:moveTo>
                  <a:lnTo>
                    <a:pt x="7759700" y="13728700"/>
                  </a:lnTo>
                  <a:lnTo>
                    <a:pt x="7759700" y="13741400"/>
                  </a:lnTo>
                  <a:close/>
                  <a:moveTo>
                    <a:pt x="7759700" y="13716000"/>
                  </a:moveTo>
                  <a:lnTo>
                    <a:pt x="7759700" y="13703300"/>
                  </a:lnTo>
                  <a:lnTo>
                    <a:pt x="7759700" y="13716000"/>
                  </a:lnTo>
                  <a:close/>
                  <a:moveTo>
                    <a:pt x="7759700" y="13690600"/>
                  </a:moveTo>
                  <a:lnTo>
                    <a:pt x="7759700" y="13677900"/>
                  </a:lnTo>
                  <a:lnTo>
                    <a:pt x="7759700" y="13690600"/>
                  </a:lnTo>
                  <a:close/>
                  <a:moveTo>
                    <a:pt x="7759700" y="13665200"/>
                  </a:moveTo>
                  <a:lnTo>
                    <a:pt x="7759700" y="13652500"/>
                  </a:lnTo>
                  <a:lnTo>
                    <a:pt x="7759700" y="13665200"/>
                  </a:lnTo>
                  <a:close/>
                  <a:moveTo>
                    <a:pt x="7759700" y="13639800"/>
                  </a:moveTo>
                  <a:lnTo>
                    <a:pt x="7759700" y="13627100"/>
                  </a:lnTo>
                  <a:lnTo>
                    <a:pt x="7759700" y="13639800"/>
                  </a:lnTo>
                  <a:close/>
                  <a:moveTo>
                    <a:pt x="7759700" y="13614400"/>
                  </a:moveTo>
                  <a:lnTo>
                    <a:pt x="7759700" y="13601700"/>
                  </a:lnTo>
                  <a:lnTo>
                    <a:pt x="7759700" y="13614400"/>
                  </a:lnTo>
                  <a:close/>
                  <a:moveTo>
                    <a:pt x="7759700" y="13589000"/>
                  </a:moveTo>
                  <a:lnTo>
                    <a:pt x="7759700" y="13576300"/>
                  </a:lnTo>
                  <a:lnTo>
                    <a:pt x="7759700" y="13589000"/>
                  </a:lnTo>
                  <a:close/>
                  <a:moveTo>
                    <a:pt x="7759700" y="13563600"/>
                  </a:moveTo>
                  <a:lnTo>
                    <a:pt x="7759700" y="13550900"/>
                  </a:lnTo>
                  <a:lnTo>
                    <a:pt x="7759700" y="13563600"/>
                  </a:lnTo>
                  <a:close/>
                  <a:moveTo>
                    <a:pt x="7759700" y="13538200"/>
                  </a:moveTo>
                  <a:lnTo>
                    <a:pt x="7759700" y="13525500"/>
                  </a:lnTo>
                  <a:lnTo>
                    <a:pt x="7759700" y="13538200"/>
                  </a:lnTo>
                  <a:close/>
                  <a:moveTo>
                    <a:pt x="7759700" y="13512800"/>
                  </a:moveTo>
                  <a:lnTo>
                    <a:pt x="7759700" y="13500100"/>
                  </a:lnTo>
                  <a:lnTo>
                    <a:pt x="7759700" y="13512800"/>
                  </a:lnTo>
                  <a:close/>
                  <a:moveTo>
                    <a:pt x="7759700" y="13487400"/>
                  </a:moveTo>
                  <a:lnTo>
                    <a:pt x="7759700" y="13474700"/>
                  </a:lnTo>
                  <a:lnTo>
                    <a:pt x="7759700" y="13487400"/>
                  </a:lnTo>
                  <a:close/>
                  <a:moveTo>
                    <a:pt x="7759700" y="13462000"/>
                  </a:moveTo>
                  <a:lnTo>
                    <a:pt x="7759700" y="13449300"/>
                  </a:lnTo>
                  <a:lnTo>
                    <a:pt x="7759700" y="13462000"/>
                  </a:lnTo>
                  <a:close/>
                  <a:moveTo>
                    <a:pt x="7759700" y="13436600"/>
                  </a:moveTo>
                  <a:lnTo>
                    <a:pt x="7759700" y="13423900"/>
                  </a:lnTo>
                  <a:lnTo>
                    <a:pt x="7759700" y="13436600"/>
                  </a:lnTo>
                  <a:close/>
                  <a:moveTo>
                    <a:pt x="7759700" y="13411200"/>
                  </a:moveTo>
                  <a:lnTo>
                    <a:pt x="7759700" y="13398500"/>
                  </a:lnTo>
                  <a:lnTo>
                    <a:pt x="7759700" y="13411200"/>
                  </a:lnTo>
                  <a:close/>
                  <a:moveTo>
                    <a:pt x="7759700" y="13385800"/>
                  </a:moveTo>
                  <a:lnTo>
                    <a:pt x="7759700" y="13373100"/>
                  </a:lnTo>
                  <a:lnTo>
                    <a:pt x="7759700" y="13385800"/>
                  </a:lnTo>
                  <a:close/>
                  <a:moveTo>
                    <a:pt x="7759700" y="13360400"/>
                  </a:moveTo>
                  <a:lnTo>
                    <a:pt x="7759700" y="13347700"/>
                  </a:lnTo>
                  <a:lnTo>
                    <a:pt x="7759700" y="13360400"/>
                  </a:lnTo>
                  <a:close/>
                  <a:moveTo>
                    <a:pt x="7759700" y="13335000"/>
                  </a:moveTo>
                  <a:lnTo>
                    <a:pt x="7759700" y="13322300"/>
                  </a:lnTo>
                  <a:lnTo>
                    <a:pt x="7759700" y="13335000"/>
                  </a:lnTo>
                  <a:close/>
                  <a:moveTo>
                    <a:pt x="7759700" y="13309600"/>
                  </a:moveTo>
                  <a:lnTo>
                    <a:pt x="7759700" y="13296900"/>
                  </a:lnTo>
                  <a:lnTo>
                    <a:pt x="7759700" y="13309600"/>
                  </a:lnTo>
                  <a:close/>
                  <a:moveTo>
                    <a:pt x="7759700" y="13284200"/>
                  </a:moveTo>
                  <a:lnTo>
                    <a:pt x="7759700" y="13271500"/>
                  </a:lnTo>
                  <a:lnTo>
                    <a:pt x="7759700" y="13284200"/>
                  </a:lnTo>
                  <a:close/>
                  <a:moveTo>
                    <a:pt x="7759700" y="13258800"/>
                  </a:moveTo>
                  <a:lnTo>
                    <a:pt x="7759700" y="13246100"/>
                  </a:lnTo>
                  <a:lnTo>
                    <a:pt x="7759700" y="13258800"/>
                  </a:lnTo>
                  <a:close/>
                  <a:moveTo>
                    <a:pt x="7759700" y="13233400"/>
                  </a:moveTo>
                  <a:lnTo>
                    <a:pt x="7759700" y="13220700"/>
                  </a:lnTo>
                  <a:lnTo>
                    <a:pt x="7759700" y="13233400"/>
                  </a:lnTo>
                  <a:close/>
                  <a:moveTo>
                    <a:pt x="7759700" y="13208000"/>
                  </a:moveTo>
                  <a:lnTo>
                    <a:pt x="7759700" y="13195300"/>
                  </a:lnTo>
                  <a:lnTo>
                    <a:pt x="7759700" y="13208000"/>
                  </a:lnTo>
                  <a:close/>
                  <a:moveTo>
                    <a:pt x="7759700" y="13182600"/>
                  </a:moveTo>
                  <a:lnTo>
                    <a:pt x="7759700" y="13169900"/>
                  </a:lnTo>
                  <a:lnTo>
                    <a:pt x="7759700" y="13182600"/>
                  </a:lnTo>
                  <a:close/>
                  <a:moveTo>
                    <a:pt x="7759700" y="13157200"/>
                  </a:moveTo>
                  <a:lnTo>
                    <a:pt x="7759700" y="13144500"/>
                  </a:lnTo>
                  <a:lnTo>
                    <a:pt x="7759700" y="13157200"/>
                  </a:lnTo>
                  <a:close/>
                  <a:moveTo>
                    <a:pt x="7759700" y="13131800"/>
                  </a:moveTo>
                  <a:lnTo>
                    <a:pt x="7759700" y="13119100"/>
                  </a:lnTo>
                  <a:lnTo>
                    <a:pt x="7759700" y="13131800"/>
                  </a:lnTo>
                  <a:close/>
                  <a:moveTo>
                    <a:pt x="7759700" y="13106400"/>
                  </a:moveTo>
                  <a:lnTo>
                    <a:pt x="7759700" y="13093700"/>
                  </a:lnTo>
                  <a:lnTo>
                    <a:pt x="7759700" y="13106400"/>
                  </a:lnTo>
                  <a:close/>
                  <a:moveTo>
                    <a:pt x="7759700" y="13081000"/>
                  </a:moveTo>
                  <a:lnTo>
                    <a:pt x="7759700" y="13068300"/>
                  </a:lnTo>
                  <a:lnTo>
                    <a:pt x="7759700" y="13081000"/>
                  </a:lnTo>
                  <a:close/>
                  <a:moveTo>
                    <a:pt x="7759700" y="13055600"/>
                  </a:moveTo>
                  <a:lnTo>
                    <a:pt x="7759700" y="13042900"/>
                  </a:lnTo>
                  <a:lnTo>
                    <a:pt x="7759700" y="13055600"/>
                  </a:lnTo>
                  <a:close/>
                  <a:moveTo>
                    <a:pt x="7759700" y="13030200"/>
                  </a:moveTo>
                  <a:lnTo>
                    <a:pt x="7759700" y="13017500"/>
                  </a:lnTo>
                  <a:lnTo>
                    <a:pt x="7759700" y="13030200"/>
                  </a:lnTo>
                  <a:close/>
                  <a:moveTo>
                    <a:pt x="7759700" y="13004800"/>
                  </a:moveTo>
                  <a:lnTo>
                    <a:pt x="7759700" y="12992100"/>
                  </a:lnTo>
                  <a:lnTo>
                    <a:pt x="7759700" y="13004800"/>
                  </a:lnTo>
                  <a:close/>
                  <a:moveTo>
                    <a:pt x="7759700" y="12979400"/>
                  </a:moveTo>
                  <a:lnTo>
                    <a:pt x="7759700" y="12966700"/>
                  </a:lnTo>
                  <a:lnTo>
                    <a:pt x="7759700" y="12979400"/>
                  </a:lnTo>
                  <a:close/>
                  <a:moveTo>
                    <a:pt x="7759700" y="12954000"/>
                  </a:moveTo>
                  <a:lnTo>
                    <a:pt x="7759700" y="12941300"/>
                  </a:lnTo>
                  <a:lnTo>
                    <a:pt x="7759700" y="12954000"/>
                  </a:lnTo>
                  <a:close/>
                  <a:moveTo>
                    <a:pt x="7759700" y="12928600"/>
                  </a:moveTo>
                  <a:lnTo>
                    <a:pt x="7759700" y="12915900"/>
                  </a:lnTo>
                  <a:lnTo>
                    <a:pt x="7759700" y="12928600"/>
                  </a:lnTo>
                  <a:close/>
                  <a:moveTo>
                    <a:pt x="7759700" y="12903200"/>
                  </a:moveTo>
                  <a:lnTo>
                    <a:pt x="7759700" y="12890500"/>
                  </a:lnTo>
                  <a:lnTo>
                    <a:pt x="7759700" y="12903200"/>
                  </a:lnTo>
                  <a:close/>
                  <a:moveTo>
                    <a:pt x="7759700" y="12877800"/>
                  </a:moveTo>
                  <a:lnTo>
                    <a:pt x="7759700" y="12865100"/>
                  </a:lnTo>
                  <a:lnTo>
                    <a:pt x="7759700" y="12877800"/>
                  </a:lnTo>
                  <a:close/>
                  <a:moveTo>
                    <a:pt x="7759700" y="12852400"/>
                  </a:moveTo>
                  <a:lnTo>
                    <a:pt x="7759700" y="12839700"/>
                  </a:lnTo>
                  <a:lnTo>
                    <a:pt x="7759700" y="12852400"/>
                  </a:lnTo>
                  <a:close/>
                  <a:moveTo>
                    <a:pt x="7759700" y="12827000"/>
                  </a:moveTo>
                  <a:lnTo>
                    <a:pt x="7759700" y="12814300"/>
                  </a:lnTo>
                  <a:lnTo>
                    <a:pt x="7759700" y="12827000"/>
                  </a:lnTo>
                  <a:close/>
                  <a:moveTo>
                    <a:pt x="7759700" y="12801600"/>
                  </a:moveTo>
                  <a:lnTo>
                    <a:pt x="7759700" y="12788900"/>
                  </a:lnTo>
                  <a:lnTo>
                    <a:pt x="7759700" y="12801600"/>
                  </a:lnTo>
                  <a:close/>
                  <a:moveTo>
                    <a:pt x="7759700" y="12776200"/>
                  </a:moveTo>
                  <a:lnTo>
                    <a:pt x="7759700" y="12763500"/>
                  </a:lnTo>
                  <a:lnTo>
                    <a:pt x="7759700" y="12776200"/>
                  </a:lnTo>
                  <a:close/>
                  <a:moveTo>
                    <a:pt x="7759700" y="12750800"/>
                  </a:moveTo>
                  <a:lnTo>
                    <a:pt x="7759700" y="12738100"/>
                  </a:lnTo>
                  <a:lnTo>
                    <a:pt x="7759700" y="12750800"/>
                  </a:lnTo>
                  <a:close/>
                  <a:moveTo>
                    <a:pt x="7759700" y="12725400"/>
                  </a:moveTo>
                  <a:lnTo>
                    <a:pt x="7759700" y="12712700"/>
                  </a:lnTo>
                  <a:lnTo>
                    <a:pt x="7759700" y="12725400"/>
                  </a:lnTo>
                  <a:close/>
                  <a:moveTo>
                    <a:pt x="7759700" y="12700000"/>
                  </a:moveTo>
                  <a:lnTo>
                    <a:pt x="7759700" y="12687300"/>
                  </a:lnTo>
                  <a:lnTo>
                    <a:pt x="7759700" y="12700000"/>
                  </a:lnTo>
                  <a:close/>
                  <a:moveTo>
                    <a:pt x="7759700" y="12674600"/>
                  </a:moveTo>
                  <a:lnTo>
                    <a:pt x="7759700" y="12661900"/>
                  </a:lnTo>
                  <a:lnTo>
                    <a:pt x="7759700" y="12674600"/>
                  </a:lnTo>
                  <a:close/>
                  <a:moveTo>
                    <a:pt x="7759700" y="12649200"/>
                  </a:moveTo>
                  <a:lnTo>
                    <a:pt x="7759700" y="12636500"/>
                  </a:lnTo>
                  <a:lnTo>
                    <a:pt x="7759700" y="12649200"/>
                  </a:lnTo>
                  <a:close/>
                  <a:moveTo>
                    <a:pt x="7759700" y="12623800"/>
                  </a:moveTo>
                  <a:lnTo>
                    <a:pt x="7759700" y="12611100"/>
                  </a:lnTo>
                  <a:lnTo>
                    <a:pt x="7759700" y="12623800"/>
                  </a:lnTo>
                  <a:close/>
                  <a:moveTo>
                    <a:pt x="7759700" y="12598400"/>
                  </a:moveTo>
                  <a:lnTo>
                    <a:pt x="7759700" y="12585700"/>
                  </a:lnTo>
                  <a:lnTo>
                    <a:pt x="7759700" y="12598400"/>
                  </a:lnTo>
                  <a:close/>
                  <a:moveTo>
                    <a:pt x="7759700" y="12573000"/>
                  </a:moveTo>
                  <a:lnTo>
                    <a:pt x="7759700" y="12560300"/>
                  </a:lnTo>
                  <a:lnTo>
                    <a:pt x="7759700" y="12573000"/>
                  </a:lnTo>
                  <a:close/>
                  <a:moveTo>
                    <a:pt x="7759700" y="12547600"/>
                  </a:moveTo>
                  <a:lnTo>
                    <a:pt x="7759700" y="12534900"/>
                  </a:lnTo>
                  <a:lnTo>
                    <a:pt x="7759700" y="12547600"/>
                  </a:lnTo>
                  <a:close/>
                  <a:moveTo>
                    <a:pt x="7759700" y="12522200"/>
                  </a:moveTo>
                  <a:lnTo>
                    <a:pt x="7759700" y="12509500"/>
                  </a:lnTo>
                  <a:lnTo>
                    <a:pt x="7759700" y="12522200"/>
                  </a:lnTo>
                  <a:close/>
                  <a:moveTo>
                    <a:pt x="7759700" y="12496800"/>
                  </a:moveTo>
                  <a:lnTo>
                    <a:pt x="7759700" y="12484100"/>
                  </a:lnTo>
                  <a:lnTo>
                    <a:pt x="7759700" y="12496800"/>
                  </a:lnTo>
                  <a:close/>
                  <a:moveTo>
                    <a:pt x="7759700" y="12471400"/>
                  </a:moveTo>
                  <a:lnTo>
                    <a:pt x="7759700" y="12458700"/>
                  </a:lnTo>
                  <a:lnTo>
                    <a:pt x="7759700" y="12471400"/>
                  </a:lnTo>
                  <a:close/>
                  <a:moveTo>
                    <a:pt x="7759700" y="12446000"/>
                  </a:moveTo>
                  <a:lnTo>
                    <a:pt x="7759700" y="12433300"/>
                  </a:lnTo>
                  <a:lnTo>
                    <a:pt x="7759700" y="12446000"/>
                  </a:lnTo>
                  <a:close/>
                  <a:moveTo>
                    <a:pt x="7759700" y="12420600"/>
                  </a:moveTo>
                  <a:lnTo>
                    <a:pt x="7759700" y="12407900"/>
                  </a:lnTo>
                  <a:lnTo>
                    <a:pt x="7759700" y="12420600"/>
                  </a:lnTo>
                  <a:close/>
                  <a:moveTo>
                    <a:pt x="7759700" y="12395200"/>
                  </a:moveTo>
                  <a:lnTo>
                    <a:pt x="7759700" y="12382500"/>
                  </a:lnTo>
                  <a:lnTo>
                    <a:pt x="7759700" y="12395200"/>
                  </a:lnTo>
                  <a:close/>
                  <a:moveTo>
                    <a:pt x="7759700" y="12369800"/>
                  </a:moveTo>
                  <a:lnTo>
                    <a:pt x="7759700" y="12357100"/>
                  </a:lnTo>
                  <a:lnTo>
                    <a:pt x="7759700" y="12369800"/>
                  </a:lnTo>
                  <a:close/>
                  <a:moveTo>
                    <a:pt x="7759700" y="12344400"/>
                  </a:moveTo>
                  <a:lnTo>
                    <a:pt x="7759700" y="12331700"/>
                  </a:lnTo>
                  <a:lnTo>
                    <a:pt x="7759700" y="12344400"/>
                  </a:lnTo>
                  <a:close/>
                  <a:moveTo>
                    <a:pt x="7759700" y="12319000"/>
                  </a:moveTo>
                  <a:lnTo>
                    <a:pt x="7759700" y="12306300"/>
                  </a:lnTo>
                  <a:lnTo>
                    <a:pt x="7759700" y="12319000"/>
                  </a:lnTo>
                  <a:close/>
                  <a:moveTo>
                    <a:pt x="7759700" y="12293600"/>
                  </a:moveTo>
                  <a:lnTo>
                    <a:pt x="7759700" y="12280900"/>
                  </a:lnTo>
                  <a:lnTo>
                    <a:pt x="7759700" y="12293600"/>
                  </a:lnTo>
                  <a:close/>
                  <a:moveTo>
                    <a:pt x="7759700" y="12268200"/>
                  </a:moveTo>
                  <a:lnTo>
                    <a:pt x="7759700" y="12255500"/>
                  </a:lnTo>
                  <a:lnTo>
                    <a:pt x="7759700" y="12268200"/>
                  </a:lnTo>
                  <a:close/>
                  <a:moveTo>
                    <a:pt x="7759700" y="12242800"/>
                  </a:moveTo>
                  <a:lnTo>
                    <a:pt x="7759700" y="12230100"/>
                  </a:lnTo>
                  <a:lnTo>
                    <a:pt x="7759700" y="12242800"/>
                  </a:lnTo>
                  <a:close/>
                  <a:moveTo>
                    <a:pt x="7759700" y="12217400"/>
                  </a:moveTo>
                  <a:lnTo>
                    <a:pt x="7759700" y="12204700"/>
                  </a:lnTo>
                  <a:lnTo>
                    <a:pt x="7759700" y="12217400"/>
                  </a:lnTo>
                  <a:close/>
                  <a:moveTo>
                    <a:pt x="7759700" y="12192000"/>
                  </a:moveTo>
                  <a:lnTo>
                    <a:pt x="7759700" y="12179300"/>
                  </a:lnTo>
                  <a:lnTo>
                    <a:pt x="7759700" y="12192000"/>
                  </a:lnTo>
                  <a:close/>
                  <a:moveTo>
                    <a:pt x="7759700" y="12166600"/>
                  </a:moveTo>
                  <a:lnTo>
                    <a:pt x="7759700" y="12153900"/>
                  </a:lnTo>
                  <a:lnTo>
                    <a:pt x="7759700" y="12166600"/>
                  </a:lnTo>
                  <a:close/>
                  <a:moveTo>
                    <a:pt x="7759700" y="12141200"/>
                  </a:moveTo>
                  <a:lnTo>
                    <a:pt x="7759700" y="12128500"/>
                  </a:lnTo>
                  <a:lnTo>
                    <a:pt x="7759700" y="12141200"/>
                  </a:lnTo>
                  <a:close/>
                  <a:moveTo>
                    <a:pt x="7759700" y="12115800"/>
                  </a:moveTo>
                  <a:lnTo>
                    <a:pt x="7759700" y="12103100"/>
                  </a:lnTo>
                  <a:lnTo>
                    <a:pt x="7759700" y="12115800"/>
                  </a:lnTo>
                  <a:close/>
                  <a:moveTo>
                    <a:pt x="7759700" y="12090400"/>
                  </a:moveTo>
                  <a:lnTo>
                    <a:pt x="7759700" y="12077700"/>
                  </a:lnTo>
                  <a:lnTo>
                    <a:pt x="7759700" y="12090400"/>
                  </a:lnTo>
                  <a:close/>
                  <a:moveTo>
                    <a:pt x="7759700" y="12065000"/>
                  </a:moveTo>
                  <a:lnTo>
                    <a:pt x="7759700" y="12052300"/>
                  </a:lnTo>
                  <a:lnTo>
                    <a:pt x="7759700" y="12065000"/>
                  </a:lnTo>
                  <a:close/>
                  <a:moveTo>
                    <a:pt x="7759700" y="12039600"/>
                  </a:moveTo>
                  <a:lnTo>
                    <a:pt x="7759700" y="12026900"/>
                  </a:lnTo>
                  <a:lnTo>
                    <a:pt x="7759700" y="12039600"/>
                  </a:lnTo>
                  <a:close/>
                  <a:moveTo>
                    <a:pt x="7759700" y="12014200"/>
                  </a:moveTo>
                  <a:lnTo>
                    <a:pt x="7759700" y="12001500"/>
                  </a:lnTo>
                  <a:lnTo>
                    <a:pt x="7759700" y="12014200"/>
                  </a:lnTo>
                  <a:close/>
                  <a:moveTo>
                    <a:pt x="7759700" y="11988800"/>
                  </a:moveTo>
                  <a:lnTo>
                    <a:pt x="7759700" y="11976100"/>
                  </a:lnTo>
                  <a:lnTo>
                    <a:pt x="7759700" y="11988800"/>
                  </a:lnTo>
                  <a:close/>
                  <a:moveTo>
                    <a:pt x="7759700" y="11963400"/>
                  </a:moveTo>
                  <a:lnTo>
                    <a:pt x="7759700" y="11950700"/>
                  </a:lnTo>
                  <a:lnTo>
                    <a:pt x="7759700" y="11963400"/>
                  </a:lnTo>
                  <a:close/>
                  <a:moveTo>
                    <a:pt x="7759700" y="11938000"/>
                  </a:moveTo>
                  <a:lnTo>
                    <a:pt x="7759700" y="11925300"/>
                  </a:lnTo>
                  <a:lnTo>
                    <a:pt x="7759700" y="11938000"/>
                  </a:lnTo>
                  <a:close/>
                  <a:moveTo>
                    <a:pt x="7759700" y="11912600"/>
                  </a:moveTo>
                  <a:lnTo>
                    <a:pt x="7759700" y="11899900"/>
                  </a:lnTo>
                  <a:lnTo>
                    <a:pt x="7759700" y="11912600"/>
                  </a:lnTo>
                  <a:close/>
                  <a:moveTo>
                    <a:pt x="7759700" y="11887200"/>
                  </a:moveTo>
                  <a:lnTo>
                    <a:pt x="7759700" y="11874500"/>
                  </a:lnTo>
                  <a:lnTo>
                    <a:pt x="7759700" y="11887200"/>
                  </a:lnTo>
                  <a:close/>
                  <a:moveTo>
                    <a:pt x="7759700" y="11861800"/>
                  </a:moveTo>
                  <a:lnTo>
                    <a:pt x="7759700" y="11849100"/>
                  </a:lnTo>
                  <a:lnTo>
                    <a:pt x="7759700" y="11861800"/>
                  </a:lnTo>
                  <a:close/>
                  <a:moveTo>
                    <a:pt x="7759700" y="11836400"/>
                  </a:moveTo>
                  <a:lnTo>
                    <a:pt x="7759700" y="11823700"/>
                  </a:lnTo>
                  <a:lnTo>
                    <a:pt x="7759700" y="11836400"/>
                  </a:lnTo>
                  <a:close/>
                  <a:moveTo>
                    <a:pt x="7759700" y="11811000"/>
                  </a:moveTo>
                  <a:lnTo>
                    <a:pt x="7759700" y="11798300"/>
                  </a:lnTo>
                  <a:lnTo>
                    <a:pt x="7759700" y="11811000"/>
                  </a:lnTo>
                  <a:close/>
                  <a:moveTo>
                    <a:pt x="7759700" y="11785600"/>
                  </a:moveTo>
                  <a:lnTo>
                    <a:pt x="7759700" y="11772900"/>
                  </a:lnTo>
                  <a:lnTo>
                    <a:pt x="7759700" y="11785600"/>
                  </a:lnTo>
                  <a:close/>
                  <a:moveTo>
                    <a:pt x="7759700" y="11760200"/>
                  </a:moveTo>
                  <a:lnTo>
                    <a:pt x="7759700" y="11747500"/>
                  </a:lnTo>
                  <a:lnTo>
                    <a:pt x="7759700" y="11760200"/>
                  </a:lnTo>
                  <a:close/>
                  <a:moveTo>
                    <a:pt x="7759700" y="11734800"/>
                  </a:moveTo>
                  <a:lnTo>
                    <a:pt x="7759700" y="11722100"/>
                  </a:lnTo>
                  <a:lnTo>
                    <a:pt x="7759700" y="11734800"/>
                  </a:lnTo>
                  <a:close/>
                  <a:moveTo>
                    <a:pt x="7759700" y="11709400"/>
                  </a:moveTo>
                  <a:lnTo>
                    <a:pt x="7759700" y="11696700"/>
                  </a:lnTo>
                  <a:lnTo>
                    <a:pt x="7759700" y="11709400"/>
                  </a:lnTo>
                  <a:close/>
                  <a:moveTo>
                    <a:pt x="7759700" y="11684000"/>
                  </a:moveTo>
                  <a:lnTo>
                    <a:pt x="7759700" y="11671300"/>
                  </a:lnTo>
                  <a:lnTo>
                    <a:pt x="7759700" y="11684000"/>
                  </a:lnTo>
                  <a:close/>
                  <a:moveTo>
                    <a:pt x="7759700" y="11658600"/>
                  </a:moveTo>
                  <a:lnTo>
                    <a:pt x="7759700" y="11645900"/>
                  </a:lnTo>
                  <a:lnTo>
                    <a:pt x="7759700" y="11658600"/>
                  </a:lnTo>
                  <a:close/>
                  <a:moveTo>
                    <a:pt x="7759700" y="11633200"/>
                  </a:moveTo>
                  <a:lnTo>
                    <a:pt x="7759700" y="11620500"/>
                  </a:lnTo>
                  <a:lnTo>
                    <a:pt x="7759700" y="11633200"/>
                  </a:lnTo>
                  <a:close/>
                  <a:moveTo>
                    <a:pt x="7759700" y="11607800"/>
                  </a:moveTo>
                  <a:lnTo>
                    <a:pt x="7759700" y="11595100"/>
                  </a:lnTo>
                  <a:lnTo>
                    <a:pt x="7759700" y="11607800"/>
                  </a:lnTo>
                  <a:close/>
                  <a:moveTo>
                    <a:pt x="7759700" y="11582400"/>
                  </a:moveTo>
                  <a:lnTo>
                    <a:pt x="7759700" y="11569700"/>
                  </a:lnTo>
                  <a:lnTo>
                    <a:pt x="7759700" y="11582400"/>
                  </a:lnTo>
                  <a:close/>
                  <a:moveTo>
                    <a:pt x="7759700" y="11557000"/>
                  </a:moveTo>
                  <a:lnTo>
                    <a:pt x="7759700" y="11544300"/>
                  </a:lnTo>
                  <a:lnTo>
                    <a:pt x="7759700" y="11557000"/>
                  </a:lnTo>
                  <a:close/>
                  <a:moveTo>
                    <a:pt x="7759700" y="11531600"/>
                  </a:moveTo>
                  <a:lnTo>
                    <a:pt x="7759700" y="11518900"/>
                  </a:lnTo>
                  <a:lnTo>
                    <a:pt x="7759700" y="11531600"/>
                  </a:lnTo>
                  <a:close/>
                  <a:moveTo>
                    <a:pt x="7759700" y="11506200"/>
                  </a:moveTo>
                  <a:lnTo>
                    <a:pt x="7759700" y="11493500"/>
                  </a:lnTo>
                  <a:lnTo>
                    <a:pt x="7759700" y="11506200"/>
                  </a:lnTo>
                  <a:close/>
                  <a:moveTo>
                    <a:pt x="7759700" y="11480800"/>
                  </a:moveTo>
                  <a:lnTo>
                    <a:pt x="7759700" y="11468100"/>
                  </a:lnTo>
                  <a:lnTo>
                    <a:pt x="7759700" y="11480800"/>
                  </a:lnTo>
                  <a:close/>
                  <a:moveTo>
                    <a:pt x="7759700" y="11455400"/>
                  </a:moveTo>
                  <a:lnTo>
                    <a:pt x="7759700" y="11442700"/>
                  </a:lnTo>
                  <a:lnTo>
                    <a:pt x="7759700" y="11455400"/>
                  </a:lnTo>
                  <a:close/>
                  <a:moveTo>
                    <a:pt x="7759700" y="11430000"/>
                  </a:moveTo>
                  <a:lnTo>
                    <a:pt x="7759700" y="11417300"/>
                  </a:lnTo>
                  <a:lnTo>
                    <a:pt x="7759700" y="11430000"/>
                  </a:lnTo>
                  <a:close/>
                  <a:moveTo>
                    <a:pt x="7759700" y="11404600"/>
                  </a:moveTo>
                  <a:lnTo>
                    <a:pt x="7759700" y="11391900"/>
                  </a:lnTo>
                  <a:lnTo>
                    <a:pt x="7759700" y="11404600"/>
                  </a:lnTo>
                  <a:close/>
                  <a:moveTo>
                    <a:pt x="7759700" y="11379200"/>
                  </a:moveTo>
                  <a:lnTo>
                    <a:pt x="7759700" y="11366500"/>
                  </a:lnTo>
                  <a:lnTo>
                    <a:pt x="7759700" y="11379200"/>
                  </a:lnTo>
                  <a:close/>
                  <a:moveTo>
                    <a:pt x="7759700" y="11353800"/>
                  </a:moveTo>
                  <a:lnTo>
                    <a:pt x="7759700" y="11341100"/>
                  </a:lnTo>
                  <a:lnTo>
                    <a:pt x="7759700" y="11353800"/>
                  </a:lnTo>
                  <a:close/>
                  <a:moveTo>
                    <a:pt x="7759700" y="11328400"/>
                  </a:moveTo>
                  <a:lnTo>
                    <a:pt x="7759700" y="11315700"/>
                  </a:lnTo>
                  <a:lnTo>
                    <a:pt x="7759700" y="11328400"/>
                  </a:lnTo>
                  <a:close/>
                  <a:moveTo>
                    <a:pt x="7759700" y="11303000"/>
                  </a:moveTo>
                  <a:lnTo>
                    <a:pt x="7759700" y="11290300"/>
                  </a:lnTo>
                  <a:lnTo>
                    <a:pt x="7759700" y="11303000"/>
                  </a:lnTo>
                  <a:close/>
                  <a:moveTo>
                    <a:pt x="7759700" y="11277600"/>
                  </a:moveTo>
                  <a:lnTo>
                    <a:pt x="7759700" y="11264900"/>
                  </a:lnTo>
                  <a:lnTo>
                    <a:pt x="7759700" y="11277600"/>
                  </a:lnTo>
                  <a:close/>
                  <a:moveTo>
                    <a:pt x="7759700" y="11252200"/>
                  </a:moveTo>
                  <a:lnTo>
                    <a:pt x="7759700" y="11239500"/>
                  </a:lnTo>
                  <a:lnTo>
                    <a:pt x="7759700" y="11252200"/>
                  </a:lnTo>
                  <a:close/>
                  <a:moveTo>
                    <a:pt x="7759700" y="11226800"/>
                  </a:moveTo>
                  <a:lnTo>
                    <a:pt x="7759700" y="11214100"/>
                  </a:lnTo>
                  <a:lnTo>
                    <a:pt x="7759700" y="11226800"/>
                  </a:lnTo>
                  <a:close/>
                  <a:moveTo>
                    <a:pt x="7759700" y="11201400"/>
                  </a:moveTo>
                  <a:lnTo>
                    <a:pt x="7759700" y="11188700"/>
                  </a:lnTo>
                  <a:lnTo>
                    <a:pt x="7759700" y="11201400"/>
                  </a:lnTo>
                  <a:close/>
                  <a:moveTo>
                    <a:pt x="7759700" y="11176000"/>
                  </a:moveTo>
                  <a:lnTo>
                    <a:pt x="7759700" y="11163300"/>
                  </a:lnTo>
                  <a:lnTo>
                    <a:pt x="7759700" y="11176000"/>
                  </a:lnTo>
                  <a:close/>
                  <a:moveTo>
                    <a:pt x="7759700" y="11150600"/>
                  </a:moveTo>
                  <a:lnTo>
                    <a:pt x="7759700" y="11137900"/>
                  </a:lnTo>
                  <a:lnTo>
                    <a:pt x="7759700" y="11150600"/>
                  </a:lnTo>
                  <a:close/>
                  <a:moveTo>
                    <a:pt x="7759700" y="11125200"/>
                  </a:moveTo>
                  <a:lnTo>
                    <a:pt x="7759700" y="11112500"/>
                  </a:lnTo>
                  <a:lnTo>
                    <a:pt x="7759700" y="11125200"/>
                  </a:lnTo>
                  <a:close/>
                  <a:moveTo>
                    <a:pt x="7759700" y="11099800"/>
                  </a:moveTo>
                  <a:lnTo>
                    <a:pt x="7759700" y="11087100"/>
                  </a:lnTo>
                  <a:lnTo>
                    <a:pt x="7759700" y="11099800"/>
                  </a:lnTo>
                  <a:close/>
                  <a:moveTo>
                    <a:pt x="7759700" y="11074400"/>
                  </a:moveTo>
                  <a:lnTo>
                    <a:pt x="7759700" y="11061700"/>
                  </a:lnTo>
                  <a:lnTo>
                    <a:pt x="7759700" y="11074400"/>
                  </a:lnTo>
                  <a:close/>
                  <a:moveTo>
                    <a:pt x="7759700" y="11049000"/>
                  </a:moveTo>
                  <a:lnTo>
                    <a:pt x="7759700" y="11036300"/>
                  </a:lnTo>
                  <a:lnTo>
                    <a:pt x="7759700" y="11049000"/>
                  </a:lnTo>
                  <a:close/>
                  <a:moveTo>
                    <a:pt x="7759700" y="11023600"/>
                  </a:moveTo>
                  <a:lnTo>
                    <a:pt x="7759700" y="11010900"/>
                  </a:lnTo>
                  <a:lnTo>
                    <a:pt x="7759700" y="11023600"/>
                  </a:lnTo>
                  <a:close/>
                  <a:moveTo>
                    <a:pt x="7759700" y="10998200"/>
                  </a:moveTo>
                  <a:lnTo>
                    <a:pt x="7759700" y="10985500"/>
                  </a:lnTo>
                  <a:lnTo>
                    <a:pt x="7759700" y="10998200"/>
                  </a:lnTo>
                  <a:close/>
                  <a:moveTo>
                    <a:pt x="7759700" y="10972800"/>
                  </a:moveTo>
                  <a:lnTo>
                    <a:pt x="7759700" y="10960100"/>
                  </a:lnTo>
                  <a:lnTo>
                    <a:pt x="7759700" y="10972800"/>
                  </a:lnTo>
                  <a:close/>
                  <a:moveTo>
                    <a:pt x="7759700" y="10947400"/>
                  </a:moveTo>
                  <a:lnTo>
                    <a:pt x="7759700" y="10934700"/>
                  </a:lnTo>
                  <a:lnTo>
                    <a:pt x="7759700" y="10947400"/>
                  </a:lnTo>
                  <a:close/>
                  <a:moveTo>
                    <a:pt x="7759700" y="10922000"/>
                  </a:moveTo>
                  <a:lnTo>
                    <a:pt x="7759700" y="10909300"/>
                  </a:lnTo>
                  <a:lnTo>
                    <a:pt x="7759700" y="10922000"/>
                  </a:lnTo>
                  <a:close/>
                  <a:moveTo>
                    <a:pt x="7759700" y="10896600"/>
                  </a:moveTo>
                  <a:lnTo>
                    <a:pt x="7759700" y="10883900"/>
                  </a:lnTo>
                  <a:lnTo>
                    <a:pt x="7759700" y="10896600"/>
                  </a:lnTo>
                  <a:close/>
                  <a:moveTo>
                    <a:pt x="7759700" y="10871200"/>
                  </a:moveTo>
                  <a:lnTo>
                    <a:pt x="7759700" y="10858500"/>
                  </a:lnTo>
                  <a:lnTo>
                    <a:pt x="7759700" y="10871200"/>
                  </a:lnTo>
                  <a:close/>
                  <a:moveTo>
                    <a:pt x="7759700" y="10845800"/>
                  </a:moveTo>
                  <a:lnTo>
                    <a:pt x="7759700" y="10833100"/>
                  </a:lnTo>
                  <a:lnTo>
                    <a:pt x="7759700" y="10845800"/>
                  </a:lnTo>
                  <a:close/>
                  <a:moveTo>
                    <a:pt x="7759700" y="10820400"/>
                  </a:moveTo>
                  <a:lnTo>
                    <a:pt x="7759700" y="10807700"/>
                  </a:lnTo>
                  <a:lnTo>
                    <a:pt x="7759700" y="10820400"/>
                  </a:lnTo>
                  <a:close/>
                  <a:moveTo>
                    <a:pt x="7759700" y="10795000"/>
                  </a:moveTo>
                  <a:lnTo>
                    <a:pt x="7759700" y="10782300"/>
                  </a:lnTo>
                  <a:lnTo>
                    <a:pt x="7759700" y="10795000"/>
                  </a:lnTo>
                  <a:close/>
                  <a:moveTo>
                    <a:pt x="7759700" y="10769600"/>
                  </a:moveTo>
                  <a:lnTo>
                    <a:pt x="7759700" y="10756900"/>
                  </a:lnTo>
                  <a:lnTo>
                    <a:pt x="7759700" y="10769600"/>
                  </a:lnTo>
                  <a:close/>
                  <a:moveTo>
                    <a:pt x="7759700" y="10744200"/>
                  </a:moveTo>
                  <a:lnTo>
                    <a:pt x="7759700" y="10731500"/>
                  </a:lnTo>
                  <a:lnTo>
                    <a:pt x="7759700" y="10744200"/>
                  </a:lnTo>
                  <a:close/>
                  <a:moveTo>
                    <a:pt x="7759700" y="10718800"/>
                  </a:moveTo>
                  <a:lnTo>
                    <a:pt x="7759700" y="10706100"/>
                  </a:lnTo>
                  <a:lnTo>
                    <a:pt x="7759700" y="10718800"/>
                  </a:lnTo>
                  <a:close/>
                  <a:moveTo>
                    <a:pt x="7759700" y="10693400"/>
                  </a:moveTo>
                  <a:lnTo>
                    <a:pt x="7759700" y="10680700"/>
                  </a:lnTo>
                  <a:lnTo>
                    <a:pt x="7759700" y="10693400"/>
                  </a:lnTo>
                  <a:close/>
                  <a:moveTo>
                    <a:pt x="7759700" y="10668000"/>
                  </a:moveTo>
                  <a:lnTo>
                    <a:pt x="7759700" y="10655300"/>
                  </a:lnTo>
                  <a:lnTo>
                    <a:pt x="7759700" y="10668000"/>
                  </a:lnTo>
                  <a:close/>
                  <a:moveTo>
                    <a:pt x="7759700" y="10642600"/>
                  </a:moveTo>
                  <a:lnTo>
                    <a:pt x="7759700" y="10629900"/>
                  </a:lnTo>
                  <a:lnTo>
                    <a:pt x="7759700" y="10642600"/>
                  </a:lnTo>
                  <a:close/>
                  <a:moveTo>
                    <a:pt x="7759700" y="10617200"/>
                  </a:moveTo>
                  <a:lnTo>
                    <a:pt x="7759700" y="10604500"/>
                  </a:lnTo>
                  <a:lnTo>
                    <a:pt x="7759700" y="10617200"/>
                  </a:lnTo>
                  <a:close/>
                  <a:moveTo>
                    <a:pt x="7759700" y="10591800"/>
                  </a:moveTo>
                  <a:lnTo>
                    <a:pt x="7759700" y="10579100"/>
                  </a:lnTo>
                  <a:lnTo>
                    <a:pt x="7759700" y="10591800"/>
                  </a:lnTo>
                  <a:close/>
                  <a:moveTo>
                    <a:pt x="7759700" y="10566400"/>
                  </a:moveTo>
                  <a:lnTo>
                    <a:pt x="7759700" y="10553700"/>
                  </a:lnTo>
                  <a:lnTo>
                    <a:pt x="7759700" y="10566400"/>
                  </a:lnTo>
                  <a:close/>
                  <a:moveTo>
                    <a:pt x="7759700" y="10541000"/>
                  </a:moveTo>
                  <a:lnTo>
                    <a:pt x="7759700" y="10528300"/>
                  </a:lnTo>
                  <a:lnTo>
                    <a:pt x="7759700" y="10541000"/>
                  </a:lnTo>
                  <a:close/>
                  <a:moveTo>
                    <a:pt x="7759700" y="10515600"/>
                  </a:moveTo>
                  <a:lnTo>
                    <a:pt x="7759700" y="10502900"/>
                  </a:lnTo>
                  <a:lnTo>
                    <a:pt x="7759700" y="10515600"/>
                  </a:lnTo>
                  <a:close/>
                  <a:moveTo>
                    <a:pt x="7759700" y="10490200"/>
                  </a:moveTo>
                  <a:lnTo>
                    <a:pt x="7759700" y="10477500"/>
                  </a:lnTo>
                  <a:lnTo>
                    <a:pt x="7759700" y="10490200"/>
                  </a:lnTo>
                  <a:close/>
                  <a:moveTo>
                    <a:pt x="7759700" y="10464800"/>
                  </a:moveTo>
                  <a:lnTo>
                    <a:pt x="7759700" y="10452100"/>
                  </a:lnTo>
                  <a:lnTo>
                    <a:pt x="7759700" y="10464800"/>
                  </a:lnTo>
                  <a:close/>
                  <a:moveTo>
                    <a:pt x="7759700" y="10439400"/>
                  </a:moveTo>
                  <a:lnTo>
                    <a:pt x="7759700" y="10426700"/>
                  </a:lnTo>
                  <a:lnTo>
                    <a:pt x="7759700" y="10439400"/>
                  </a:lnTo>
                  <a:close/>
                  <a:moveTo>
                    <a:pt x="7759700" y="10414000"/>
                  </a:moveTo>
                  <a:lnTo>
                    <a:pt x="7759700" y="10401300"/>
                  </a:lnTo>
                  <a:lnTo>
                    <a:pt x="7759700" y="10414000"/>
                  </a:lnTo>
                  <a:close/>
                  <a:moveTo>
                    <a:pt x="7759700" y="10388600"/>
                  </a:moveTo>
                  <a:lnTo>
                    <a:pt x="7759700" y="10375900"/>
                  </a:lnTo>
                  <a:lnTo>
                    <a:pt x="7759700" y="10388600"/>
                  </a:lnTo>
                  <a:close/>
                  <a:moveTo>
                    <a:pt x="7759700" y="10363200"/>
                  </a:moveTo>
                  <a:lnTo>
                    <a:pt x="7759700" y="10350500"/>
                  </a:lnTo>
                  <a:lnTo>
                    <a:pt x="7759700" y="10363200"/>
                  </a:lnTo>
                  <a:close/>
                  <a:moveTo>
                    <a:pt x="7759700" y="10337800"/>
                  </a:moveTo>
                  <a:lnTo>
                    <a:pt x="7759700" y="10325100"/>
                  </a:lnTo>
                  <a:lnTo>
                    <a:pt x="7759700" y="10337800"/>
                  </a:lnTo>
                  <a:close/>
                  <a:moveTo>
                    <a:pt x="7759700" y="10312400"/>
                  </a:moveTo>
                  <a:lnTo>
                    <a:pt x="7759700" y="10299700"/>
                  </a:lnTo>
                  <a:lnTo>
                    <a:pt x="7759700" y="10312400"/>
                  </a:lnTo>
                  <a:close/>
                  <a:moveTo>
                    <a:pt x="7759700" y="10287000"/>
                  </a:moveTo>
                  <a:lnTo>
                    <a:pt x="7759700" y="10274300"/>
                  </a:lnTo>
                  <a:lnTo>
                    <a:pt x="7759700" y="10287000"/>
                  </a:lnTo>
                  <a:close/>
                  <a:moveTo>
                    <a:pt x="7759700" y="10261600"/>
                  </a:moveTo>
                  <a:lnTo>
                    <a:pt x="7759700" y="10248900"/>
                  </a:lnTo>
                  <a:lnTo>
                    <a:pt x="7759700" y="10261600"/>
                  </a:lnTo>
                  <a:close/>
                  <a:moveTo>
                    <a:pt x="7759700" y="10236200"/>
                  </a:moveTo>
                  <a:lnTo>
                    <a:pt x="7759700" y="10223500"/>
                  </a:lnTo>
                  <a:lnTo>
                    <a:pt x="7759700" y="10236200"/>
                  </a:lnTo>
                  <a:close/>
                  <a:moveTo>
                    <a:pt x="7759700" y="10210800"/>
                  </a:moveTo>
                  <a:lnTo>
                    <a:pt x="7759700" y="10198100"/>
                  </a:lnTo>
                  <a:lnTo>
                    <a:pt x="7759700" y="10210800"/>
                  </a:lnTo>
                  <a:close/>
                  <a:moveTo>
                    <a:pt x="7759700" y="10185400"/>
                  </a:moveTo>
                  <a:lnTo>
                    <a:pt x="7759700" y="10172700"/>
                  </a:lnTo>
                  <a:lnTo>
                    <a:pt x="7759700" y="10185400"/>
                  </a:lnTo>
                  <a:close/>
                  <a:moveTo>
                    <a:pt x="7759700" y="10160000"/>
                  </a:moveTo>
                  <a:lnTo>
                    <a:pt x="7759700" y="10147300"/>
                  </a:lnTo>
                  <a:lnTo>
                    <a:pt x="7759700" y="10160000"/>
                  </a:lnTo>
                  <a:close/>
                  <a:moveTo>
                    <a:pt x="7759700" y="10134600"/>
                  </a:moveTo>
                  <a:lnTo>
                    <a:pt x="7759700" y="10121900"/>
                  </a:lnTo>
                  <a:lnTo>
                    <a:pt x="7759700" y="10134600"/>
                  </a:lnTo>
                  <a:close/>
                  <a:moveTo>
                    <a:pt x="7759700" y="10109200"/>
                  </a:moveTo>
                  <a:lnTo>
                    <a:pt x="7759700" y="10096500"/>
                  </a:lnTo>
                  <a:lnTo>
                    <a:pt x="7759700" y="10109200"/>
                  </a:lnTo>
                  <a:close/>
                  <a:moveTo>
                    <a:pt x="7759700" y="10083800"/>
                  </a:moveTo>
                  <a:lnTo>
                    <a:pt x="7759700" y="10071100"/>
                  </a:lnTo>
                  <a:lnTo>
                    <a:pt x="7759700" y="10083800"/>
                  </a:lnTo>
                  <a:close/>
                  <a:moveTo>
                    <a:pt x="7759700" y="10058400"/>
                  </a:moveTo>
                  <a:lnTo>
                    <a:pt x="7759700" y="10045700"/>
                  </a:lnTo>
                  <a:lnTo>
                    <a:pt x="7759700" y="10058400"/>
                  </a:lnTo>
                  <a:close/>
                  <a:moveTo>
                    <a:pt x="7759700" y="10033000"/>
                  </a:moveTo>
                  <a:lnTo>
                    <a:pt x="7759700" y="10020300"/>
                  </a:lnTo>
                  <a:lnTo>
                    <a:pt x="7759700" y="10033000"/>
                  </a:lnTo>
                  <a:close/>
                  <a:moveTo>
                    <a:pt x="7759700" y="10007600"/>
                  </a:moveTo>
                  <a:lnTo>
                    <a:pt x="7759700" y="9994900"/>
                  </a:lnTo>
                  <a:lnTo>
                    <a:pt x="7759700" y="10007600"/>
                  </a:lnTo>
                  <a:close/>
                  <a:moveTo>
                    <a:pt x="7759700" y="9982200"/>
                  </a:moveTo>
                  <a:lnTo>
                    <a:pt x="7759700" y="9969500"/>
                  </a:lnTo>
                  <a:lnTo>
                    <a:pt x="7759700" y="9982200"/>
                  </a:lnTo>
                  <a:close/>
                  <a:moveTo>
                    <a:pt x="7759700" y="9956800"/>
                  </a:moveTo>
                  <a:lnTo>
                    <a:pt x="7759700" y="9944100"/>
                  </a:lnTo>
                  <a:lnTo>
                    <a:pt x="7759700" y="9956800"/>
                  </a:lnTo>
                  <a:close/>
                  <a:moveTo>
                    <a:pt x="7759700" y="9931400"/>
                  </a:moveTo>
                  <a:lnTo>
                    <a:pt x="7759700" y="9918700"/>
                  </a:lnTo>
                  <a:lnTo>
                    <a:pt x="7759700" y="9931400"/>
                  </a:lnTo>
                  <a:close/>
                  <a:moveTo>
                    <a:pt x="7759700" y="9906000"/>
                  </a:moveTo>
                  <a:lnTo>
                    <a:pt x="7759700" y="9893300"/>
                  </a:lnTo>
                  <a:lnTo>
                    <a:pt x="7759700" y="9906000"/>
                  </a:lnTo>
                  <a:close/>
                  <a:moveTo>
                    <a:pt x="7759700" y="9880600"/>
                  </a:moveTo>
                  <a:lnTo>
                    <a:pt x="7759700" y="9867900"/>
                  </a:lnTo>
                  <a:lnTo>
                    <a:pt x="7759700" y="9880600"/>
                  </a:lnTo>
                  <a:close/>
                  <a:moveTo>
                    <a:pt x="7759700" y="9855200"/>
                  </a:moveTo>
                  <a:lnTo>
                    <a:pt x="7759700" y="9842500"/>
                  </a:lnTo>
                  <a:lnTo>
                    <a:pt x="7759700" y="9855200"/>
                  </a:lnTo>
                  <a:close/>
                  <a:moveTo>
                    <a:pt x="7759700" y="9829800"/>
                  </a:moveTo>
                  <a:lnTo>
                    <a:pt x="7759700" y="9817100"/>
                  </a:lnTo>
                  <a:lnTo>
                    <a:pt x="7759700" y="9829800"/>
                  </a:lnTo>
                  <a:close/>
                  <a:moveTo>
                    <a:pt x="7759700" y="9804400"/>
                  </a:moveTo>
                  <a:lnTo>
                    <a:pt x="7759700" y="9791700"/>
                  </a:lnTo>
                  <a:lnTo>
                    <a:pt x="7759700" y="9804400"/>
                  </a:lnTo>
                  <a:close/>
                  <a:moveTo>
                    <a:pt x="7759700" y="9779000"/>
                  </a:moveTo>
                  <a:lnTo>
                    <a:pt x="7759700" y="9766300"/>
                  </a:lnTo>
                  <a:lnTo>
                    <a:pt x="7759700" y="9779000"/>
                  </a:lnTo>
                  <a:close/>
                  <a:moveTo>
                    <a:pt x="7759700" y="9753600"/>
                  </a:moveTo>
                  <a:lnTo>
                    <a:pt x="7759700" y="9740900"/>
                  </a:lnTo>
                  <a:lnTo>
                    <a:pt x="7759700" y="9753600"/>
                  </a:lnTo>
                  <a:close/>
                  <a:moveTo>
                    <a:pt x="7759700" y="9728200"/>
                  </a:moveTo>
                  <a:lnTo>
                    <a:pt x="7759700" y="9715500"/>
                  </a:lnTo>
                  <a:lnTo>
                    <a:pt x="7759700" y="9728200"/>
                  </a:lnTo>
                  <a:close/>
                  <a:moveTo>
                    <a:pt x="7759700" y="9702800"/>
                  </a:moveTo>
                  <a:lnTo>
                    <a:pt x="7759700" y="9690100"/>
                  </a:lnTo>
                  <a:lnTo>
                    <a:pt x="7759700" y="9702800"/>
                  </a:lnTo>
                  <a:close/>
                  <a:moveTo>
                    <a:pt x="7759700" y="9677400"/>
                  </a:moveTo>
                  <a:lnTo>
                    <a:pt x="7759700" y="9664700"/>
                  </a:lnTo>
                  <a:lnTo>
                    <a:pt x="7759700" y="9677400"/>
                  </a:lnTo>
                  <a:close/>
                  <a:moveTo>
                    <a:pt x="7759700" y="9652000"/>
                  </a:moveTo>
                  <a:lnTo>
                    <a:pt x="7759700" y="9639300"/>
                  </a:lnTo>
                  <a:lnTo>
                    <a:pt x="7759700" y="9652000"/>
                  </a:lnTo>
                  <a:close/>
                  <a:moveTo>
                    <a:pt x="7759700" y="9626600"/>
                  </a:moveTo>
                  <a:lnTo>
                    <a:pt x="7759700" y="9613900"/>
                  </a:lnTo>
                  <a:lnTo>
                    <a:pt x="7759700" y="9626600"/>
                  </a:lnTo>
                  <a:close/>
                  <a:moveTo>
                    <a:pt x="7759700" y="9601200"/>
                  </a:moveTo>
                  <a:lnTo>
                    <a:pt x="7759700" y="9588500"/>
                  </a:lnTo>
                  <a:lnTo>
                    <a:pt x="7759700" y="9601200"/>
                  </a:lnTo>
                  <a:close/>
                  <a:moveTo>
                    <a:pt x="7759700" y="9575800"/>
                  </a:moveTo>
                  <a:lnTo>
                    <a:pt x="7759700" y="9563100"/>
                  </a:lnTo>
                  <a:lnTo>
                    <a:pt x="7759700" y="9575800"/>
                  </a:lnTo>
                  <a:close/>
                  <a:moveTo>
                    <a:pt x="7759700" y="9550400"/>
                  </a:moveTo>
                  <a:lnTo>
                    <a:pt x="7759700" y="9537700"/>
                  </a:lnTo>
                  <a:lnTo>
                    <a:pt x="7759700" y="9550400"/>
                  </a:lnTo>
                  <a:close/>
                  <a:moveTo>
                    <a:pt x="7759700" y="9525000"/>
                  </a:moveTo>
                  <a:lnTo>
                    <a:pt x="7759700" y="9512300"/>
                  </a:lnTo>
                  <a:lnTo>
                    <a:pt x="7759700" y="9525000"/>
                  </a:lnTo>
                  <a:close/>
                  <a:moveTo>
                    <a:pt x="7759700" y="9499600"/>
                  </a:moveTo>
                  <a:lnTo>
                    <a:pt x="7759700" y="9486900"/>
                  </a:lnTo>
                  <a:lnTo>
                    <a:pt x="7759700" y="9499600"/>
                  </a:lnTo>
                  <a:close/>
                  <a:moveTo>
                    <a:pt x="7759700" y="9474200"/>
                  </a:moveTo>
                  <a:lnTo>
                    <a:pt x="7759700" y="9461500"/>
                  </a:lnTo>
                  <a:lnTo>
                    <a:pt x="7759700" y="9474200"/>
                  </a:lnTo>
                  <a:close/>
                  <a:moveTo>
                    <a:pt x="7759700" y="9448800"/>
                  </a:moveTo>
                  <a:lnTo>
                    <a:pt x="7759700" y="9436100"/>
                  </a:lnTo>
                  <a:lnTo>
                    <a:pt x="7759700" y="9448800"/>
                  </a:lnTo>
                  <a:close/>
                  <a:moveTo>
                    <a:pt x="7759700" y="9423400"/>
                  </a:moveTo>
                  <a:lnTo>
                    <a:pt x="7759700" y="9410700"/>
                  </a:lnTo>
                  <a:lnTo>
                    <a:pt x="7759700" y="9423400"/>
                  </a:lnTo>
                  <a:close/>
                  <a:moveTo>
                    <a:pt x="7759700" y="9398000"/>
                  </a:moveTo>
                  <a:lnTo>
                    <a:pt x="7759700" y="9385300"/>
                  </a:lnTo>
                  <a:lnTo>
                    <a:pt x="7759700" y="9398000"/>
                  </a:lnTo>
                  <a:close/>
                  <a:moveTo>
                    <a:pt x="7759700" y="9372600"/>
                  </a:moveTo>
                  <a:lnTo>
                    <a:pt x="7759700" y="9359900"/>
                  </a:lnTo>
                  <a:lnTo>
                    <a:pt x="7759700" y="9372600"/>
                  </a:lnTo>
                  <a:close/>
                  <a:moveTo>
                    <a:pt x="7759700" y="9347200"/>
                  </a:moveTo>
                  <a:lnTo>
                    <a:pt x="7759700" y="9334500"/>
                  </a:lnTo>
                  <a:lnTo>
                    <a:pt x="7759700" y="9347200"/>
                  </a:lnTo>
                  <a:close/>
                  <a:moveTo>
                    <a:pt x="7759700" y="9321800"/>
                  </a:moveTo>
                  <a:lnTo>
                    <a:pt x="7759700" y="9309100"/>
                  </a:lnTo>
                  <a:lnTo>
                    <a:pt x="7759700" y="9321800"/>
                  </a:lnTo>
                  <a:close/>
                  <a:moveTo>
                    <a:pt x="7759700" y="9296400"/>
                  </a:moveTo>
                  <a:lnTo>
                    <a:pt x="7759700" y="9283700"/>
                  </a:lnTo>
                  <a:lnTo>
                    <a:pt x="7759700" y="9296400"/>
                  </a:lnTo>
                  <a:close/>
                  <a:moveTo>
                    <a:pt x="7759700" y="9271000"/>
                  </a:moveTo>
                  <a:lnTo>
                    <a:pt x="7759700" y="9258300"/>
                  </a:lnTo>
                  <a:lnTo>
                    <a:pt x="7759700" y="9271000"/>
                  </a:lnTo>
                  <a:close/>
                  <a:moveTo>
                    <a:pt x="7759700" y="9245600"/>
                  </a:moveTo>
                  <a:lnTo>
                    <a:pt x="7759700" y="9232900"/>
                  </a:lnTo>
                  <a:lnTo>
                    <a:pt x="7759700" y="9245600"/>
                  </a:lnTo>
                  <a:close/>
                  <a:moveTo>
                    <a:pt x="7759700" y="9220200"/>
                  </a:moveTo>
                  <a:lnTo>
                    <a:pt x="7759700" y="9207500"/>
                  </a:lnTo>
                  <a:lnTo>
                    <a:pt x="7759700" y="9220200"/>
                  </a:lnTo>
                  <a:close/>
                  <a:moveTo>
                    <a:pt x="7759700" y="9194800"/>
                  </a:moveTo>
                  <a:lnTo>
                    <a:pt x="7759700" y="9182100"/>
                  </a:lnTo>
                  <a:lnTo>
                    <a:pt x="7759700" y="9194800"/>
                  </a:lnTo>
                  <a:close/>
                  <a:moveTo>
                    <a:pt x="7759700" y="9169400"/>
                  </a:moveTo>
                  <a:lnTo>
                    <a:pt x="7759700" y="9156700"/>
                  </a:lnTo>
                  <a:lnTo>
                    <a:pt x="7759700" y="9169400"/>
                  </a:lnTo>
                  <a:close/>
                  <a:moveTo>
                    <a:pt x="7759700" y="9144000"/>
                  </a:moveTo>
                  <a:lnTo>
                    <a:pt x="7759700" y="9131300"/>
                  </a:lnTo>
                  <a:lnTo>
                    <a:pt x="7759700" y="9144000"/>
                  </a:lnTo>
                  <a:close/>
                  <a:moveTo>
                    <a:pt x="7759700" y="9118600"/>
                  </a:moveTo>
                  <a:lnTo>
                    <a:pt x="7759700" y="9105900"/>
                  </a:lnTo>
                  <a:lnTo>
                    <a:pt x="7759700" y="9118600"/>
                  </a:lnTo>
                  <a:close/>
                  <a:moveTo>
                    <a:pt x="7759700" y="9093200"/>
                  </a:moveTo>
                  <a:lnTo>
                    <a:pt x="7759700" y="9080500"/>
                  </a:lnTo>
                  <a:lnTo>
                    <a:pt x="7759700" y="9093200"/>
                  </a:lnTo>
                  <a:close/>
                  <a:moveTo>
                    <a:pt x="7759700" y="9067800"/>
                  </a:moveTo>
                  <a:lnTo>
                    <a:pt x="7759700" y="9055100"/>
                  </a:lnTo>
                  <a:lnTo>
                    <a:pt x="7759700" y="9067800"/>
                  </a:lnTo>
                  <a:close/>
                  <a:moveTo>
                    <a:pt x="7759700" y="9042400"/>
                  </a:moveTo>
                  <a:lnTo>
                    <a:pt x="7759700" y="9029700"/>
                  </a:lnTo>
                  <a:lnTo>
                    <a:pt x="7759700" y="9042400"/>
                  </a:lnTo>
                  <a:close/>
                  <a:moveTo>
                    <a:pt x="7759700" y="9017000"/>
                  </a:moveTo>
                  <a:lnTo>
                    <a:pt x="7759700" y="9004300"/>
                  </a:lnTo>
                  <a:lnTo>
                    <a:pt x="7759700" y="9017000"/>
                  </a:lnTo>
                  <a:close/>
                  <a:moveTo>
                    <a:pt x="7759700" y="8991600"/>
                  </a:moveTo>
                  <a:lnTo>
                    <a:pt x="7759700" y="8978900"/>
                  </a:lnTo>
                  <a:lnTo>
                    <a:pt x="7759700" y="8991600"/>
                  </a:lnTo>
                  <a:close/>
                  <a:moveTo>
                    <a:pt x="7759700" y="8966200"/>
                  </a:moveTo>
                  <a:lnTo>
                    <a:pt x="7759700" y="8953500"/>
                  </a:lnTo>
                  <a:lnTo>
                    <a:pt x="7759700" y="8966200"/>
                  </a:lnTo>
                  <a:close/>
                  <a:moveTo>
                    <a:pt x="7759700" y="8940800"/>
                  </a:moveTo>
                  <a:lnTo>
                    <a:pt x="7759700" y="8928100"/>
                  </a:lnTo>
                  <a:lnTo>
                    <a:pt x="7759700" y="8940800"/>
                  </a:lnTo>
                  <a:close/>
                  <a:moveTo>
                    <a:pt x="7759700" y="8915400"/>
                  </a:moveTo>
                  <a:lnTo>
                    <a:pt x="7759700" y="8902700"/>
                  </a:lnTo>
                  <a:lnTo>
                    <a:pt x="7759700" y="8915400"/>
                  </a:lnTo>
                  <a:close/>
                  <a:moveTo>
                    <a:pt x="7759700" y="8890000"/>
                  </a:moveTo>
                  <a:lnTo>
                    <a:pt x="7759700" y="8877300"/>
                  </a:lnTo>
                  <a:lnTo>
                    <a:pt x="7759700" y="8890000"/>
                  </a:lnTo>
                  <a:close/>
                  <a:moveTo>
                    <a:pt x="7759700" y="8864600"/>
                  </a:moveTo>
                  <a:lnTo>
                    <a:pt x="7759700" y="8851900"/>
                  </a:lnTo>
                  <a:lnTo>
                    <a:pt x="7759700" y="8864600"/>
                  </a:lnTo>
                  <a:close/>
                  <a:moveTo>
                    <a:pt x="7759700" y="8839200"/>
                  </a:moveTo>
                  <a:lnTo>
                    <a:pt x="7759700" y="8826500"/>
                  </a:lnTo>
                  <a:lnTo>
                    <a:pt x="7759700" y="8839200"/>
                  </a:lnTo>
                  <a:close/>
                  <a:moveTo>
                    <a:pt x="7759700" y="8813800"/>
                  </a:moveTo>
                  <a:lnTo>
                    <a:pt x="7759700" y="8801100"/>
                  </a:lnTo>
                  <a:lnTo>
                    <a:pt x="7759700" y="8813800"/>
                  </a:lnTo>
                  <a:close/>
                  <a:moveTo>
                    <a:pt x="7759700" y="8788400"/>
                  </a:moveTo>
                  <a:lnTo>
                    <a:pt x="7759700" y="8775700"/>
                  </a:lnTo>
                  <a:lnTo>
                    <a:pt x="7759700" y="8788400"/>
                  </a:lnTo>
                  <a:close/>
                  <a:moveTo>
                    <a:pt x="7759700" y="8763000"/>
                  </a:moveTo>
                  <a:lnTo>
                    <a:pt x="7759700" y="8750300"/>
                  </a:lnTo>
                  <a:lnTo>
                    <a:pt x="7759700" y="8763000"/>
                  </a:lnTo>
                  <a:close/>
                  <a:moveTo>
                    <a:pt x="7759700" y="8737600"/>
                  </a:moveTo>
                  <a:lnTo>
                    <a:pt x="7759700" y="8724900"/>
                  </a:lnTo>
                  <a:lnTo>
                    <a:pt x="7759700" y="8737600"/>
                  </a:lnTo>
                  <a:close/>
                  <a:moveTo>
                    <a:pt x="7759700" y="8712200"/>
                  </a:moveTo>
                  <a:lnTo>
                    <a:pt x="7759700" y="8699500"/>
                  </a:lnTo>
                  <a:lnTo>
                    <a:pt x="7759700" y="8712200"/>
                  </a:lnTo>
                  <a:close/>
                  <a:moveTo>
                    <a:pt x="7759700" y="8686800"/>
                  </a:moveTo>
                  <a:lnTo>
                    <a:pt x="7759700" y="8674100"/>
                  </a:lnTo>
                  <a:lnTo>
                    <a:pt x="7759700" y="8686800"/>
                  </a:lnTo>
                  <a:close/>
                  <a:moveTo>
                    <a:pt x="7759700" y="8661400"/>
                  </a:moveTo>
                  <a:lnTo>
                    <a:pt x="7759700" y="8648700"/>
                  </a:lnTo>
                  <a:lnTo>
                    <a:pt x="7759700" y="8661400"/>
                  </a:lnTo>
                  <a:close/>
                  <a:moveTo>
                    <a:pt x="7759700" y="8636000"/>
                  </a:moveTo>
                  <a:lnTo>
                    <a:pt x="7759700" y="8623300"/>
                  </a:lnTo>
                  <a:lnTo>
                    <a:pt x="7759700" y="8636000"/>
                  </a:lnTo>
                  <a:close/>
                  <a:moveTo>
                    <a:pt x="7759700" y="8610600"/>
                  </a:moveTo>
                  <a:lnTo>
                    <a:pt x="7759700" y="8597900"/>
                  </a:lnTo>
                  <a:lnTo>
                    <a:pt x="7759700" y="8610600"/>
                  </a:lnTo>
                  <a:close/>
                  <a:moveTo>
                    <a:pt x="7759700" y="8585200"/>
                  </a:moveTo>
                  <a:lnTo>
                    <a:pt x="7759700" y="8572500"/>
                  </a:lnTo>
                  <a:lnTo>
                    <a:pt x="7759700" y="8585200"/>
                  </a:lnTo>
                  <a:close/>
                  <a:moveTo>
                    <a:pt x="7759700" y="8559800"/>
                  </a:moveTo>
                  <a:lnTo>
                    <a:pt x="7759700" y="8547100"/>
                  </a:lnTo>
                  <a:lnTo>
                    <a:pt x="7759700" y="8559800"/>
                  </a:lnTo>
                  <a:close/>
                  <a:moveTo>
                    <a:pt x="7759700" y="8534400"/>
                  </a:moveTo>
                  <a:lnTo>
                    <a:pt x="7759700" y="8521700"/>
                  </a:lnTo>
                  <a:lnTo>
                    <a:pt x="7759700" y="8534400"/>
                  </a:lnTo>
                  <a:close/>
                  <a:moveTo>
                    <a:pt x="7759700" y="8509000"/>
                  </a:moveTo>
                  <a:lnTo>
                    <a:pt x="7759700" y="8496300"/>
                  </a:lnTo>
                  <a:lnTo>
                    <a:pt x="7759700" y="8509000"/>
                  </a:lnTo>
                  <a:close/>
                  <a:moveTo>
                    <a:pt x="7759700" y="8483600"/>
                  </a:moveTo>
                  <a:lnTo>
                    <a:pt x="7759700" y="8470900"/>
                  </a:lnTo>
                  <a:lnTo>
                    <a:pt x="7759700" y="8483600"/>
                  </a:lnTo>
                  <a:close/>
                  <a:moveTo>
                    <a:pt x="7759700" y="8458200"/>
                  </a:moveTo>
                  <a:lnTo>
                    <a:pt x="7759700" y="8445500"/>
                  </a:lnTo>
                  <a:lnTo>
                    <a:pt x="7759700" y="8458200"/>
                  </a:lnTo>
                  <a:close/>
                  <a:moveTo>
                    <a:pt x="7759700" y="8432800"/>
                  </a:moveTo>
                  <a:lnTo>
                    <a:pt x="7759700" y="8420100"/>
                  </a:lnTo>
                  <a:lnTo>
                    <a:pt x="7759700" y="8432800"/>
                  </a:lnTo>
                  <a:close/>
                  <a:moveTo>
                    <a:pt x="7759700" y="8407400"/>
                  </a:moveTo>
                  <a:lnTo>
                    <a:pt x="7759700" y="8394700"/>
                  </a:lnTo>
                  <a:lnTo>
                    <a:pt x="7759700" y="8407400"/>
                  </a:lnTo>
                  <a:close/>
                  <a:moveTo>
                    <a:pt x="7759700" y="8382000"/>
                  </a:moveTo>
                  <a:lnTo>
                    <a:pt x="7759700" y="8369300"/>
                  </a:lnTo>
                  <a:lnTo>
                    <a:pt x="7759700" y="8382000"/>
                  </a:lnTo>
                  <a:close/>
                  <a:moveTo>
                    <a:pt x="7759700" y="8356600"/>
                  </a:moveTo>
                  <a:lnTo>
                    <a:pt x="7759700" y="8343900"/>
                  </a:lnTo>
                  <a:lnTo>
                    <a:pt x="7759700" y="8356600"/>
                  </a:lnTo>
                  <a:close/>
                  <a:moveTo>
                    <a:pt x="7759700" y="8331200"/>
                  </a:moveTo>
                  <a:lnTo>
                    <a:pt x="7759700" y="8318500"/>
                  </a:lnTo>
                  <a:lnTo>
                    <a:pt x="7759700" y="8331200"/>
                  </a:lnTo>
                  <a:close/>
                  <a:moveTo>
                    <a:pt x="7759700" y="8305800"/>
                  </a:moveTo>
                  <a:lnTo>
                    <a:pt x="7759700" y="8293100"/>
                  </a:lnTo>
                  <a:lnTo>
                    <a:pt x="7759700" y="8305800"/>
                  </a:lnTo>
                  <a:close/>
                  <a:moveTo>
                    <a:pt x="7759700" y="8280400"/>
                  </a:moveTo>
                  <a:lnTo>
                    <a:pt x="7759700" y="8267700"/>
                  </a:lnTo>
                  <a:lnTo>
                    <a:pt x="7759700" y="8280400"/>
                  </a:lnTo>
                  <a:close/>
                  <a:moveTo>
                    <a:pt x="7759700" y="8255000"/>
                  </a:moveTo>
                  <a:lnTo>
                    <a:pt x="7759700" y="8242300"/>
                  </a:lnTo>
                  <a:lnTo>
                    <a:pt x="7759700" y="8255000"/>
                  </a:lnTo>
                  <a:close/>
                  <a:moveTo>
                    <a:pt x="7759700" y="8229600"/>
                  </a:moveTo>
                  <a:lnTo>
                    <a:pt x="7759700" y="8216900"/>
                  </a:lnTo>
                  <a:lnTo>
                    <a:pt x="7759700" y="8229600"/>
                  </a:lnTo>
                  <a:close/>
                  <a:moveTo>
                    <a:pt x="7759700" y="8204200"/>
                  </a:moveTo>
                  <a:lnTo>
                    <a:pt x="7759700" y="8191500"/>
                  </a:lnTo>
                  <a:lnTo>
                    <a:pt x="7759700" y="8204200"/>
                  </a:lnTo>
                  <a:close/>
                  <a:moveTo>
                    <a:pt x="7759700" y="8178800"/>
                  </a:moveTo>
                  <a:lnTo>
                    <a:pt x="7759700" y="8166100"/>
                  </a:lnTo>
                  <a:lnTo>
                    <a:pt x="7759700" y="8178800"/>
                  </a:lnTo>
                  <a:close/>
                  <a:moveTo>
                    <a:pt x="7759700" y="8153400"/>
                  </a:moveTo>
                  <a:lnTo>
                    <a:pt x="7759700" y="8140700"/>
                  </a:lnTo>
                  <a:lnTo>
                    <a:pt x="7759700" y="8153400"/>
                  </a:lnTo>
                  <a:close/>
                  <a:moveTo>
                    <a:pt x="7759700" y="8128000"/>
                  </a:moveTo>
                  <a:lnTo>
                    <a:pt x="7759700" y="8115300"/>
                  </a:lnTo>
                  <a:lnTo>
                    <a:pt x="7759700" y="8128000"/>
                  </a:lnTo>
                  <a:close/>
                  <a:moveTo>
                    <a:pt x="7759700" y="8102600"/>
                  </a:moveTo>
                  <a:lnTo>
                    <a:pt x="7759700" y="8089900"/>
                  </a:lnTo>
                  <a:lnTo>
                    <a:pt x="7759700" y="8102600"/>
                  </a:lnTo>
                  <a:close/>
                  <a:moveTo>
                    <a:pt x="7759700" y="8077200"/>
                  </a:moveTo>
                  <a:lnTo>
                    <a:pt x="7759700" y="8064500"/>
                  </a:lnTo>
                  <a:lnTo>
                    <a:pt x="7759700" y="8077200"/>
                  </a:lnTo>
                  <a:close/>
                  <a:moveTo>
                    <a:pt x="7759700" y="8051800"/>
                  </a:moveTo>
                  <a:lnTo>
                    <a:pt x="7759700" y="8039100"/>
                  </a:lnTo>
                  <a:lnTo>
                    <a:pt x="7759700" y="8051800"/>
                  </a:lnTo>
                  <a:close/>
                  <a:moveTo>
                    <a:pt x="7759700" y="8026400"/>
                  </a:moveTo>
                  <a:lnTo>
                    <a:pt x="7759700" y="8013700"/>
                  </a:lnTo>
                  <a:lnTo>
                    <a:pt x="7759700" y="8026400"/>
                  </a:lnTo>
                  <a:close/>
                  <a:moveTo>
                    <a:pt x="7759700" y="8001000"/>
                  </a:moveTo>
                  <a:lnTo>
                    <a:pt x="7759700" y="7988300"/>
                  </a:lnTo>
                  <a:lnTo>
                    <a:pt x="7759700" y="8001000"/>
                  </a:lnTo>
                  <a:close/>
                  <a:moveTo>
                    <a:pt x="7759700" y="7975600"/>
                  </a:moveTo>
                  <a:lnTo>
                    <a:pt x="7759700" y="7962900"/>
                  </a:lnTo>
                  <a:lnTo>
                    <a:pt x="7759700" y="7975600"/>
                  </a:lnTo>
                  <a:close/>
                  <a:moveTo>
                    <a:pt x="7759700" y="7950200"/>
                  </a:moveTo>
                  <a:lnTo>
                    <a:pt x="7759700" y="7937500"/>
                  </a:lnTo>
                  <a:lnTo>
                    <a:pt x="7759700" y="7950200"/>
                  </a:lnTo>
                  <a:close/>
                  <a:moveTo>
                    <a:pt x="7759700" y="7924800"/>
                  </a:moveTo>
                  <a:lnTo>
                    <a:pt x="7759700" y="7912100"/>
                  </a:lnTo>
                  <a:lnTo>
                    <a:pt x="7759700" y="7924800"/>
                  </a:lnTo>
                  <a:close/>
                  <a:moveTo>
                    <a:pt x="7759700" y="7899400"/>
                  </a:moveTo>
                  <a:lnTo>
                    <a:pt x="7759700" y="7886700"/>
                  </a:lnTo>
                  <a:lnTo>
                    <a:pt x="7759700" y="7899400"/>
                  </a:lnTo>
                  <a:close/>
                  <a:moveTo>
                    <a:pt x="7759700" y="7874000"/>
                  </a:moveTo>
                  <a:lnTo>
                    <a:pt x="7759700" y="7861300"/>
                  </a:lnTo>
                  <a:lnTo>
                    <a:pt x="7759700" y="7874000"/>
                  </a:lnTo>
                  <a:close/>
                  <a:moveTo>
                    <a:pt x="7759700" y="7848600"/>
                  </a:moveTo>
                  <a:lnTo>
                    <a:pt x="7759700" y="7835900"/>
                  </a:lnTo>
                  <a:lnTo>
                    <a:pt x="7759700" y="7848600"/>
                  </a:lnTo>
                  <a:close/>
                  <a:moveTo>
                    <a:pt x="7759700" y="7823200"/>
                  </a:moveTo>
                  <a:lnTo>
                    <a:pt x="7759700" y="7810500"/>
                  </a:lnTo>
                  <a:lnTo>
                    <a:pt x="7759700" y="7823200"/>
                  </a:lnTo>
                  <a:close/>
                  <a:moveTo>
                    <a:pt x="7759700" y="7797800"/>
                  </a:moveTo>
                  <a:lnTo>
                    <a:pt x="7759700" y="7785100"/>
                  </a:lnTo>
                  <a:lnTo>
                    <a:pt x="7759700" y="7797800"/>
                  </a:lnTo>
                  <a:close/>
                  <a:moveTo>
                    <a:pt x="7759700" y="7772400"/>
                  </a:moveTo>
                  <a:lnTo>
                    <a:pt x="7759700" y="7759700"/>
                  </a:lnTo>
                  <a:lnTo>
                    <a:pt x="7759700" y="7772400"/>
                  </a:lnTo>
                  <a:close/>
                  <a:moveTo>
                    <a:pt x="7759700" y="7747000"/>
                  </a:moveTo>
                  <a:lnTo>
                    <a:pt x="7759700" y="7734300"/>
                  </a:lnTo>
                  <a:lnTo>
                    <a:pt x="7759700" y="7747000"/>
                  </a:lnTo>
                  <a:close/>
                  <a:moveTo>
                    <a:pt x="7759700" y="7721600"/>
                  </a:moveTo>
                  <a:lnTo>
                    <a:pt x="7759700" y="7708900"/>
                  </a:lnTo>
                  <a:lnTo>
                    <a:pt x="7759700" y="7721600"/>
                  </a:lnTo>
                  <a:close/>
                  <a:moveTo>
                    <a:pt x="7759700" y="7696200"/>
                  </a:moveTo>
                  <a:lnTo>
                    <a:pt x="7759700" y="7683500"/>
                  </a:lnTo>
                  <a:lnTo>
                    <a:pt x="7759700" y="7696200"/>
                  </a:lnTo>
                  <a:close/>
                  <a:moveTo>
                    <a:pt x="7759700" y="7670800"/>
                  </a:moveTo>
                  <a:lnTo>
                    <a:pt x="7759700" y="7658100"/>
                  </a:lnTo>
                  <a:lnTo>
                    <a:pt x="7759700" y="7670800"/>
                  </a:lnTo>
                  <a:close/>
                  <a:moveTo>
                    <a:pt x="7759700" y="7645400"/>
                  </a:moveTo>
                  <a:lnTo>
                    <a:pt x="7759700" y="7632700"/>
                  </a:lnTo>
                  <a:lnTo>
                    <a:pt x="7759700" y="7645400"/>
                  </a:lnTo>
                  <a:close/>
                  <a:moveTo>
                    <a:pt x="7759700" y="7620000"/>
                  </a:moveTo>
                  <a:lnTo>
                    <a:pt x="7759700" y="7607300"/>
                  </a:lnTo>
                  <a:lnTo>
                    <a:pt x="7759700" y="7620000"/>
                  </a:lnTo>
                  <a:close/>
                  <a:moveTo>
                    <a:pt x="7759700" y="7594600"/>
                  </a:moveTo>
                  <a:lnTo>
                    <a:pt x="7759700" y="7581900"/>
                  </a:lnTo>
                  <a:lnTo>
                    <a:pt x="7759700" y="7594600"/>
                  </a:lnTo>
                  <a:close/>
                  <a:moveTo>
                    <a:pt x="7759700" y="7569200"/>
                  </a:moveTo>
                  <a:lnTo>
                    <a:pt x="7759700" y="7556500"/>
                  </a:lnTo>
                  <a:lnTo>
                    <a:pt x="7759700" y="7569200"/>
                  </a:lnTo>
                  <a:close/>
                  <a:moveTo>
                    <a:pt x="7759700" y="7543800"/>
                  </a:moveTo>
                  <a:lnTo>
                    <a:pt x="7759700" y="7531100"/>
                  </a:lnTo>
                  <a:lnTo>
                    <a:pt x="7759700" y="7543800"/>
                  </a:lnTo>
                  <a:close/>
                  <a:moveTo>
                    <a:pt x="7759700" y="7518400"/>
                  </a:moveTo>
                  <a:lnTo>
                    <a:pt x="7759700" y="7505700"/>
                  </a:lnTo>
                  <a:lnTo>
                    <a:pt x="7759700" y="7518400"/>
                  </a:lnTo>
                  <a:close/>
                  <a:moveTo>
                    <a:pt x="7759700" y="7493000"/>
                  </a:moveTo>
                  <a:lnTo>
                    <a:pt x="7759700" y="7480300"/>
                  </a:lnTo>
                  <a:lnTo>
                    <a:pt x="7759700" y="7493000"/>
                  </a:lnTo>
                  <a:close/>
                  <a:moveTo>
                    <a:pt x="7759700" y="7467600"/>
                  </a:moveTo>
                  <a:lnTo>
                    <a:pt x="7759700" y="7454900"/>
                  </a:lnTo>
                  <a:lnTo>
                    <a:pt x="7759700" y="7467600"/>
                  </a:lnTo>
                  <a:close/>
                  <a:moveTo>
                    <a:pt x="7759700" y="7442200"/>
                  </a:moveTo>
                  <a:lnTo>
                    <a:pt x="7759700" y="7429500"/>
                  </a:lnTo>
                  <a:lnTo>
                    <a:pt x="7759700" y="7442200"/>
                  </a:lnTo>
                  <a:close/>
                  <a:moveTo>
                    <a:pt x="7759700" y="7416800"/>
                  </a:moveTo>
                  <a:lnTo>
                    <a:pt x="7759700" y="7404100"/>
                  </a:lnTo>
                  <a:lnTo>
                    <a:pt x="7759700" y="7416800"/>
                  </a:lnTo>
                  <a:close/>
                  <a:moveTo>
                    <a:pt x="7759700" y="7391400"/>
                  </a:moveTo>
                  <a:lnTo>
                    <a:pt x="7759700" y="7378700"/>
                  </a:lnTo>
                  <a:lnTo>
                    <a:pt x="7759700" y="7391400"/>
                  </a:lnTo>
                  <a:close/>
                  <a:moveTo>
                    <a:pt x="7759700" y="7366000"/>
                  </a:moveTo>
                  <a:lnTo>
                    <a:pt x="7759700" y="7353300"/>
                  </a:lnTo>
                  <a:lnTo>
                    <a:pt x="7759700" y="7366000"/>
                  </a:lnTo>
                  <a:close/>
                  <a:moveTo>
                    <a:pt x="7759700" y="7340600"/>
                  </a:moveTo>
                  <a:lnTo>
                    <a:pt x="7759700" y="7327900"/>
                  </a:lnTo>
                  <a:lnTo>
                    <a:pt x="7759700" y="7340600"/>
                  </a:lnTo>
                  <a:close/>
                  <a:moveTo>
                    <a:pt x="7759700" y="7315200"/>
                  </a:moveTo>
                  <a:lnTo>
                    <a:pt x="7759700" y="7302500"/>
                  </a:lnTo>
                  <a:lnTo>
                    <a:pt x="7759700" y="7315200"/>
                  </a:lnTo>
                  <a:close/>
                  <a:moveTo>
                    <a:pt x="7759700" y="7289800"/>
                  </a:moveTo>
                  <a:lnTo>
                    <a:pt x="7759700" y="7277100"/>
                  </a:lnTo>
                  <a:lnTo>
                    <a:pt x="7759700" y="7289800"/>
                  </a:lnTo>
                  <a:close/>
                  <a:moveTo>
                    <a:pt x="7759700" y="7264400"/>
                  </a:moveTo>
                  <a:lnTo>
                    <a:pt x="7759700" y="7251700"/>
                  </a:lnTo>
                  <a:lnTo>
                    <a:pt x="7759700" y="7264400"/>
                  </a:lnTo>
                  <a:close/>
                  <a:moveTo>
                    <a:pt x="7759700" y="7239000"/>
                  </a:moveTo>
                  <a:lnTo>
                    <a:pt x="7759700" y="7226300"/>
                  </a:lnTo>
                  <a:lnTo>
                    <a:pt x="7759700" y="7239000"/>
                  </a:lnTo>
                  <a:close/>
                  <a:moveTo>
                    <a:pt x="7759700" y="7213600"/>
                  </a:moveTo>
                  <a:lnTo>
                    <a:pt x="7759700" y="7200900"/>
                  </a:lnTo>
                  <a:lnTo>
                    <a:pt x="7759700" y="7213600"/>
                  </a:lnTo>
                  <a:close/>
                  <a:moveTo>
                    <a:pt x="7759700" y="7188200"/>
                  </a:moveTo>
                  <a:lnTo>
                    <a:pt x="7759700" y="7175500"/>
                  </a:lnTo>
                  <a:lnTo>
                    <a:pt x="7759700" y="7188200"/>
                  </a:lnTo>
                  <a:close/>
                  <a:moveTo>
                    <a:pt x="7759700" y="7162800"/>
                  </a:moveTo>
                  <a:lnTo>
                    <a:pt x="7759700" y="7150100"/>
                  </a:lnTo>
                  <a:lnTo>
                    <a:pt x="7759700" y="7162800"/>
                  </a:lnTo>
                  <a:close/>
                  <a:moveTo>
                    <a:pt x="7759700" y="7137400"/>
                  </a:moveTo>
                  <a:lnTo>
                    <a:pt x="7759700" y="7124700"/>
                  </a:lnTo>
                  <a:lnTo>
                    <a:pt x="7759700" y="7137400"/>
                  </a:lnTo>
                  <a:close/>
                  <a:moveTo>
                    <a:pt x="7759700" y="7112000"/>
                  </a:moveTo>
                  <a:lnTo>
                    <a:pt x="7759700" y="7099300"/>
                  </a:lnTo>
                  <a:lnTo>
                    <a:pt x="7759700" y="7112000"/>
                  </a:lnTo>
                  <a:close/>
                  <a:moveTo>
                    <a:pt x="7759700" y="7086600"/>
                  </a:moveTo>
                  <a:lnTo>
                    <a:pt x="7759700" y="7073900"/>
                  </a:lnTo>
                  <a:lnTo>
                    <a:pt x="7759700" y="7086600"/>
                  </a:lnTo>
                  <a:close/>
                  <a:moveTo>
                    <a:pt x="7759700" y="7061200"/>
                  </a:moveTo>
                  <a:lnTo>
                    <a:pt x="7759700" y="7048500"/>
                  </a:lnTo>
                  <a:lnTo>
                    <a:pt x="7759700" y="7061200"/>
                  </a:lnTo>
                  <a:close/>
                  <a:moveTo>
                    <a:pt x="7759700" y="7035800"/>
                  </a:moveTo>
                  <a:lnTo>
                    <a:pt x="7759700" y="7023100"/>
                  </a:lnTo>
                  <a:lnTo>
                    <a:pt x="7759700" y="7035800"/>
                  </a:lnTo>
                  <a:close/>
                  <a:moveTo>
                    <a:pt x="7759700" y="7010400"/>
                  </a:moveTo>
                  <a:lnTo>
                    <a:pt x="7759700" y="6997700"/>
                  </a:lnTo>
                  <a:lnTo>
                    <a:pt x="7759700" y="7010400"/>
                  </a:lnTo>
                  <a:close/>
                  <a:moveTo>
                    <a:pt x="7759700" y="6985000"/>
                  </a:moveTo>
                  <a:lnTo>
                    <a:pt x="7759700" y="6972300"/>
                  </a:lnTo>
                  <a:lnTo>
                    <a:pt x="7759700" y="6985000"/>
                  </a:lnTo>
                  <a:close/>
                  <a:moveTo>
                    <a:pt x="7759700" y="6959600"/>
                  </a:moveTo>
                  <a:lnTo>
                    <a:pt x="7759700" y="6946900"/>
                  </a:lnTo>
                  <a:lnTo>
                    <a:pt x="7759700" y="6959600"/>
                  </a:lnTo>
                  <a:close/>
                  <a:moveTo>
                    <a:pt x="7759700" y="6934200"/>
                  </a:moveTo>
                  <a:lnTo>
                    <a:pt x="7759700" y="6921500"/>
                  </a:lnTo>
                  <a:lnTo>
                    <a:pt x="7759700" y="6934200"/>
                  </a:lnTo>
                  <a:close/>
                  <a:moveTo>
                    <a:pt x="7759700" y="6908800"/>
                  </a:moveTo>
                  <a:lnTo>
                    <a:pt x="7759700" y="6896100"/>
                  </a:lnTo>
                  <a:lnTo>
                    <a:pt x="7759700" y="6908800"/>
                  </a:lnTo>
                  <a:close/>
                  <a:moveTo>
                    <a:pt x="7759700" y="6883400"/>
                  </a:moveTo>
                  <a:lnTo>
                    <a:pt x="7759700" y="6870700"/>
                  </a:lnTo>
                  <a:lnTo>
                    <a:pt x="7759700" y="6883400"/>
                  </a:lnTo>
                  <a:close/>
                  <a:moveTo>
                    <a:pt x="7759700" y="6858000"/>
                  </a:moveTo>
                  <a:lnTo>
                    <a:pt x="7759700" y="6845300"/>
                  </a:lnTo>
                  <a:lnTo>
                    <a:pt x="7759700" y="6858000"/>
                  </a:lnTo>
                  <a:close/>
                  <a:moveTo>
                    <a:pt x="7759700" y="6832600"/>
                  </a:moveTo>
                  <a:lnTo>
                    <a:pt x="7759700" y="6819900"/>
                  </a:lnTo>
                  <a:lnTo>
                    <a:pt x="7759700" y="6832600"/>
                  </a:lnTo>
                  <a:close/>
                  <a:moveTo>
                    <a:pt x="7759700" y="6807200"/>
                  </a:moveTo>
                  <a:lnTo>
                    <a:pt x="7759700" y="6794500"/>
                  </a:lnTo>
                  <a:lnTo>
                    <a:pt x="7759700" y="6807200"/>
                  </a:lnTo>
                  <a:close/>
                  <a:moveTo>
                    <a:pt x="7759700" y="6781800"/>
                  </a:moveTo>
                  <a:lnTo>
                    <a:pt x="7759700" y="6769100"/>
                  </a:lnTo>
                  <a:lnTo>
                    <a:pt x="7759700" y="6781800"/>
                  </a:lnTo>
                  <a:close/>
                  <a:moveTo>
                    <a:pt x="7759700" y="6756400"/>
                  </a:moveTo>
                  <a:lnTo>
                    <a:pt x="7759700" y="6743700"/>
                  </a:lnTo>
                  <a:lnTo>
                    <a:pt x="7759700" y="6756400"/>
                  </a:lnTo>
                  <a:close/>
                  <a:moveTo>
                    <a:pt x="7759700" y="6731000"/>
                  </a:moveTo>
                  <a:lnTo>
                    <a:pt x="7759700" y="6718300"/>
                  </a:lnTo>
                  <a:lnTo>
                    <a:pt x="7759700" y="6731000"/>
                  </a:lnTo>
                  <a:close/>
                  <a:moveTo>
                    <a:pt x="7759700" y="6705600"/>
                  </a:moveTo>
                  <a:lnTo>
                    <a:pt x="7759700" y="6692900"/>
                  </a:lnTo>
                  <a:lnTo>
                    <a:pt x="7759700" y="6705600"/>
                  </a:lnTo>
                  <a:close/>
                  <a:moveTo>
                    <a:pt x="7759700" y="6680200"/>
                  </a:moveTo>
                  <a:lnTo>
                    <a:pt x="7759700" y="6667500"/>
                  </a:lnTo>
                  <a:lnTo>
                    <a:pt x="7759700" y="6680200"/>
                  </a:lnTo>
                  <a:close/>
                  <a:moveTo>
                    <a:pt x="7759700" y="6654800"/>
                  </a:moveTo>
                  <a:lnTo>
                    <a:pt x="7759700" y="6642100"/>
                  </a:lnTo>
                  <a:lnTo>
                    <a:pt x="7759700" y="6654800"/>
                  </a:lnTo>
                  <a:close/>
                  <a:moveTo>
                    <a:pt x="7759700" y="6629400"/>
                  </a:moveTo>
                  <a:lnTo>
                    <a:pt x="7759700" y="6616700"/>
                  </a:lnTo>
                  <a:lnTo>
                    <a:pt x="7759700" y="6629400"/>
                  </a:lnTo>
                  <a:close/>
                  <a:moveTo>
                    <a:pt x="7759700" y="6604000"/>
                  </a:moveTo>
                  <a:lnTo>
                    <a:pt x="7759700" y="6591300"/>
                  </a:lnTo>
                  <a:lnTo>
                    <a:pt x="7759700" y="6604000"/>
                  </a:lnTo>
                  <a:close/>
                  <a:moveTo>
                    <a:pt x="7759700" y="6578600"/>
                  </a:moveTo>
                  <a:lnTo>
                    <a:pt x="7759700" y="6565900"/>
                  </a:lnTo>
                  <a:lnTo>
                    <a:pt x="7759700" y="6578600"/>
                  </a:lnTo>
                  <a:close/>
                  <a:moveTo>
                    <a:pt x="7759700" y="6553200"/>
                  </a:moveTo>
                  <a:lnTo>
                    <a:pt x="7759700" y="6540500"/>
                  </a:lnTo>
                  <a:lnTo>
                    <a:pt x="7759700" y="6553200"/>
                  </a:lnTo>
                  <a:close/>
                  <a:moveTo>
                    <a:pt x="7759700" y="6527800"/>
                  </a:moveTo>
                  <a:lnTo>
                    <a:pt x="7759700" y="6515100"/>
                  </a:lnTo>
                  <a:lnTo>
                    <a:pt x="7759700" y="6527800"/>
                  </a:lnTo>
                  <a:close/>
                  <a:moveTo>
                    <a:pt x="7759700" y="6502400"/>
                  </a:moveTo>
                  <a:lnTo>
                    <a:pt x="7759700" y="6489700"/>
                  </a:lnTo>
                  <a:lnTo>
                    <a:pt x="7759700" y="6502400"/>
                  </a:lnTo>
                  <a:close/>
                  <a:moveTo>
                    <a:pt x="7759700" y="6477000"/>
                  </a:moveTo>
                  <a:lnTo>
                    <a:pt x="7759700" y="6464300"/>
                  </a:lnTo>
                  <a:lnTo>
                    <a:pt x="7759700" y="6477000"/>
                  </a:lnTo>
                  <a:close/>
                  <a:moveTo>
                    <a:pt x="7759700" y="6451600"/>
                  </a:moveTo>
                  <a:lnTo>
                    <a:pt x="7759700" y="6438900"/>
                  </a:lnTo>
                  <a:lnTo>
                    <a:pt x="7759700" y="6451600"/>
                  </a:lnTo>
                  <a:close/>
                  <a:moveTo>
                    <a:pt x="7759700" y="6426200"/>
                  </a:moveTo>
                  <a:lnTo>
                    <a:pt x="7759700" y="6413500"/>
                  </a:lnTo>
                  <a:lnTo>
                    <a:pt x="7759700" y="6426200"/>
                  </a:lnTo>
                  <a:close/>
                  <a:moveTo>
                    <a:pt x="7759700" y="6400800"/>
                  </a:moveTo>
                  <a:lnTo>
                    <a:pt x="7759700" y="6388100"/>
                  </a:lnTo>
                  <a:lnTo>
                    <a:pt x="7759700" y="6400800"/>
                  </a:lnTo>
                  <a:close/>
                  <a:moveTo>
                    <a:pt x="7759700" y="6375400"/>
                  </a:moveTo>
                  <a:lnTo>
                    <a:pt x="7759700" y="6362700"/>
                  </a:lnTo>
                  <a:lnTo>
                    <a:pt x="7759700" y="6375400"/>
                  </a:lnTo>
                  <a:close/>
                  <a:moveTo>
                    <a:pt x="7759700" y="6350000"/>
                  </a:moveTo>
                  <a:lnTo>
                    <a:pt x="7759700" y="6337300"/>
                  </a:lnTo>
                  <a:lnTo>
                    <a:pt x="7759700" y="6350000"/>
                  </a:lnTo>
                  <a:close/>
                  <a:moveTo>
                    <a:pt x="7759700" y="6324600"/>
                  </a:moveTo>
                  <a:lnTo>
                    <a:pt x="7759700" y="6311900"/>
                  </a:lnTo>
                  <a:lnTo>
                    <a:pt x="7759700" y="6324600"/>
                  </a:lnTo>
                  <a:close/>
                  <a:moveTo>
                    <a:pt x="7759700" y="6299200"/>
                  </a:moveTo>
                  <a:lnTo>
                    <a:pt x="7759700" y="6286500"/>
                  </a:lnTo>
                  <a:lnTo>
                    <a:pt x="7759700" y="6299200"/>
                  </a:lnTo>
                  <a:close/>
                  <a:moveTo>
                    <a:pt x="7759700" y="6273800"/>
                  </a:moveTo>
                  <a:lnTo>
                    <a:pt x="7759700" y="6261100"/>
                  </a:lnTo>
                  <a:lnTo>
                    <a:pt x="7759700" y="6273800"/>
                  </a:lnTo>
                  <a:close/>
                  <a:moveTo>
                    <a:pt x="7759700" y="6248400"/>
                  </a:moveTo>
                  <a:lnTo>
                    <a:pt x="7759700" y="6235700"/>
                  </a:lnTo>
                  <a:lnTo>
                    <a:pt x="7759700" y="6248400"/>
                  </a:lnTo>
                  <a:close/>
                  <a:moveTo>
                    <a:pt x="7759700" y="6223000"/>
                  </a:moveTo>
                  <a:lnTo>
                    <a:pt x="7759700" y="6210300"/>
                  </a:lnTo>
                  <a:lnTo>
                    <a:pt x="7759700" y="6223000"/>
                  </a:lnTo>
                  <a:close/>
                  <a:moveTo>
                    <a:pt x="7759700" y="6197600"/>
                  </a:moveTo>
                  <a:lnTo>
                    <a:pt x="7759700" y="6184900"/>
                  </a:lnTo>
                  <a:lnTo>
                    <a:pt x="7759700" y="6197600"/>
                  </a:lnTo>
                  <a:close/>
                  <a:moveTo>
                    <a:pt x="7759700" y="6172200"/>
                  </a:moveTo>
                  <a:lnTo>
                    <a:pt x="7759700" y="6159500"/>
                  </a:lnTo>
                  <a:lnTo>
                    <a:pt x="7759700" y="6172200"/>
                  </a:lnTo>
                  <a:close/>
                  <a:moveTo>
                    <a:pt x="7759700" y="6146800"/>
                  </a:moveTo>
                  <a:lnTo>
                    <a:pt x="7759700" y="6134100"/>
                  </a:lnTo>
                  <a:lnTo>
                    <a:pt x="7759700" y="6146800"/>
                  </a:lnTo>
                  <a:close/>
                  <a:moveTo>
                    <a:pt x="7759700" y="6121400"/>
                  </a:moveTo>
                  <a:lnTo>
                    <a:pt x="7759700" y="6108700"/>
                  </a:lnTo>
                  <a:lnTo>
                    <a:pt x="7759700" y="6121400"/>
                  </a:lnTo>
                  <a:close/>
                  <a:moveTo>
                    <a:pt x="7759700" y="6096000"/>
                  </a:moveTo>
                  <a:lnTo>
                    <a:pt x="7759700" y="6083300"/>
                  </a:lnTo>
                  <a:lnTo>
                    <a:pt x="7759700" y="6096000"/>
                  </a:lnTo>
                  <a:close/>
                  <a:moveTo>
                    <a:pt x="7759700" y="6070600"/>
                  </a:moveTo>
                  <a:lnTo>
                    <a:pt x="7759700" y="6057900"/>
                  </a:lnTo>
                  <a:lnTo>
                    <a:pt x="7759700" y="6070600"/>
                  </a:lnTo>
                  <a:close/>
                  <a:moveTo>
                    <a:pt x="7759700" y="6045200"/>
                  </a:moveTo>
                  <a:lnTo>
                    <a:pt x="7759700" y="6032500"/>
                  </a:lnTo>
                  <a:lnTo>
                    <a:pt x="7759700" y="6045200"/>
                  </a:lnTo>
                  <a:close/>
                  <a:moveTo>
                    <a:pt x="7759700" y="6019800"/>
                  </a:moveTo>
                  <a:lnTo>
                    <a:pt x="7759700" y="6007100"/>
                  </a:lnTo>
                  <a:lnTo>
                    <a:pt x="7759700" y="6019800"/>
                  </a:lnTo>
                  <a:close/>
                  <a:moveTo>
                    <a:pt x="7759700" y="5994400"/>
                  </a:moveTo>
                  <a:lnTo>
                    <a:pt x="7759700" y="5981700"/>
                  </a:lnTo>
                  <a:lnTo>
                    <a:pt x="7759700" y="5994400"/>
                  </a:lnTo>
                  <a:close/>
                  <a:moveTo>
                    <a:pt x="7759700" y="5969000"/>
                  </a:moveTo>
                  <a:lnTo>
                    <a:pt x="7759700" y="5956300"/>
                  </a:lnTo>
                  <a:lnTo>
                    <a:pt x="7759700" y="5969000"/>
                  </a:lnTo>
                  <a:close/>
                  <a:moveTo>
                    <a:pt x="7759700" y="5943600"/>
                  </a:moveTo>
                  <a:lnTo>
                    <a:pt x="7759700" y="5930900"/>
                  </a:lnTo>
                  <a:lnTo>
                    <a:pt x="7759700" y="5943600"/>
                  </a:lnTo>
                  <a:close/>
                  <a:moveTo>
                    <a:pt x="7759700" y="5918200"/>
                  </a:moveTo>
                  <a:lnTo>
                    <a:pt x="7759700" y="5905500"/>
                  </a:lnTo>
                  <a:lnTo>
                    <a:pt x="7759700" y="5918200"/>
                  </a:lnTo>
                  <a:close/>
                  <a:moveTo>
                    <a:pt x="7759700" y="5892800"/>
                  </a:moveTo>
                  <a:lnTo>
                    <a:pt x="7759700" y="5880100"/>
                  </a:lnTo>
                  <a:lnTo>
                    <a:pt x="7759700" y="5892800"/>
                  </a:lnTo>
                  <a:close/>
                  <a:moveTo>
                    <a:pt x="7759700" y="5867400"/>
                  </a:moveTo>
                  <a:lnTo>
                    <a:pt x="7759700" y="5854700"/>
                  </a:lnTo>
                  <a:lnTo>
                    <a:pt x="7759700" y="5867400"/>
                  </a:lnTo>
                  <a:close/>
                  <a:moveTo>
                    <a:pt x="7759700" y="5842000"/>
                  </a:moveTo>
                  <a:lnTo>
                    <a:pt x="7759700" y="5829300"/>
                  </a:lnTo>
                  <a:lnTo>
                    <a:pt x="7759700" y="5842000"/>
                  </a:lnTo>
                  <a:close/>
                  <a:moveTo>
                    <a:pt x="7759700" y="5816600"/>
                  </a:moveTo>
                  <a:lnTo>
                    <a:pt x="7759700" y="5803900"/>
                  </a:lnTo>
                  <a:lnTo>
                    <a:pt x="7759700" y="5816600"/>
                  </a:lnTo>
                  <a:close/>
                  <a:moveTo>
                    <a:pt x="7759700" y="5791200"/>
                  </a:moveTo>
                  <a:lnTo>
                    <a:pt x="7759700" y="5778500"/>
                  </a:lnTo>
                  <a:lnTo>
                    <a:pt x="7759700" y="5791200"/>
                  </a:lnTo>
                  <a:close/>
                  <a:moveTo>
                    <a:pt x="7759700" y="5765800"/>
                  </a:moveTo>
                  <a:lnTo>
                    <a:pt x="7759700" y="5753100"/>
                  </a:lnTo>
                  <a:lnTo>
                    <a:pt x="7759700" y="5765800"/>
                  </a:lnTo>
                  <a:close/>
                  <a:moveTo>
                    <a:pt x="7759700" y="5740400"/>
                  </a:moveTo>
                  <a:lnTo>
                    <a:pt x="7759700" y="5727700"/>
                  </a:lnTo>
                  <a:lnTo>
                    <a:pt x="7759700" y="5740400"/>
                  </a:lnTo>
                  <a:close/>
                  <a:moveTo>
                    <a:pt x="7759700" y="5715000"/>
                  </a:moveTo>
                  <a:lnTo>
                    <a:pt x="7759700" y="5702300"/>
                  </a:lnTo>
                  <a:lnTo>
                    <a:pt x="7759700" y="5715000"/>
                  </a:lnTo>
                  <a:close/>
                  <a:moveTo>
                    <a:pt x="7759700" y="5689600"/>
                  </a:moveTo>
                  <a:lnTo>
                    <a:pt x="7759700" y="5676900"/>
                  </a:lnTo>
                  <a:lnTo>
                    <a:pt x="7759700" y="5689600"/>
                  </a:lnTo>
                  <a:close/>
                  <a:moveTo>
                    <a:pt x="7759700" y="5664200"/>
                  </a:moveTo>
                  <a:lnTo>
                    <a:pt x="7759700" y="5651500"/>
                  </a:lnTo>
                  <a:lnTo>
                    <a:pt x="7759700" y="5664200"/>
                  </a:lnTo>
                  <a:close/>
                  <a:moveTo>
                    <a:pt x="7759700" y="5638800"/>
                  </a:moveTo>
                  <a:lnTo>
                    <a:pt x="7759700" y="5626100"/>
                  </a:lnTo>
                  <a:lnTo>
                    <a:pt x="7759700" y="5638800"/>
                  </a:lnTo>
                  <a:close/>
                  <a:moveTo>
                    <a:pt x="7759700" y="5613400"/>
                  </a:moveTo>
                  <a:lnTo>
                    <a:pt x="7759700" y="5600700"/>
                  </a:lnTo>
                  <a:lnTo>
                    <a:pt x="7759700" y="5613400"/>
                  </a:lnTo>
                  <a:close/>
                  <a:moveTo>
                    <a:pt x="7759700" y="5588000"/>
                  </a:moveTo>
                  <a:lnTo>
                    <a:pt x="7759700" y="5575300"/>
                  </a:lnTo>
                  <a:lnTo>
                    <a:pt x="7759700" y="5588000"/>
                  </a:lnTo>
                  <a:close/>
                  <a:moveTo>
                    <a:pt x="7759700" y="5562600"/>
                  </a:moveTo>
                  <a:lnTo>
                    <a:pt x="7759700" y="5549900"/>
                  </a:lnTo>
                  <a:lnTo>
                    <a:pt x="7759700" y="5562600"/>
                  </a:lnTo>
                  <a:close/>
                  <a:moveTo>
                    <a:pt x="7759700" y="5537200"/>
                  </a:moveTo>
                  <a:lnTo>
                    <a:pt x="7759700" y="5524500"/>
                  </a:lnTo>
                  <a:lnTo>
                    <a:pt x="7759700" y="5537200"/>
                  </a:lnTo>
                  <a:close/>
                  <a:moveTo>
                    <a:pt x="7759700" y="5511800"/>
                  </a:moveTo>
                  <a:lnTo>
                    <a:pt x="7759700" y="5499100"/>
                  </a:lnTo>
                  <a:lnTo>
                    <a:pt x="7759700" y="5511800"/>
                  </a:lnTo>
                  <a:close/>
                  <a:moveTo>
                    <a:pt x="7759700" y="5486400"/>
                  </a:moveTo>
                  <a:lnTo>
                    <a:pt x="7759700" y="5473700"/>
                  </a:lnTo>
                  <a:lnTo>
                    <a:pt x="7759700" y="5486400"/>
                  </a:lnTo>
                  <a:close/>
                  <a:moveTo>
                    <a:pt x="7759700" y="5461000"/>
                  </a:moveTo>
                  <a:lnTo>
                    <a:pt x="7759700" y="5448300"/>
                  </a:lnTo>
                  <a:lnTo>
                    <a:pt x="7759700" y="5461000"/>
                  </a:lnTo>
                  <a:close/>
                  <a:moveTo>
                    <a:pt x="7759700" y="5435600"/>
                  </a:moveTo>
                  <a:lnTo>
                    <a:pt x="7759700" y="5422900"/>
                  </a:lnTo>
                  <a:lnTo>
                    <a:pt x="7759700" y="5435600"/>
                  </a:lnTo>
                  <a:close/>
                  <a:moveTo>
                    <a:pt x="7759700" y="5410200"/>
                  </a:moveTo>
                  <a:lnTo>
                    <a:pt x="7759700" y="5397500"/>
                  </a:lnTo>
                  <a:lnTo>
                    <a:pt x="7759700" y="5410200"/>
                  </a:lnTo>
                  <a:close/>
                  <a:moveTo>
                    <a:pt x="7759700" y="5384800"/>
                  </a:moveTo>
                  <a:lnTo>
                    <a:pt x="7759700" y="5372100"/>
                  </a:lnTo>
                  <a:lnTo>
                    <a:pt x="7759700" y="5384800"/>
                  </a:lnTo>
                  <a:close/>
                  <a:moveTo>
                    <a:pt x="7759700" y="5359400"/>
                  </a:moveTo>
                  <a:lnTo>
                    <a:pt x="7759700" y="5346700"/>
                  </a:lnTo>
                  <a:lnTo>
                    <a:pt x="7759700" y="5359400"/>
                  </a:lnTo>
                  <a:close/>
                  <a:moveTo>
                    <a:pt x="7759700" y="5334000"/>
                  </a:moveTo>
                  <a:lnTo>
                    <a:pt x="7759700" y="5321300"/>
                  </a:lnTo>
                  <a:lnTo>
                    <a:pt x="7759700" y="5334000"/>
                  </a:lnTo>
                  <a:close/>
                  <a:moveTo>
                    <a:pt x="7759700" y="5308600"/>
                  </a:moveTo>
                  <a:lnTo>
                    <a:pt x="7759700" y="5295900"/>
                  </a:lnTo>
                  <a:lnTo>
                    <a:pt x="7759700" y="5308600"/>
                  </a:lnTo>
                  <a:close/>
                  <a:moveTo>
                    <a:pt x="7759700" y="5283200"/>
                  </a:moveTo>
                  <a:lnTo>
                    <a:pt x="7759700" y="5270500"/>
                  </a:lnTo>
                  <a:lnTo>
                    <a:pt x="7759700" y="5283200"/>
                  </a:lnTo>
                  <a:close/>
                  <a:moveTo>
                    <a:pt x="7759700" y="5257800"/>
                  </a:moveTo>
                  <a:lnTo>
                    <a:pt x="7759700" y="5245100"/>
                  </a:lnTo>
                  <a:lnTo>
                    <a:pt x="7759700" y="5257800"/>
                  </a:lnTo>
                  <a:close/>
                  <a:moveTo>
                    <a:pt x="7759700" y="5232400"/>
                  </a:moveTo>
                  <a:lnTo>
                    <a:pt x="7759700" y="5219700"/>
                  </a:lnTo>
                  <a:lnTo>
                    <a:pt x="7759700" y="5232400"/>
                  </a:lnTo>
                  <a:close/>
                  <a:moveTo>
                    <a:pt x="7759700" y="5207000"/>
                  </a:moveTo>
                  <a:lnTo>
                    <a:pt x="7759700" y="5194300"/>
                  </a:lnTo>
                  <a:lnTo>
                    <a:pt x="7759700" y="5207000"/>
                  </a:lnTo>
                  <a:close/>
                  <a:moveTo>
                    <a:pt x="7759700" y="5181600"/>
                  </a:moveTo>
                  <a:lnTo>
                    <a:pt x="7759700" y="5168900"/>
                  </a:lnTo>
                  <a:lnTo>
                    <a:pt x="7759700" y="5181600"/>
                  </a:lnTo>
                  <a:close/>
                  <a:moveTo>
                    <a:pt x="7759700" y="5156200"/>
                  </a:moveTo>
                  <a:lnTo>
                    <a:pt x="7759700" y="5143500"/>
                  </a:lnTo>
                  <a:lnTo>
                    <a:pt x="7759700" y="5156200"/>
                  </a:lnTo>
                  <a:close/>
                  <a:moveTo>
                    <a:pt x="7759700" y="5130800"/>
                  </a:moveTo>
                  <a:lnTo>
                    <a:pt x="7759700" y="5118100"/>
                  </a:lnTo>
                  <a:lnTo>
                    <a:pt x="7759700" y="5130800"/>
                  </a:lnTo>
                  <a:close/>
                  <a:moveTo>
                    <a:pt x="7759700" y="5105400"/>
                  </a:moveTo>
                  <a:lnTo>
                    <a:pt x="7759700" y="5092700"/>
                  </a:lnTo>
                  <a:lnTo>
                    <a:pt x="7759700" y="5105400"/>
                  </a:lnTo>
                  <a:close/>
                  <a:moveTo>
                    <a:pt x="7759700" y="5080000"/>
                  </a:moveTo>
                  <a:lnTo>
                    <a:pt x="7759700" y="5067300"/>
                  </a:lnTo>
                  <a:lnTo>
                    <a:pt x="7759700" y="5080000"/>
                  </a:lnTo>
                  <a:close/>
                  <a:moveTo>
                    <a:pt x="7759700" y="5054600"/>
                  </a:moveTo>
                  <a:lnTo>
                    <a:pt x="7759700" y="5041900"/>
                  </a:lnTo>
                  <a:lnTo>
                    <a:pt x="7759700" y="5054600"/>
                  </a:lnTo>
                  <a:close/>
                  <a:moveTo>
                    <a:pt x="7759700" y="5029200"/>
                  </a:moveTo>
                  <a:lnTo>
                    <a:pt x="7759700" y="5016500"/>
                  </a:lnTo>
                  <a:lnTo>
                    <a:pt x="7759700" y="5029200"/>
                  </a:lnTo>
                  <a:close/>
                  <a:moveTo>
                    <a:pt x="7759700" y="5003800"/>
                  </a:moveTo>
                  <a:lnTo>
                    <a:pt x="7759700" y="4991100"/>
                  </a:lnTo>
                  <a:lnTo>
                    <a:pt x="7759700" y="5003800"/>
                  </a:lnTo>
                  <a:close/>
                  <a:moveTo>
                    <a:pt x="7759700" y="4978400"/>
                  </a:moveTo>
                  <a:lnTo>
                    <a:pt x="7759700" y="4965700"/>
                  </a:lnTo>
                  <a:lnTo>
                    <a:pt x="7759700" y="4978400"/>
                  </a:lnTo>
                  <a:close/>
                  <a:moveTo>
                    <a:pt x="7759700" y="4953000"/>
                  </a:moveTo>
                  <a:lnTo>
                    <a:pt x="7759700" y="4940300"/>
                  </a:lnTo>
                  <a:lnTo>
                    <a:pt x="7759700" y="4953000"/>
                  </a:lnTo>
                  <a:close/>
                  <a:moveTo>
                    <a:pt x="7759700" y="4927600"/>
                  </a:moveTo>
                  <a:lnTo>
                    <a:pt x="7759700" y="4914900"/>
                  </a:lnTo>
                  <a:lnTo>
                    <a:pt x="7759700" y="4927600"/>
                  </a:lnTo>
                  <a:close/>
                  <a:moveTo>
                    <a:pt x="7759700" y="4902200"/>
                  </a:moveTo>
                  <a:lnTo>
                    <a:pt x="7759700" y="4889500"/>
                  </a:lnTo>
                  <a:lnTo>
                    <a:pt x="7759700" y="4902200"/>
                  </a:lnTo>
                  <a:close/>
                  <a:moveTo>
                    <a:pt x="7759700" y="4876800"/>
                  </a:moveTo>
                  <a:lnTo>
                    <a:pt x="7759700" y="4864100"/>
                  </a:lnTo>
                  <a:lnTo>
                    <a:pt x="7759700" y="4876800"/>
                  </a:lnTo>
                  <a:close/>
                  <a:moveTo>
                    <a:pt x="7759700" y="4851400"/>
                  </a:moveTo>
                  <a:lnTo>
                    <a:pt x="7759700" y="4838700"/>
                  </a:lnTo>
                  <a:lnTo>
                    <a:pt x="7759700" y="4851400"/>
                  </a:lnTo>
                  <a:close/>
                  <a:moveTo>
                    <a:pt x="7759700" y="4826000"/>
                  </a:moveTo>
                  <a:lnTo>
                    <a:pt x="7759700" y="4813300"/>
                  </a:lnTo>
                  <a:lnTo>
                    <a:pt x="7759700" y="4826000"/>
                  </a:lnTo>
                  <a:close/>
                  <a:moveTo>
                    <a:pt x="7759700" y="4800600"/>
                  </a:moveTo>
                  <a:lnTo>
                    <a:pt x="7759700" y="4787900"/>
                  </a:lnTo>
                  <a:lnTo>
                    <a:pt x="7759700" y="4800600"/>
                  </a:lnTo>
                  <a:close/>
                  <a:moveTo>
                    <a:pt x="7759700" y="4775200"/>
                  </a:moveTo>
                  <a:lnTo>
                    <a:pt x="7759700" y="4762500"/>
                  </a:lnTo>
                  <a:lnTo>
                    <a:pt x="7759700" y="4775200"/>
                  </a:lnTo>
                  <a:close/>
                  <a:moveTo>
                    <a:pt x="7759700" y="4749800"/>
                  </a:moveTo>
                  <a:lnTo>
                    <a:pt x="7759700" y="4737100"/>
                  </a:lnTo>
                  <a:lnTo>
                    <a:pt x="7759700" y="4749800"/>
                  </a:lnTo>
                  <a:close/>
                  <a:moveTo>
                    <a:pt x="7759700" y="4724400"/>
                  </a:moveTo>
                  <a:lnTo>
                    <a:pt x="7759700" y="4711700"/>
                  </a:lnTo>
                  <a:lnTo>
                    <a:pt x="7759700" y="4724400"/>
                  </a:lnTo>
                  <a:close/>
                  <a:moveTo>
                    <a:pt x="7759700" y="4699000"/>
                  </a:moveTo>
                  <a:lnTo>
                    <a:pt x="7759700" y="4686300"/>
                  </a:lnTo>
                  <a:lnTo>
                    <a:pt x="7759700" y="4699000"/>
                  </a:lnTo>
                  <a:close/>
                  <a:moveTo>
                    <a:pt x="7759700" y="4673600"/>
                  </a:moveTo>
                  <a:lnTo>
                    <a:pt x="7759700" y="4660900"/>
                  </a:lnTo>
                  <a:lnTo>
                    <a:pt x="7759700" y="4673600"/>
                  </a:lnTo>
                  <a:close/>
                  <a:moveTo>
                    <a:pt x="7759700" y="4648200"/>
                  </a:moveTo>
                  <a:lnTo>
                    <a:pt x="7759700" y="4635500"/>
                  </a:lnTo>
                  <a:lnTo>
                    <a:pt x="7759700" y="4648200"/>
                  </a:lnTo>
                  <a:close/>
                  <a:moveTo>
                    <a:pt x="7759700" y="4622800"/>
                  </a:moveTo>
                  <a:lnTo>
                    <a:pt x="7759700" y="4610100"/>
                  </a:lnTo>
                  <a:lnTo>
                    <a:pt x="7759700" y="4622800"/>
                  </a:lnTo>
                  <a:close/>
                  <a:moveTo>
                    <a:pt x="7759700" y="4597400"/>
                  </a:moveTo>
                  <a:lnTo>
                    <a:pt x="7759700" y="4584700"/>
                  </a:lnTo>
                  <a:lnTo>
                    <a:pt x="7759700" y="4597400"/>
                  </a:lnTo>
                  <a:close/>
                  <a:moveTo>
                    <a:pt x="7759700" y="4572000"/>
                  </a:moveTo>
                  <a:lnTo>
                    <a:pt x="7759700" y="4559300"/>
                  </a:lnTo>
                  <a:lnTo>
                    <a:pt x="7759700" y="4572000"/>
                  </a:lnTo>
                  <a:close/>
                  <a:moveTo>
                    <a:pt x="7759700" y="4546600"/>
                  </a:moveTo>
                  <a:lnTo>
                    <a:pt x="7759700" y="4533900"/>
                  </a:lnTo>
                  <a:lnTo>
                    <a:pt x="7759700" y="4546600"/>
                  </a:lnTo>
                  <a:close/>
                  <a:moveTo>
                    <a:pt x="7759700" y="4521200"/>
                  </a:moveTo>
                  <a:lnTo>
                    <a:pt x="7759700" y="4508500"/>
                  </a:lnTo>
                  <a:lnTo>
                    <a:pt x="7759700" y="4521200"/>
                  </a:lnTo>
                  <a:close/>
                  <a:moveTo>
                    <a:pt x="7759700" y="4495800"/>
                  </a:moveTo>
                  <a:lnTo>
                    <a:pt x="7759700" y="4483100"/>
                  </a:lnTo>
                  <a:lnTo>
                    <a:pt x="7759700" y="4495800"/>
                  </a:lnTo>
                  <a:close/>
                  <a:moveTo>
                    <a:pt x="7759700" y="4470400"/>
                  </a:moveTo>
                  <a:lnTo>
                    <a:pt x="7759700" y="4457700"/>
                  </a:lnTo>
                  <a:lnTo>
                    <a:pt x="7759700" y="4470400"/>
                  </a:lnTo>
                  <a:close/>
                  <a:moveTo>
                    <a:pt x="7759700" y="4445000"/>
                  </a:moveTo>
                  <a:lnTo>
                    <a:pt x="7759700" y="4432300"/>
                  </a:lnTo>
                  <a:lnTo>
                    <a:pt x="7759700" y="4445000"/>
                  </a:lnTo>
                  <a:close/>
                  <a:moveTo>
                    <a:pt x="7759700" y="4419600"/>
                  </a:moveTo>
                  <a:lnTo>
                    <a:pt x="7759700" y="4406900"/>
                  </a:lnTo>
                  <a:lnTo>
                    <a:pt x="7759700" y="4419600"/>
                  </a:lnTo>
                  <a:close/>
                  <a:moveTo>
                    <a:pt x="7759700" y="4394200"/>
                  </a:moveTo>
                  <a:lnTo>
                    <a:pt x="7759700" y="4381500"/>
                  </a:lnTo>
                  <a:lnTo>
                    <a:pt x="7759700" y="4394200"/>
                  </a:lnTo>
                  <a:close/>
                  <a:moveTo>
                    <a:pt x="7759700" y="4368800"/>
                  </a:moveTo>
                  <a:lnTo>
                    <a:pt x="7759700" y="4356100"/>
                  </a:lnTo>
                  <a:lnTo>
                    <a:pt x="7759700" y="4368800"/>
                  </a:lnTo>
                  <a:close/>
                  <a:moveTo>
                    <a:pt x="7759700" y="4343400"/>
                  </a:moveTo>
                  <a:lnTo>
                    <a:pt x="7759700" y="4330700"/>
                  </a:lnTo>
                  <a:lnTo>
                    <a:pt x="7759700" y="4343400"/>
                  </a:lnTo>
                  <a:close/>
                  <a:moveTo>
                    <a:pt x="7759700" y="4318000"/>
                  </a:moveTo>
                  <a:lnTo>
                    <a:pt x="7759700" y="4305300"/>
                  </a:lnTo>
                  <a:lnTo>
                    <a:pt x="7759700" y="4318000"/>
                  </a:lnTo>
                  <a:close/>
                  <a:moveTo>
                    <a:pt x="7759700" y="4292600"/>
                  </a:moveTo>
                  <a:lnTo>
                    <a:pt x="7759700" y="4279900"/>
                  </a:lnTo>
                  <a:lnTo>
                    <a:pt x="7759700" y="4292600"/>
                  </a:lnTo>
                  <a:close/>
                  <a:moveTo>
                    <a:pt x="7759700" y="4267200"/>
                  </a:moveTo>
                  <a:lnTo>
                    <a:pt x="7759700" y="4254500"/>
                  </a:lnTo>
                  <a:lnTo>
                    <a:pt x="7759700" y="4267200"/>
                  </a:lnTo>
                  <a:close/>
                  <a:moveTo>
                    <a:pt x="7759700" y="4241800"/>
                  </a:moveTo>
                  <a:lnTo>
                    <a:pt x="7759700" y="4229100"/>
                  </a:lnTo>
                  <a:lnTo>
                    <a:pt x="7759700" y="4241800"/>
                  </a:lnTo>
                  <a:close/>
                  <a:moveTo>
                    <a:pt x="7759700" y="4216400"/>
                  </a:moveTo>
                  <a:lnTo>
                    <a:pt x="7759700" y="4203700"/>
                  </a:lnTo>
                  <a:lnTo>
                    <a:pt x="7759700" y="4216400"/>
                  </a:lnTo>
                  <a:close/>
                  <a:moveTo>
                    <a:pt x="7759700" y="4191000"/>
                  </a:moveTo>
                  <a:lnTo>
                    <a:pt x="7759700" y="4178300"/>
                  </a:lnTo>
                  <a:lnTo>
                    <a:pt x="7759700" y="4191000"/>
                  </a:lnTo>
                  <a:close/>
                  <a:moveTo>
                    <a:pt x="7759700" y="4165600"/>
                  </a:moveTo>
                  <a:lnTo>
                    <a:pt x="7759700" y="4152900"/>
                  </a:lnTo>
                  <a:lnTo>
                    <a:pt x="7759700" y="4165600"/>
                  </a:lnTo>
                  <a:close/>
                  <a:moveTo>
                    <a:pt x="7759700" y="4140200"/>
                  </a:moveTo>
                  <a:lnTo>
                    <a:pt x="7759700" y="4127500"/>
                  </a:lnTo>
                  <a:lnTo>
                    <a:pt x="7759700" y="4140200"/>
                  </a:lnTo>
                  <a:close/>
                  <a:moveTo>
                    <a:pt x="7759700" y="4114800"/>
                  </a:moveTo>
                  <a:lnTo>
                    <a:pt x="7759700" y="4102100"/>
                  </a:lnTo>
                  <a:lnTo>
                    <a:pt x="7759700" y="4114800"/>
                  </a:lnTo>
                  <a:close/>
                  <a:moveTo>
                    <a:pt x="7759700" y="4089400"/>
                  </a:moveTo>
                  <a:lnTo>
                    <a:pt x="7759700" y="4076700"/>
                  </a:lnTo>
                  <a:lnTo>
                    <a:pt x="7759700" y="4089400"/>
                  </a:lnTo>
                  <a:close/>
                  <a:moveTo>
                    <a:pt x="7759700" y="4064000"/>
                  </a:moveTo>
                  <a:lnTo>
                    <a:pt x="7759700" y="4051300"/>
                  </a:lnTo>
                  <a:lnTo>
                    <a:pt x="7759700" y="4064000"/>
                  </a:lnTo>
                  <a:close/>
                  <a:moveTo>
                    <a:pt x="7759700" y="4038600"/>
                  </a:moveTo>
                  <a:lnTo>
                    <a:pt x="7759700" y="4025900"/>
                  </a:lnTo>
                  <a:lnTo>
                    <a:pt x="7759700" y="4038600"/>
                  </a:lnTo>
                  <a:close/>
                  <a:moveTo>
                    <a:pt x="7759700" y="4013200"/>
                  </a:moveTo>
                  <a:lnTo>
                    <a:pt x="7759700" y="4000500"/>
                  </a:lnTo>
                  <a:lnTo>
                    <a:pt x="7759700" y="4013200"/>
                  </a:lnTo>
                  <a:close/>
                  <a:moveTo>
                    <a:pt x="7759700" y="3987800"/>
                  </a:moveTo>
                  <a:lnTo>
                    <a:pt x="7759700" y="3975100"/>
                  </a:lnTo>
                  <a:lnTo>
                    <a:pt x="7759700" y="3987800"/>
                  </a:lnTo>
                  <a:close/>
                  <a:moveTo>
                    <a:pt x="7759700" y="3962400"/>
                  </a:moveTo>
                  <a:lnTo>
                    <a:pt x="7759700" y="3949700"/>
                  </a:lnTo>
                  <a:lnTo>
                    <a:pt x="7759700" y="3962400"/>
                  </a:lnTo>
                  <a:close/>
                  <a:moveTo>
                    <a:pt x="7759700" y="3937000"/>
                  </a:moveTo>
                  <a:lnTo>
                    <a:pt x="7759700" y="3924300"/>
                  </a:lnTo>
                  <a:lnTo>
                    <a:pt x="7759700" y="3937000"/>
                  </a:lnTo>
                  <a:close/>
                  <a:moveTo>
                    <a:pt x="7759700" y="3911600"/>
                  </a:moveTo>
                  <a:lnTo>
                    <a:pt x="7759700" y="3898900"/>
                  </a:lnTo>
                  <a:lnTo>
                    <a:pt x="7759700" y="3911600"/>
                  </a:lnTo>
                  <a:close/>
                  <a:moveTo>
                    <a:pt x="7759700" y="3886200"/>
                  </a:moveTo>
                  <a:lnTo>
                    <a:pt x="7759700" y="3873500"/>
                  </a:lnTo>
                  <a:lnTo>
                    <a:pt x="7759700" y="3886200"/>
                  </a:lnTo>
                  <a:close/>
                  <a:moveTo>
                    <a:pt x="7759700" y="3860800"/>
                  </a:moveTo>
                  <a:lnTo>
                    <a:pt x="7759700" y="3848100"/>
                  </a:lnTo>
                  <a:lnTo>
                    <a:pt x="7759700" y="3860800"/>
                  </a:lnTo>
                  <a:close/>
                  <a:moveTo>
                    <a:pt x="7759700" y="3835400"/>
                  </a:moveTo>
                  <a:lnTo>
                    <a:pt x="7759700" y="3822700"/>
                  </a:lnTo>
                  <a:lnTo>
                    <a:pt x="7759700" y="3835400"/>
                  </a:lnTo>
                  <a:close/>
                  <a:moveTo>
                    <a:pt x="7759700" y="3810000"/>
                  </a:moveTo>
                  <a:lnTo>
                    <a:pt x="7759700" y="3797300"/>
                  </a:lnTo>
                  <a:lnTo>
                    <a:pt x="7759700" y="3810000"/>
                  </a:lnTo>
                  <a:close/>
                  <a:moveTo>
                    <a:pt x="7759700" y="3784600"/>
                  </a:moveTo>
                  <a:lnTo>
                    <a:pt x="7759700" y="3771900"/>
                  </a:lnTo>
                  <a:lnTo>
                    <a:pt x="7759700" y="3784600"/>
                  </a:lnTo>
                  <a:close/>
                  <a:moveTo>
                    <a:pt x="7759700" y="3759200"/>
                  </a:moveTo>
                  <a:lnTo>
                    <a:pt x="7759700" y="3746500"/>
                  </a:lnTo>
                  <a:lnTo>
                    <a:pt x="7759700" y="3759200"/>
                  </a:lnTo>
                  <a:close/>
                  <a:moveTo>
                    <a:pt x="7759700" y="3733800"/>
                  </a:moveTo>
                  <a:lnTo>
                    <a:pt x="7759700" y="3721100"/>
                  </a:lnTo>
                  <a:lnTo>
                    <a:pt x="7759700" y="3733800"/>
                  </a:lnTo>
                  <a:close/>
                  <a:moveTo>
                    <a:pt x="7759700" y="3708400"/>
                  </a:moveTo>
                  <a:lnTo>
                    <a:pt x="7759700" y="3695700"/>
                  </a:lnTo>
                  <a:lnTo>
                    <a:pt x="7759700" y="3708400"/>
                  </a:lnTo>
                  <a:close/>
                  <a:moveTo>
                    <a:pt x="7759700" y="3683000"/>
                  </a:moveTo>
                  <a:lnTo>
                    <a:pt x="7759700" y="3670300"/>
                  </a:lnTo>
                  <a:lnTo>
                    <a:pt x="7759700" y="3683000"/>
                  </a:lnTo>
                  <a:close/>
                  <a:moveTo>
                    <a:pt x="7759700" y="3657600"/>
                  </a:moveTo>
                  <a:lnTo>
                    <a:pt x="7759700" y="3644900"/>
                  </a:lnTo>
                  <a:lnTo>
                    <a:pt x="7759700" y="3657600"/>
                  </a:lnTo>
                  <a:close/>
                  <a:moveTo>
                    <a:pt x="7759700" y="3632200"/>
                  </a:moveTo>
                  <a:lnTo>
                    <a:pt x="7759700" y="3619500"/>
                  </a:lnTo>
                  <a:lnTo>
                    <a:pt x="7759700" y="3632200"/>
                  </a:lnTo>
                  <a:close/>
                  <a:moveTo>
                    <a:pt x="7759700" y="3606800"/>
                  </a:moveTo>
                  <a:lnTo>
                    <a:pt x="7759700" y="3594100"/>
                  </a:lnTo>
                  <a:lnTo>
                    <a:pt x="7759700" y="3606800"/>
                  </a:lnTo>
                  <a:close/>
                  <a:moveTo>
                    <a:pt x="7759700" y="3581400"/>
                  </a:moveTo>
                  <a:lnTo>
                    <a:pt x="7759700" y="3568700"/>
                  </a:lnTo>
                  <a:lnTo>
                    <a:pt x="7759700" y="3581400"/>
                  </a:lnTo>
                  <a:close/>
                  <a:moveTo>
                    <a:pt x="7759700" y="3556000"/>
                  </a:moveTo>
                  <a:lnTo>
                    <a:pt x="7759700" y="3543300"/>
                  </a:lnTo>
                  <a:lnTo>
                    <a:pt x="7759700" y="3556000"/>
                  </a:lnTo>
                  <a:close/>
                  <a:moveTo>
                    <a:pt x="7759700" y="3530600"/>
                  </a:moveTo>
                  <a:lnTo>
                    <a:pt x="7759700" y="3517900"/>
                  </a:lnTo>
                  <a:lnTo>
                    <a:pt x="7759700" y="3530600"/>
                  </a:lnTo>
                  <a:close/>
                  <a:moveTo>
                    <a:pt x="7759700" y="3505200"/>
                  </a:moveTo>
                  <a:lnTo>
                    <a:pt x="7759700" y="3492500"/>
                  </a:lnTo>
                  <a:lnTo>
                    <a:pt x="7759700" y="3505200"/>
                  </a:lnTo>
                  <a:close/>
                  <a:moveTo>
                    <a:pt x="7759700" y="3479800"/>
                  </a:moveTo>
                  <a:lnTo>
                    <a:pt x="7759700" y="3467100"/>
                  </a:lnTo>
                  <a:lnTo>
                    <a:pt x="7759700" y="3479800"/>
                  </a:lnTo>
                  <a:close/>
                  <a:moveTo>
                    <a:pt x="7759700" y="3454400"/>
                  </a:moveTo>
                  <a:lnTo>
                    <a:pt x="7759700" y="3441700"/>
                  </a:lnTo>
                  <a:lnTo>
                    <a:pt x="7759700" y="3454400"/>
                  </a:lnTo>
                  <a:close/>
                  <a:moveTo>
                    <a:pt x="7759700" y="3429000"/>
                  </a:moveTo>
                  <a:lnTo>
                    <a:pt x="7759700" y="3416300"/>
                  </a:lnTo>
                  <a:lnTo>
                    <a:pt x="7759700" y="3429000"/>
                  </a:lnTo>
                  <a:close/>
                  <a:moveTo>
                    <a:pt x="7759700" y="3403600"/>
                  </a:moveTo>
                  <a:lnTo>
                    <a:pt x="7759700" y="3390900"/>
                  </a:lnTo>
                  <a:lnTo>
                    <a:pt x="7759700" y="3403600"/>
                  </a:lnTo>
                  <a:close/>
                  <a:moveTo>
                    <a:pt x="7759700" y="3378200"/>
                  </a:moveTo>
                  <a:lnTo>
                    <a:pt x="7759700" y="3365500"/>
                  </a:lnTo>
                  <a:lnTo>
                    <a:pt x="7759700" y="3378200"/>
                  </a:lnTo>
                  <a:close/>
                  <a:moveTo>
                    <a:pt x="7759700" y="3352800"/>
                  </a:moveTo>
                  <a:lnTo>
                    <a:pt x="7759700" y="3340100"/>
                  </a:lnTo>
                  <a:lnTo>
                    <a:pt x="7759700" y="3352800"/>
                  </a:lnTo>
                  <a:close/>
                  <a:moveTo>
                    <a:pt x="7759700" y="3327400"/>
                  </a:moveTo>
                  <a:lnTo>
                    <a:pt x="7759700" y="3314700"/>
                  </a:lnTo>
                  <a:lnTo>
                    <a:pt x="7759700" y="3327400"/>
                  </a:lnTo>
                  <a:close/>
                  <a:moveTo>
                    <a:pt x="7759700" y="3302000"/>
                  </a:moveTo>
                  <a:lnTo>
                    <a:pt x="7759700" y="3289300"/>
                  </a:lnTo>
                  <a:lnTo>
                    <a:pt x="7759700" y="3302000"/>
                  </a:lnTo>
                  <a:close/>
                  <a:moveTo>
                    <a:pt x="7759700" y="3276600"/>
                  </a:moveTo>
                  <a:lnTo>
                    <a:pt x="7759700" y="3263900"/>
                  </a:lnTo>
                  <a:lnTo>
                    <a:pt x="7759700" y="3276600"/>
                  </a:lnTo>
                  <a:close/>
                  <a:moveTo>
                    <a:pt x="7759700" y="3251200"/>
                  </a:moveTo>
                  <a:lnTo>
                    <a:pt x="7759700" y="3238500"/>
                  </a:lnTo>
                  <a:lnTo>
                    <a:pt x="7759700" y="3251200"/>
                  </a:lnTo>
                  <a:close/>
                  <a:moveTo>
                    <a:pt x="7759700" y="3225800"/>
                  </a:moveTo>
                  <a:lnTo>
                    <a:pt x="7759700" y="3213100"/>
                  </a:lnTo>
                  <a:lnTo>
                    <a:pt x="7759700" y="3225800"/>
                  </a:lnTo>
                  <a:close/>
                  <a:moveTo>
                    <a:pt x="7759700" y="3200400"/>
                  </a:moveTo>
                  <a:lnTo>
                    <a:pt x="7759700" y="3187700"/>
                  </a:lnTo>
                  <a:lnTo>
                    <a:pt x="7759700" y="3200400"/>
                  </a:lnTo>
                  <a:close/>
                  <a:moveTo>
                    <a:pt x="7759700" y="3175000"/>
                  </a:moveTo>
                  <a:lnTo>
                    <a:pt x="7759700" y="3162300"/>
                  </a:lnTo>
                  <a:lnTo>
                    <a:pt x="7759700" y="3175000"/>
                  </a:lnTo>
                  <a:close/>
                  <a:moveTo>
                    <a:pt x="7759700" y="3149600"/>
                  </a:moveTo>
                  <a:lnTo>
                    <a:pt x="7759700" y="3136900"/>
                  </a:lnTo>
                  <a:lnTo>
                    <a:pt x="7759700" y="3149600"/>
                  </a:lnTo>
                  <a:close/>
                  <a:moveTo>
                    <a:pt x="7759700" y="3124200"/>
                  </a:moveTo>
                  <a:lnTo>
                    <a:pt x="7759700" y="3111500"/>
                  </a:lnTo>
                  <a:lnTo>
                    <a:pt x="7759700" y="3124200"/>
                  </a:lnTo>
                  <a:close/>
                  <a:moveTo>
                    <a:pt x="7759700" y="3098800"/>
                  </a:moveTo>
                  <a:lnTo>
                    <a:pt x="7759700" y="3086100"/>
                  </a:lnTo>
                  <a:lnTo>
                    <a:pt x="7759700" y="3098800"/>
                  </a:lnTo>
                  <a:close/>
                  <a:moveTo>
                    <a:pt x="7759700" y="3073400"/>
                  </a:moveTo>
                  <a:lnTo>
                    <a:pt x="7759700" y="3060700"/>
                  </a:lnTo>
                  <a:lnTo>
                    <a:pt x="7759700" y="3073400"/>
                  </a:lnTo>
                  <a:close/>
                  <a:moveTo>
                    <a:pt x="7759700" y="3048000"/>
                  </a:moveTo>
                  <a:lnTo>
                    <a:pt x="7759700" y="3035300"/>
                  </a:lnTo>
                  <a:lnTo>
                    <a:pt x="7759700" y="3048000"/>
                  </a:lnTo>
                  <a:close/>
                  <a:moveTo>
                    <a:pt x="7759700" y="3022600"/>
                  </a:moveTo>
                  <a:lnTo>
                    <a:pt x="7759700" y="3009900"/>
                  </a:lnTo>
                  <a:lnTo>
                    <a:pt x="7759700" y="3022600"/>
                  </a:lnTo>
                  <a:close/>
                  <a:moveTo>
                    <a:pt x="7759700" y="2997200"/>
                  </a:moveTo>
                  <a:lnTo>
                    <a:pt x="7759700" y="2984500"/>
                  </a:lnTo>
                  <a:lnTo>
                    <a:pt x="7759700" y="2997200"/>
                  </a:lnTo>
                  <a:close/>
                  <a:moveTo>
                    <a:pt x="7759700" y="2971800"/>
                  </a:moveTo>
                  <a:lnTo>
                    <a:pt x="7759700" y="2959100"/>
                  </a:lnTo>
                  <a:lnTo>
                    <a:pt x="7759700" y="2971800"/>
                  </a:lnTo>
                  <a:close/>
                  <a:moveTo>
                    <a:pt x="7759700" y="2946400"/>
                  </a:moveTo>
                  <a:lnTo>
                    <a:pt x="7759700" y="2933700"/>
                  </a:lnTo>
                  <a:lnTo>
                    <a:pt x="7759700" y="2946400"/>
                  </a:lnTo>
                  <a:close/>
                  <a:moveTo>
                    <a:pt x="7759700" y="2921000"/>
                  </a:moveTo>
                  <a:lnTo>
                    <a:pt x="7759700" y="2908300"/>
                  </a:lnTo>
                  <a:lnTo>
                    <a:pt x="7759700" y="2921000"/>
                  </a:lnTo>
                  <a:close/>
                  <a:moveTo>
                    <a:pt x="7759700" y="2895600"/>
                  </a:moveTo>
                  <a:lnTo>
                    <a:pt x="7759700" y="2882900"/>
                  </a:lnTo>
                  <a:lnTo>
                    <a:pt x="7759700" y="2895600"/>
                  </a:lnTo>
                  <a:close/>
                  <a:moveTo>
                    <a:pt x="7759700" y="2870200"/>
                  </a:moveTo>
                  <a:lnTo>
                    <a:pt x="7759700" y="2857500"/>
                  </a:lnTo>
                  <a:lnTo>
                    <a:pt x="7759700" y="2870200"/>
                  </a:lnTo>
                  <a:close/>
                  <a:moveTo>
                    <a:pt x="7759700" y="2844800"/>
                  </a:moveTo>
                  <a:lnTo>
                    <a:pt x="7759700" y="2832100"/>
                  </a:lnTo>
                  <a:lnTo>
                    <a:pt x="7759700" y="2844800"/>
                  </a:lnTo>
                  <a:close/>
                  <a:moveTo>
                    <a:pt x="7759700" y="2819400"/>
                  </a:moveTo>
                  <a:lnTo>
                    <a:pt x="7759700" y="2806700"/>
                  </a:lnTo>
                  <a:lnTo>
                    <a:pt x="7759700" y="2819400"/>
                  </a:lnTo>
                  <a:close/>
                  <a:moveTo>
                    <a:pt x="7759700" y="2794000"/>
                  </a:moveTo>
                  <a:lnTo>
                    <a:pt x="7759700" y="2781300"/>
                  </a:lnTo>
                  <a:lnTo>
                    <a:pt x="7759700" y="2794000"/>
                  </a:lnTo>
                  <a:close/>
                  <a:moveTo>
                    <a:pt x="7759700" y="2768600"/>
                  </a:moveTo>
                  <a:lnTo>
                    <a:pt x="7759700" y="2755900"/>
                  </a:lnTo>
                  <a:lnTo>
                    <a:pt x="7759700" y="2768600"/>
                  </a:lnTo>
                  <a:close/>
                  <a:moveTo>
                    <a:pt x="7759700" y="2743200"/>
                  </a:moveTo>
                  <a:lnTo>
                    <a:pt x="7759700" y="2730500"/>
                  </a:lnTo>
                  <a:lnTo>
                    <a:pt x="7759700" y="2743200"/>
                  </a:lnTo>
                  <a:close/>
                  <a:moveTo>
                    <a:pt x="7759700" y="2717800"/>
                  </a:moveTo>
                  <a:lnTo>
                    <a:pt x="7759700" y="2705100"/>
                  </a:lnTo>
                  <a:lnTo>
                    <a:pt x="7759700" y="2717800"/>
                  </a:lnTo>
                  <a:close/>
                  <a:moveTo>
                    <a:pt x="7759700" y="2692400"/>
                  </a:moveTo>
                  <a:lnTo>
                    <a:pt x="7759700" y="2679700"/>
                  </a:lnTo>
                  <a:lnTo>
                    <a:pt x="7759700" y="2692400"/>
                  </a:lnTo>
                  <a:close/>
                  <a:moveTo>
                    <a:pt x="7759700" y="2667000"/>
                  </a:moveTo>
                  <a:lnTo>
                    <a:pt x="7759700" y="2654300"/>
                  </a:lnTo>
                  <a:lnTo>
                    <a:pt x="7759700" y="2667000"/>
                  </a:lnTo>
                  <a:close/>
                  <a:moveTo>
                    <a:pt x="7759700" y="2641600"/>
                  </a:moveTo>
                  <a:lnTo>
                    <a:pt x="7759700" y="2628900"/>
                  </a:lnTo>
                  <a:lnTo>
                    <a:pt x="7759700" y="2641600"/>
                  </a:lnTo>
                  <a:close/>
                  <a:moveTo>
                    <a:pt x="7759700" y="2616200"/>
                  </a:moveTo>
                  <a:lnTo>
                    <a:pt x="7759700" y="2603500"/>
                  </a:lnTo>
                  <a:lnTo>
                    <a:pt x="7759700" y="2616200"/>
                  </a:lnTo>
                  <a:close/>
                  <a:moveTo>
                    <a:pt x="7759700" y="2590800"/>
                  </a:moveTo>
                  <a:lnTo>
                    <a:pt x="7759700" y="2578100"/>
                  </a:lnTo>
                  <a:lnTo>
                    <a:pt x="7759700" y="2590800"/>
                  </a:lnTo>
                  <a:close/>
                  <a:moveTo>
                    <a:pt x="7759700" y="2565400"/>
                  </a:moveTo>
                  <a:lnTo>
                    <a:pt x="7759700" y="2552700"/>
                  </a:lnTo>
                  <a:lnTo>
                    <a:pt x="7759700" y="2565400"/>
                  </a:lnTo>
                  <a:close/>
                  <a:moveTo>
                    <a:pt x="7759700" y="2540000"/>
                  </a:moveTo>
                  <a:lnTo>
                    <a:pt x="7759700" y="2527300"/>
                  </a:lnTo>
                  <a:lnTo>
                    <a:pt x="7759700" y="2540000"/>
                  </a:lnTo>
                  <a:close/>
                  <a:moveTo>
                    <a:pt x="7759700" y="2514600"/>
                  </a:moveTo>
                  <a:lnTo>
                    <a:pt x="7759700" y="2501900"/>
                  </a:lnTo>
                  <a:lnTo>
                    <a:pt x="7759700" y="2514600"/>
                  </a:lnTo>
                  <a:close/>
                  <a:moveTo>
                    <a:pt x="7759700" y="2489200"/>
                  </a:moveTo>
                  <a:lnTo>
                    <a:pt x="7759700" y="2476500"/>
                  </a:lnTo>
                  <a:lnTo>
                    <a:pt x="7759700" y="2489200"/>
                  </a:lnTo>
                  <a:close/>
                  <a:moveTo>
                    <a:pt x="7759700" y="2463800"/>
                  </a:moveTo>
                  <a:lnTo>
                    <a:pt x="7759700" y="2451100"/>
                  </a:lnTo>
                  <a:lnTo>
                    <a:pt x="7759700" y="2463800"/>
                  </a:lnTo>
                  <a:close/>
                  <a:moveTo>
                    <a:pt x="7759700" y="2438400"/>
                  </a:moveTo>
                  <a:lnTo>
                    <a:pt x="7759700" y="2425700"/>
                  </a:lnTo>
                  <a:lnTo>
                    <a:pt x="7759700" y="2438400"/>
                  </a:lnTo>
                  <a:close/>
                  <a:moveTo>
                    <a:pt x="7759700" y="2413000"/>
                  </a:moveTo>
                  <a:lnTo>
                    <a:pt x="7759700" y="2400300"/>
                  </a:lnTo>
                  <a:lnTo>
                    <a:pt x="7759700" y="2413000"/>
                  </a:lnTo>
                  <a:close/>
                  <a:moveTo>
                    <a:pt x="7759700" y="2387600"/>
                  </a:moveTo>
                  <a:lnTo>
                    <a:pt x="7759700" y="2374900"/>
                  </a:lnTo>
                  <a:lnTo>
                    <a:pt x="7759700" y="2387600"/>
                  </a:lnTo>
                  <a:close/>
                  <a:moveTo>
                    <a:pt x="7759700" y="2362200"/>
                  </a:moveTo>
                  <a:lnTo>
                    <a:pt x="7759700" y="2349500"/>
                  </a:lnTo>
                  <a:lnTo>
                    <a:pt x="7759700" y="2362200"/>
                  </a:lnTo>
                  <a:close/>
                  <a:moveTo>
                    <a:pt x="7759700" y="2336800"/>
                  </a:moveTo>
                  <a:lnTo>
                    <a:pt x="7759700" y="2324100"/>
                  </a:lnTo>
                  <a:lnTo>
                    <a:pt x="7759700" y="2336800"/>
                  </a:lnTo>
                  <a:close/>
                  <a:moveTo>
                    <a:pt x="7759700" y="2311400"/>
                  </a:moveTo>
                  <a:lnTo>
                    <a:pt x="7759700" y="2298700"/>
                  </a:lnTo>
                  <a:lnTo>
                    <a:pt x="7759700" y="2311400"/>
                  </a:lnTo>
                  <a:close/>
                  <a:moveTo>
                    <a:pt x="7759700" y="2286000"/>
                  </a:moveTo>
                  <a:lnTo>
                    <a:pt x="7759700" y="2273300"/>
                  </a:lnTo>
                  <a:lnTo>
                    <a:pt x="7759700" y="2286000"/>
                  </a:lnTo>
                  <a:close/>
                  <a:moveTo>
                    <a:pt x="7759700" y="2260600"/>
                  </a:moveTo>
                  <a:lnTo>
                    <a:pt x="7759700" y="2247900"/>
                  </a:lnTo>
                  <a:lnTo>
                    <a:pt x="7759700" y="2260600"/>
                  </a:lnTo>
                  <a:close/>
                  <a:moveTo>
                    <a:pt x="7759700" y="2235200"/>
                  </a:moveTo>
                  <a:lnTo>
                    <a:pt x="7759700" y="2222500"/>
                  </a:lnTo>
                  <a:lnTo>
                    <a:pt x="7759700" y="2235200"/>
                  </a:lnTo>
                  <a:close/>
                  <a:moveTo>
                    <a:pt x="7759700" y="2209800"/>
                  </a:moveTo>
                  <a:lnTo>
                    <a:pt x="7759700" y="2197100"/>
                  </a:lnTo>
                  <a:lnTo>
                    <a:pt x="7759700" y="2209800"/>
                  </a:lnTo>
                  <a:close/>
                  <a:moveTo>
                    <a:pt x="7759700" y="2184400"/>
                  </a:moveTo>
                  <a:lnTo>
                    <a:pt x="7759700" y="2171700"/>
                  </a:lnTo>
                  <a:lnTo>
                    <a:pt x="7759700" y="2184400"/>
                  </a:lnTo>
                  <a:close/>
                  <a:moveTo>
                    <a:pt x="7759700" y="2159000"/>
                  </a:moveTo>
                  <a:lnTo>
                    <a:pt x="7759700" y="2146300"/>
                  </a:lnTo>
                  <a:lnTo>
                    <a:pt x="7759700" y="2159000"/>
                  </a:lnTo>
                  <a:close/>
                  <a:moveTo>
                    <a:pt x="7759700" y="2133600"/>
                  </a:moveTo>
                  <a:lnTo>
                    <a:pt x="7759700" y="2120900"/>
                  </a:lnTo>
                  <a:lnTo>
                    <a:pt x="7759700" y="2133600"/>
                  </a:lnTo>
                  <a:close/>
                  <a:moveTo>
                    <a:pt x="7759700" y="2108200"/>
                  </a:moveTo>
                  <a:lnTo>
                    <a:pt x="7759700" y="2095500"/>
                  </a:lnTo>
                  <a:lnTo>
                    <a:pt x="7759700" y="2108200"/>
                  </a:lnTo>
                  <a:close/>
                  <a:moveTo>
                    <a:pt x="7759700" y="2082800"/>
                  </a:moveTo>
                  <a:lnTo>
                    <a:pt x="7759700" y="2070100"/>
                  </a:lnTo>
                  <a:lnTo>
                    <a:pt x="7759700" y="2082800"/>
                  </a:lnTo>
                  <a:close/>
                  <a:moveTo>
                    <a:pt x="7759700" y="2057400"/>
                  </a:moveTo>
                  <a:lnTo>
                    <a:pt x="7759700" y="2044700"/>
                  </a:lnTo>
                  <a:lnTo>
                    <a:pt x="7759700" y="2057400"/>
                  </a:lnTo>
                  <a:close/>
                  <a:moveTo>
                    <a:pt x="7759700" y="2032000"/>
                  </a:moveTo>
                  <a:lnTo>
                    <a:pt x="7759700" y="2019300"/>
                  </a:lnTo>
                  <a:lnTo>
                    <a:pt x="7759700" y="2032000"/>
                  </a:lnTo>
                  <a:close/>
                  <a:moveTo>
                    <a:pt x="7759700" y="2006600"/>
                  </a:moveTo>
                  <a:lnTo>
                    <a:pt x="7759700" y="1993900"/>
                  </a:lnTo>
                  <a:lnTo>
                    <a:pt x="7759700" y="2006600"/>
                  </a:lnTo>
                  <a:close/>
                  <a:moveTo>
                    <a:pt x="7759700" y="1981200"/>
                  </a:moveTo>
                  <a:lnTo>
                    <a:pt x="7759700" y="1968500"/>
                  </a:lnTo>
                  <a:lnTo>
                    <a:pt x="7759700" y="1981200"/>
                  </a:lnTo>
                  <a:close/>
                  <a:moveTo>
                    <a:pt x="7759700" y="1955800"/>
                  </a:moveTo>
                  <a:lnTo>
                    <a:pt x="7759700" y="1943100"/>
                  </a:lnTo>
                  <a:lnTo>
                    <a:pt x="7759700" y="1955800"/>
                  </a:lnTo>
                  <a:close/>
                  <a:moveTo>
                    <a:pt x="7759700" y="1930400"/>
                  </a:moveTo>
                  <a:lnTo>
                    <a:pt x="7759700" y="1917700"/>
                  </a:lnTo>
                  <a:lnTo>
                    <a:pt x="7759700" y="1930400"/>
                  </a:lnTo>
                  <a:close/>
                  <a:moveTo>
                    <a:pt x="7759700" y="1905000"/>
                  </a:moveTo>
                  <a:lnTo>
                    <a:pt x="7759700" y="1892300"/>
                  </a:lnTo>
                  <a:lnTo>
                    <a:pt x="7759700" y="1905000"/>
                  </a:lnTo>
                  <a:close/>
                  <a:moveTo>
                    <a:pt x="7759700" y="1879600"/>
                  </a:moveTo>
                  <a:lnTo>
                    <a:pt x="7759700" y="1866900"/>
                  </a:lnTo>
                  <a:lnTo>
                    <a:pt x="7759700" y="1879600"/>
                  </a:lnTo>
                  <a:close/>
                  <a:moveTo>
                    <a:pt x="7759700" y="1854200"/>
                  </a:moveTo>
                  <a:lnTo>
                    <a:pt x="7759700" y="1841500"/>
                  </a:lnTo>
                  <a:lnTo>
                    <a:pt x="7759700" y="1854200"/>
                  </a:lnTo>
                  <a:close/>
                  <a:moveTo>
                    <a:pt x="7759700" y="1828800"/>
                  </a:moveTo>
                  <a:lnTo>
                    <a:pt x="7759700" y="1816100"/>
                  </a:lnTo>
                  <a:lnTo>
                    <a:pt x="7759700" y="1828800"/>
                  </a:lnTo>
                  <a:close/>
                  <a:moveTo>
                    <a:pt x="7759700" y="1803400"/>
                  </a:moveTo>
                  <a:lnTo>
                    <a:pt x="7759700" y="1790700"/>
                  </a:lnTo>
                  <a:lnTo>
                    <a:pt x="7759700" y="1803400"/>
                  </a:lnTo>
                  <a:close/>
                  <a:moveTo>
                    <a:pt x="7759700" y="1778000"/>
                  </a:moveTo>
                  <a:lnTo>
                    <a:pt x="7759700" y="1765300"/>
                  </a:lnTo>
                  <a:lnTo>
                    <a:pt x="7759700" y="1778000"/>
                  </a:lnTo>
                  <a:close/>
                  <a:moveTo>
                    <a:pt x="7759700" y="1752600"/>
                  </a:moveTo>
                  <a:lnTo>
                    <a:pt x="7759700" y="1739900"/>
                  </a:lnTo>
                  <a:lnTo>
                    <a:pt x="7759700" y="1752600"/>
                  </a:lnTo>
                  <a:close/>
                  <a:moveTo>
                    <a:pt x="7759700" y="1727200"/>
                  </a:moveTo>
                  <a:lnTo>
                    <a:pt x="7759700" y="1714500"/>
                  </a:lnTo>
                  <a:lnTo>
                    <a:pt x="7759700" y="1727200"/>
                  </a:lnTo>
                  <a:close/>
                  <a:moveTo>
                    <a:pt x="7759700" y="1701800"/>
                  </a:moveTo>
                  <a:lnTo>
                    <a:pt x="7759700" y="1689100"/>
                  </a:lnTo>
                  <a:lnTo>
                    <a:pt x="7759700" y="1701800"/>
                  </a:lnTo>
                  <a:close/>
                  <a:moveTo>
                    <a:pt x="7759700" y="1676400"/>
                  </a:moveTo>
                  <a:lnTo>
                    <a:pt x="7759700" y="1663700"/>
                  </a:lnTo>
                  <a:lnTo>
                    <a:pt x="7759700" y="1676400"/>
                  </a:lnTo>
                  <a:close/>
                  <a:moveTo>
                    <a:pt x="7759700" y="1651000"/>
                  </a:moveTo>
                  <a:lnTo>
                    <a:pt x="7759700" y="1638300"/>
                  </a:lnTo>
                  <a:lnTo>
                    <a:pt x="7759700" y="1651000"/>
                  </a:lnTo>
                  <a:close/>
                  <a:moveTo>
                    <a:pt x="7759700" y="1625600"/>
                  </a:moveTo>
                  <a:lnTo>
                    <a:pt x="7759700" y="1612900"/>
                  </a:lnTo>
                  <a:lnTo>
                    <a:pt x="7759700" y="1625600"/>
                  </a:lnTo>
                  <a:close/>
                  <a:moveTo>
                    <a:pt x="7759700" y="1600200"/>
                  </a:moveTo>
                  <a:lnTo>
                    <a:pt x="7759700" y="1587500"/>
                  </a:lnTo>
                  <a:lnTo>
                    <a:pt x="7759700" y="1600200"/>
                  </a:lnTo>
                  <a:close/>
                  <a:moveTo>
                    <a:pt x="7759700" y="1574800"/>
                  </a:moveTo>
                  <a:lnTo>
                    <a:pt x="7759700" y="1562100"/>
                  </a:lnTo>
                  <a:lnTo>
                    <a:pt x="7759700" y="1574800"/>
                  </a:lnTo>
                  <a:close/>
                  <a:moveTo>
                    <a:pt x="7759700" y="1549400"/>
                  </a:moveTo>
                  <a:lnTo>
                    <a:pt x="7759700" y="1536700"/>
                  </a:lnTo>
                  <a:lnTo>
                    <a:pt x="7759700" y="1549400"/>
                  </a:lnTo>
                  <a:close/>
                  <a:moveTo>
                    <a:pt x="7759700" y="1524000"/>
                  </a:moveTo>
                  <a:lnTo>
                    <a:pt x="7759700" y="1511300"/>
                  </a:lnTo>
                  <a:lnTo>
                    <a:pt x="7759700" y="1524000"/>
                  </a:lnTo>
                  <a:close/>
                  <a:moveTo>
                    <a:pt x="7759700" y="1498600"/>
                  </a:moveTo>
                  <a:lnTo>
                    <a:pt x="7759700" y="1485900"/>
                  </a:lnTo>
                  <a:lnTo>
                    <a:pt x="7759700" y="1498600"/>
                  </a:lnTo>
                  <a:close/>
                  <a:moveTo>
                    <a:pt x="7759700" y="1473200"/>
                  </a:moveTo>
                  <a:lnTo>
                    <a:pt x="7759700" y="1460500"/>
                  </a:lnTo>
                  <a:lnTo>
                    <a:pt x="7759700" y="1473200"/>
                  </a:lnTo>
                  <a:close/>
                  <a:moveTo>
                    <a:pt x="7759700" y="1447800"/>
                  </a:moveTo>
                  <a:lnTo>
                    <a:pt x="7759700" y="1435100"/>
                  </a:lnTo>
                  <a:lnTo>
                    <a:pt x="7759700" y="1447800"/>
                  </a:lnTo>
                  <a:close/>
                  <a:moveTo>
                    <a:pt x="7759700" y="1422400"/>
                  </a:moveTo>
                  <a:lnTo>
                    <a:pt x="7759700" y="1409700"/>
                  </a:lnTo>
                  <a:lnTo>
                    <a:pt x="7759700" y="1422400"/>
                  </a:lnTo>
                  <a:close/>
                  <a:moveTo>
                    <a:pt x="7759700" y="1397000"/>
                  </a:moveTo>
                  <a:lnTo>
                    <a:pt x="7759700" y="1384300"/>
                  </a:lnTo>
                  <a:lnTo>
                    <a:pt x="7759700" y="1397000"/>
                  </a:lnTo>
                  <a:close/>
                  <a:moveTo>
                    <a:pt x="7759700" y="1371600"/>
                  </a:moveTo>
                  <a:lnTo>
                    <a:pt x="7759700" y="1358900"/>
                  </a:lnTo>
                  <a:lnTo>
                    <a:pt x="7759700" y="1371600"/>
                  </a:lnTo>
                  <a:close/>
                  <a:moveTo>
                    <a:pt x="7759700" y="1346200"/>
                  </a:moveTo>
                  <a:lnTo>
                    <a:pt x="7759700" y="1333500"/>
                  </a:lnTo>
                  <a:lnTo>
                    <a:pt x="7759700" y="1346200"/>
                  </a:lnTo>
                  <a:close/>
                  <a:moveTo>
                    <a:pt x="7759700" y="1320800"/>
                  </a:moveTo>
                  <a:lnTo>
                    <a:pt x="7759700" y="1308100"/>
                  </a:lnTo>
                  <a:lnTo>
                    <a:pt x="7759700" y="1320800"/>
                  </a:lnTo>
                  <a:close/>
                  <a:moveTo>
                    <a:pt x="7759700" y="1295400"/>
                  </a:moveTo>
                  <a:lnTo>
                    <a:pt x="7759700" y="1282700"/>
                  </a:lnTo>
                  <a:lnTo>
                    <a:pt x="7759700" y="1295400"/>
                  </a:lnTo>
                  <a:close/>
                  <a:moveTo>
                    <a:pt x="7759700" y="1270000"/>
                  </a:moveTo>
                  <a:lnTo>
                    <a:pt x="7759700" y="1257300"/>
                  </a:lnTo>
                  <a:lnTo>
                    <a:pt x="7759700" y="1270000"/>
                  </a:lnTo>
                  <a:close/>
                  <a:moveTo>
                    <a:pt x="7759700" y="1244600"/>
                  </a:moveTo>
                  <a:lnTo>
                    <a:pt x="7759700" y="1231900"/>
                  </a:lnTo>
                  <a:lnTo>
                    <a:pt x="7759700" y="1244600"/>
                  </a:lnTo>
                  <a:close/>
                  <a:moveTo>
                    <a:pt x="7759700" y="1219200"/>
                  </a:moveTo>
                  <a:lnTo>
                    <a:pt x="7759700" y="1206500"/>
                  </a:lnTo>
                  <a:lnTo>
                    <a:pt x="7759700" y="1219200"/>
                  </a:lnTo>
                  <a:close/>
                  <a:moveTo>
                    <a:pt x="7759700" y="1193800"/>
                  </a:moveTo>
                  <a:lnTo>
                    <a:pt x="7759700" y="1181100"/>
                  </a:lnTo>
                  <a:lnTo>
                    <a:pt x="7759700" y="1193800"/>
                  </a:lnTo>
                  <a:close/>
                  <a:moveTo>
                    <a:pt x="7759700" y="1168400"/>
                  </a:moveTo>
                  <a:lnTo>
                    <a:pt x="7759700" y="1155700"/>
                  </a:lnTo>
                  <a:lnTo>
                    <a:pt x="7759700" y="1168400"/>
                  </a:lnTo>
                  <a:close/>
                  <a:moveTo>
                    <a:pt x="7759700" y="1143000"/>
                  </a:moveTo>
                  <a:lnTo>
                    <a:pt x="7759700" y="1130300"/>
                  </a:lnTo>
                  <a:lnTo>
                    <a:pt x="7759700" y="1143000"/>
                  </a:lnTo>
                  <a:close/>
                  <a:moveTo>
                    <a:pt x="7759700" y="1117600"/>
                  </a:moveTo>
                  <a:lnTo>
                    <a:pt x="7759700" y="1104900"/>
                  </a:lnTo>
                  <a:lnTo>
                    <a:pt x="7759700" y="1117600"/>
                  </a:lnTo>
                  <a:close/>
                  <a:moveTo>
                    <a:pt x="7759700" y="1092200"/>
                  </a:moveTo>
                  <a:lnTo>
                    <a:pt x="7759700" y="1079500"/>
                  </a:lnTo>
                  <a:lnTo>
                    <a:pt x="7759700" y="1092200"/>
                  </a:lnTo>
                  <a:close/>
                  <a:moveTo>
                    <a:pt x="7759700" y="1066800"/>
                  </a:moveTo>
                  <a:lnTo>
                    <a:pt x="7759700" y="1054100"/>
                  </a:lnTo>
                  <a:lnTo>
                    <a:pt x="7759700" y="1066800"/>
                  </a:lnTo>
                  <a:close/>
                  <a:moveTo>
                    <a:pt x="7759700" y="1041400"/>
                  </a:moveTo>
                  <a:lnTo>
                    <a:pt x="7759700" y="1028700"/>
                  </a:lnTo>
                  <a:lnTo>
                    <a:pt x="7759700" y="1041400"/>
                  </a:lnTo>
                  <a:close/>
                  <a:moveTo>
                    <a:pt x="7759700" y="1016000"/>
                  </a:moveTo>
                  <a:lnTo>
                    <a:pt x="7759700" y="1003300"/>
                  </a:lnTo>
                  <a:lnTo>
                    <a:pt x="7759700" y="1016000"/>
                  </a:lnTo>
                  <a:close/>
                  <a:moveTo>
                    <a:pt x="7759700" y="990600"/>
                  </a:moveTo>
                  <a:lnTo>
                    <a:pt x="7759700" y="977900"/>
                  </a:lnTo>
                  <a:lnTo>
                    <a:pt x="7759700" y="990600"/>
                  </a:lnTo>
                  <a:close/>
                  <a:moveTo>
                    <a:pt x="7759700" y="965200"/>
                  </a:moveTo>
                  <a:lnTo>
                    <a:pt x="7759700" y="952500"/>
                  </a:lnTo>
                  <a:lnTo>
                    <a:pt x="7759700" y="965200"/>
                  </a:lnTo>
                  <a:close/>
                  <a:moveTo>
                    <a:pt x="7759700" y="939800"/>
                  </a:moveTo>
                  <a:lnTo>
                    <a:pt x="7759700" y="927100"/>
                  </a:lnTo>
                  <a:lnTo>
                    <a:pt x="7759700" y="939800"/>
                  </a:lnTo>
                  <a:close/>
                  <a:moveTo>
                    <a:pt x="7759700" y="914400"/>
                  </a:moveTo>
                  <a:lnTo>
                    <a:pt x="7759700" y="901700"/>
                  </a:lnTo>
                  <a:lnTo>
                    <a:pt x="7759700" y="914400"/>
                  </a:lnTo>
                  <a:close/>
                  <a:moveTo>
                    <a:pt x="7759700" y="889000"/>
                  </a:moveTo>
                  <a:lnTo>
                    <a:pt x="7759700" y="876300"/>
                  </a:lnTo>
                  <a:lnTo>
                    <a:pt x="7759700" y="889000"/>
                  </a:lnTo>
                  <a:close/>
                  <a:moveTo>
                    <a:pt x="7759700" y="863600"/>
                  </a:moveTo>
                  <a:lnTo>
                    <a:pt x="7759700" y="850900"/>
                  </a:lnTo>
                  <a:lnTo>
                    <a:pt x="7759700" y="863600"/>
                  </a:lnTo>
                  <a:close/>
                  <a:moveTo>
                    <a:pt x="7759700" y="838200"/>
                  </a:moveTo>
                  <a:lnTo>
                    <a:pt x="7759700" y="825500"/>
                  </a:lnTo>
                  <a:lnTo>
                    <a:pt x="7759700" y="838200"/>
                  </a:lnTo>
                  <a:close/>
                  <a:moveTo>
                    <a:pt x="7759700" y="812800"/>
                  </a:moveTo>
                  <a:lnTo>
                    <a:pt x="7759700" y="800100"/>
                  </a:lnTo>
                  <a:lnTo>
                    <a:pt x="7759700" y="812800"/>
                  </a:lnTo>
                  <a:close/>
                  <a:moveTo>
                    <a:pt x="7759700" y="787400"/>
                  </a:moveTo>
                  <a:lnTo>
                    <a:pt x="7759700" y="774700"/>
                  </a:lnTo>
                  <a:lnTo>
                    <a:pt x="7759700" y="787400"/>
                  </a:lnTo>
                  <a:close/>
                  <a:moveTo>
                    <a:pt x="7759700" y="762000"/>
                  </a:moveTo>
                  <a:lnTo>
                    <a:pt x="7759700" y="749300"/>
                  </a:lnTo>
                  <a:lnTo>
                    <a:pt x="7759700" y="762000"/>
                  </a:lnTo>
                  <a:close/>
                  <a:moveTo>
                    <a:pt x="7759700" y="736600"/>
                  </a:moveTo>
                  <a:lnTo>
                    <a:pt x="7759700" y="723900"/>
                  </a:lnTo>
                  <a:lnTo>
                    <a:pt x="7759700" y="736600"/>
                  </a:lnTo>
                  <a:close/>
                  <a:moveTo>
                    <a:pt x="7759700" y="711200"/>
                  </a:moveTo>
                  <a:lnTo>
                    <a:pt x="7759700" y="698500"/>
                  </a:lnTo>
                  <a:lnTo>
                    <a:pt x="7759700" y="711200"/>
                  </a:lnTo>
                  <a:close/>
                  <a:moveTo>
                    <a:pt x="7759700" y="685800"/>
                  </a:moveTo>
                  <a:lnTo>
                    <a:pt x="7759700" y="673100"/>
                  </a:lnTo>
                  <a:lnTo>
                    <a:pt x="7759700" y="685800"/>
                  </a:lnTo>
                  <a:close/>
                  <a:moveTo>
                    <a:pt x="7759700" y="660400"/>
                  </a:moveTo>
                  <a:lnTo>
                    <a:pt x="7759700" y="647700"/>
                  </a:lnTo>
                  <a:lnTo>
                    <a:pt x="7759700" y="660400"/>
                  </a:lnTo>
                  <a:close/>
                  <a:moveTo>
                    <a:pt x="7759700" y="635000"/>
                  </a:moveTo>
                  <a:lnTo>
                    <a:pt x="7759700" y="622300"/>
                  </a:lnTo>
                  <a:lnTo>
                    <a:pt x="7759700" y="635000"/>
                  </a:lnTo>
                  <a:close/>
                  <a:moveTo>
                    <a:pt x="7759700" y="609600"/>
                  </a:moveTo>
                  <a:lnTo>
                    <a:pt x="7759700" y="596900"/>
                  </a:lnTo>
                  <a:lnTo>
                    <a:pt x="7759700" y="609600"/>
                  </a:lnTo>
                  <a:close/>
                  <a:moveTo>
                    <a:pt x="7759700" y="584200"/>
                  </a:moveTo>
                  <a:lnTo>
                    <a:pt x="7759700" y="571500"/>
                  </a:lnTo>
                  <a:lnTo>
                    <a:pt x="7759700" y="584200"/>
                  </a:lnTo>
                  <a:close/>
                  <a:moveTo>
                    <a:pt x="7759700" y="558800"/>
                  </a:moveTo>
                  <a:lnTo>
                    <a:pt x="7759700" y="546100"/>
                  </a:lnTo>
                  <a:lnTo>
                    <a:pt x="7759700" y="558800"/>
                  </a:lnTo>
                  <a:close/>
                  <a:moveTo>
                    <a:pt x="7759700" y="533400"/>
                  </a:moveTo>
                  <a:lnTo>
                    <a:pt x="7759700" y="520700"/>
                  </a:lnTo>
                  <a:lnTo>
                    <a:pt x="7759700" y="533400"/>
                  </a:lnTo>
                  <a:close/>
                  <a:moveTo>
                    <a:pt x="7759700" y="508000"/>
                  </a:moveTo>
                  <a:lnTo>
                    <a:pt x="7759700" y="495300"/>
                  </a:lnTo>
                  <a:lnTo>
                    <a:pt x="7759700" y="508000"/>
                  </a:lnTo>
                  <a:close/>
                  <a:moveTo>
                    <a:pt x="7759700" y="482600"/>
                  </a:moveTo>
                  <a:lnTo>
                    <a:pt x="7759700" y="469900"/>
                  </a:lnTo>
                  <a:lnTo>
                    <a:pt x="7759700" y="482600"/>
                  </a:lnTo>
                  <a:close/>
                  <a:moveTo>
                    <a:pt x="7759700" y="457200"/>
                  </a:moveTo>
                  <a:lnTo>
                    <a:pt x="7759700" y="444500"/>
                  </a:lnTo>
                  <a:lnTo>
                    <a:pt x="7759700" y="457200"/>
                  </a:lnTo>
                  <a:close/>
                  <a:moveTo>
                    <a:pt x="7759700" y="431800"/>
                  </a:moveTo>
                  <a:lnTo>
                    <a:pt x="7759700" y="419100"/>
                  </a:lnTo>
                  <a:lnTo>
                    <a:pt x="7759700" y="431800"/>
                  </a:lnTo>
                  <a:close/>
                  <a:moveTo>
                    <a:pt x="7759700" y="406400"/>
                  </a:moveTo>
                  <a:lnTo>
                    <a:pt x="7759700" y="393700"/>
                  </a:lnTo>
                  <a:lnTo>
                    <a:pt x="7759700" y="406400"/>
                  </a:lnTo>
                  <a:close/>
                  <a:moveTo>
                    <a:pt x="7759700" y="381000"/>
                  </a:moveTo>
                  <a:lnTo>
                    <a:pt x="7759700" y="368300"/>
                  </a:lnTo>
                  <a:lnTo>
                    <a:pt x="7759700" y="381000"/>
                  </a:lnTo>
                  <a:close/>
                  <a:moveTo>
                    <a:pt x="7759700" y="355600"/>
                  </a:moveTo>
                  <a:lnTo>
                    <a:pt x="7759700" y="342900"/>
                  </a:lnTo>
                  <a:lnTo>
                    <a:pt x="7759700" y="355600"/>
                  </a:lnTo>
                  <a:close/>
                  <a:moveTo>
                    <a:pt x="7759700" y="330200"/>
                  </a:moveTo>
                  <a:lnTo>
                    <a:pt x="7759700" y="317500"/>
                  </a:lnTo>
                  <a:lnTo>
                    <a:pt x="7759700" y="330200"/>
                  </a:lnTo>
                  <a:close/>
                  <a:moveTo>
                    <a:pt x="7759700" y="304800"/>
                  </a:moveTo>
                  <a:lnTo>
                    <a:pt x="7759700" y="292100"/>
                  </a:lnTo>
                  <a:lnTo>
                    <a:pt x="7759700" y="304800"/>
                  </a:lnTo>
                  <a:close/>
                  <a:moveTo>
                    <a:pt x="7759700" y="279400"/>
                  </a:moveTo>
                  <a:lnTo>
                    <a:pt x="7759700" y="266700"/>
                  </a:lnTo>
                  <a:lnTo>
                    <a:pt x="7759700" y="279400"/>
                  </a:lnTo>
                  <a:close/>
                  <a:moveTo>
                    <a:pt x="7759700" y="254000"/>
                  </a:moveTo>
                  <a:lnTo>
                    <a:pt x="7759700" y="241300"/>
                  </a:lnTo>
                  <a:lnTo>
                    <a:pt x="7759700" y="254000"/>
                  </a:lnTo>
                  <a:close/>
                  <a:moveTo>
                    <a:pt x="7759700" y="228600"/>
                  </a:moveTo>
                  <a:lnTo>
                    <a:pt x="7759700" y="215900"/>
                  </a:lnTo>
                  <a:lnTo>
                    <a:pt x="7759700" y="228600"/>
                  </a:lnTo>
                  <a:close/>
                  <a:moveTo>
                    <a:pt x="7759700" y="203200"/>
                  </a:moveTo>
                  <a:lnTo>
                    <a:pt x="7759700" y="190500"/>
                  </a:lnTo>
                  <a:lnTo>
                    <a:pt x="7759700" y="203200"/>
                  </a:lnTo>
                  <a:close/>
                  <a:moveTo>
                    <a:pt x="7759700" y="177800"/>
                  </a:moveTo>
                  <a:lnTo>
                    <a:pt x="7759700" y="165100"/>
                  </a:lnTo>
                  <a:lnTo>
                    <a:pt x="7759700" y="177800"/>
                  </a:lnTo>
                  <a:close/>
                  <a:moveTo>
                    <a:pt x="7759700" y="152400"/>
                  </a:moveTo>
                  <a:lnTo>
                    <a:pt x="7759700" y="139700"/>
                  </a:lnTo>
                  <a:lnTo>
                    <a:pt x="7759700" y="152400"/>
                  </a:lnTo>
                  <a:close/>
                  <a:moveTo>
                    <a:pt x="7759700" y="127000"/>
                  </a:moveTo>
                  <a:lnTo>
                    <a:pt x="7759700" y="114300"/>
                  </a:lnTo>
                  <a:lnTo>
                    <a:pt x="7759700" y="127000"/>
                  </a:lnTo>
                  <a:close/>
                  <a:moveTo>
                    <a:pt x="7759700" y="101600"/>
                  </a:moveTo>
                  <a:lnTo>
                    <a:pt x="7759700" y="88900"/>
                  </a:lnTo>
                  <a:lnTo>
                    <a:pt x="7759700" y="101600"/>
                  </a:lnTo>
                  <a:close/>
                  <a:moveTo>
                    <a:pt x="7759700" y="76200"/>
                  </a:moveTo>
                  <a:lnTo>
                    <a:pt x="7759700" y="63500"/>
                  </a:lnTo>
                  <a:lnTo>
                    <a:pt x="7759700" y="76200"/>
                  </a:lnTo>
                  <a:close/>
                  <a:moveTo>
                    <a:pt x="7759700" y="50800"/>
                  </a:moveTo>
                  <a:lnTo>
                    <a:pt x="7759700" y="38100"/>
                  </a:lnTo>
                  <a:lnTo>
                    <a:pt x="7759700" y="50800"/>
                  </a:lnTo>
                  <a:close/>
                  <a:moveTo>
                    <a:pt x="7759700" y="25400"/>
                  </a:moveTo>
                  <a:lnTo>
                    <a:pt x="7759700" y="12700"/>
                  </a:lnTo>
                  <a:lnTo>
                    <a:pt x="7759700" y="25400"/>
                  </a:lnTo>
                  <a:close/>
                  <a:moveTo>
                    <a:pt x="7759700" y="0"/>
                  </a:moveTo>
                  <a:lnTo>
                    <a:pt x="7759700" y="1896364"/>
                  </a:lnTo>
                  <a:cubicBezTo>
                    <a:pt x="7747000" y="1892808"/>
                    <a:pt x="7749794" y="1890014"/>
                    <a:pt x="7753350" y="1890014"/>
                  </a:cubicBezTo>
                  <a:lnTo>
                    <a:pt x="7766050" y="1890014"/>
                  </a:lnTo>
                  <a:lnTo>
                    <a:pt x="7766050" y="1902714"/>
                  </a:lnTo>
                  <a:lnTo>
                    <a:pt x="7753350" y="1902714"/>
                  </a:lnTo>
                  <a:lnTo>
                    <a:pt x="7753350" y="1896364"/>
                  </a:lnTo>
                  <a:lnTo>
                    <a:pt x="7759700" y="1896364"/>
                  </a:lnTo>
                  <a:lnTo>
                    <a:pt x="7759700" y="1905000"/>
                  </a:lnTo>
                  <a:close/>
                </a:path>
              </a:pathLst>
            </a:custGeom>
            <a:solidFill>
              <a:srgbClr val="FFFFFF"/>
            </a:solidFill>
          </p:spPr>
        </p:sp>
        <p:sp>
          <p:nvSpPr>
            <p:cNvPr name="TextBox 13" id="13"/>
            <p:cNvSpPr txBox="true"/>
            <p:nvPr/>
          </p:nvSpPr>
          <p:spPr>
            <a:xfrm>
              <a:off x="0" y="0"/>
              <a:ext cx="3853900" cy="15517900"/>
            </a:xfrm>
            <a:prstGeom prst="rect">
              <a:avLst/>
            </a:prstGeom>
          </p:spPr>
          <p:txBody>
            <a:bodyPr anchor="t" rtlCol="false" tIns="50800" lIns="50800" bIns="50800" rIns="50800"/>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a:t>
              </a:r>
            </a:p>
          </p:txBody>
        </p:sp>
      </p:grpSp>
      <p:grpSp>
        <p:nvGrpSpPr>
          <p:cNvPr name="Group 14" id="14"/>
          <p:cNvGrpSpPr/>
          <p:nvPr/>
        </p:nvGrpSpPr>
        <p:grpSpPr>
          <a:xfrm rot="0">
            <a:off x="6791112" y="5445812"/>
            <a:ext cx="2852625" cy="6817725"/>
            <a:chOff x="0" y="0"/>
            <a:chExt cx="3803500" cy="9090300"/>
          </a:xfrm>
        </p:grpSpPr>
        <p:sp>
          <p:nvSpPr>
            <p:cNvPr name="Freeform 15" id="15"/>
            <p:cNvSpPr/>
            <p:nvPr/>
          </p:nvSpPr>
          <p:spPr>
            <a:xfrm flipH="false" flipV="false" rot="0">
              <a:off x="6350" y="6350"/>
              <a:ext cx="3790823" cy="9077579"/>
            </a:xfrm>
            <a:custGeom>
              <a:avLst/>
              <a:gdLst/>
              <a:ahLst/>
              <a:cxnLst/>
              <a:rect r="r" b="b" t="t" l="l"/>
              <a:pathLst>
                <a:path h="9077579" w="3790823">
                  <a:moveTo>
                    <a:pt x="0" y="0"/>
                  </a:moveTo>
                  <a:lnTo>
                    <a:pt x="3790823" y="0"/>
                  </a:lnTo>
                  <a:lnTo>
                    <a:pt x="3790823" y="9077579"/>
                  </a:lnTo>
                  <a:lnTo>
                    <a:pt x="0" y="9077579"/>
                  </a:lnTo>
                  <a:close/>
                </a:path>
              </a:pathLst>
            </a:custGeom>
            <a:solidFill>
              <a:srgbClr val="FFFFFF"/>
            </a:solidFill>
          </p:spPr>
        </p:sp>
        <p:sp>
          <p:nvSpPr>
            <p:cNvPr name="Freeform 16" id="16"/>
            <p:cNvSpPr/>
            <p:nvPr/>
          </p:nvSpPr>
          <p:spPr>
            <a:xfrm flipH="false" flipV="false" rot="0">
              <a:off x="-4518025" y="0"/>
              <a:ext cx="8321548" cy="9102979"/>
            </a:xfrm>
            <a:custGeom>
              <a:avLst/>
              <a:gdLst/>
              <a:ahLst/>
              <a:cxnLst/>
              <a:rect r="r" b="b" t="t" l="l"/>
              <a:pathLst>
                <a:path h="9102979" w="8321548">
                  <a:moveTo>
                    <a:pt x="4549775" y="0"/>
                  </a:moveTo>
                  <a:lnTo>
                    <a:pt x="4562475" y="0"/>
                  </a:lnTo>
                  <a:lnTo>
                    <a:pt x="4562475" y="12700"/>
                  </a:lnTo>
                  <a:lnTo>
                    <a:pt x="4549775" y="12700"/>
                  </a:lnTo>
                  <a:close/>
                  <a:moveTo>
                    <a:pt x="4575175" y="12700"/>
                  </a:moveTo>
                  <a:lnTo>
                    <a:pt x="4587875" y="12700"/>
                  </a:lnTo>
                  <a:lnTo>
                    <a:pt x="4575175" y="12700"/>
                  </a:lnTo>
                  <a:close/>
                  <a:moveTo>
                    <a:pt x="4600575" y="12700"/>
                  </a:moveTo>
                  <a:lnTo>
                    <a:pt x="4613275" y="12700"/>
                  </a:lnTo>
                  <a:lnTo>
                    <a:pt x="4600575" y="12700"/>
                  </a:lnTo>
                  <a:close/>
                  <a:moveTo>
                    <a:pt x="4625975" y="12700"/>
                  </a:moveTo>
                  <a:lnTo>
                    <a:pt x="4638675" y="12700"/>
                  </a:lnTo>
                  <a:lnTo>
                    <a:pt x="4625975" y="12700"/>
                  </a:lnTo>
                  <a:close/>
                  <a:moveTo>
                    <a:pt x="4651375" y="12700"/>
                  </a:moveTo>
                  <a:lnTo>
                    <a:pt x="4664075" y="12700"/>
                  </a:lnTo>
                  <a:lnTo>
                    <a:pt x="4651375" y="12700"/>
                  </a:lnTo>
                  <a:close/>
                  <a:moveTo>
                    <a:pt x="4676775" y="12700"/>
                  </a:moveTo>
                  <a:lnTo>
                    <a:pt x="4689475" y="12700"/>
                  </a:lnTo>
                  <a:lnTo>
                    <a:pt x="4676775" y="12700"/>
                  </a:lnTo>
                  <a:close/>
                  <a:moveTo>
                    <a:pt x="4702175" y="12700"/>
                  </a:moveTo>
                  <a:lnTo>
                    <a:pt x="4714875" y="12700"/>
                  </a:lnTo>
                  <a:lnTo>
                    <a:pt x="4702175" y="12700"/>
                  </a:lnTo>
                  <a:close/>
                  <a:moveTo>
                    <a:pt x="4727575" y="12700"/>
                  </a:moveTo>
                  <a:lnTo>
                    <a:pt x="4740275" y="12700"/>
                  </a:lnTo>
                  <a:lnTo>
                    <a:pt x="4727575" y="12700"/>
                  </a:lnTo>
                  <a:close/>
                  <a:moveTo>
                    <a:pt x="4752975" y="12700"/>
                  </a:moveTo>
                  <a:lnTo>
                    <a:pt x="4765675" y="12700"/>
                  </a:lnTo>
                  <a:lnTo>
                    <a:pt x="4752975" y="12700"/>
                  </a:lnTo>
                  <a:close/>
                  <a:moveTo>
                    <a:pt x="4778375" y="12700"/>
                  </a:moveTo>
                  <a:lnTo>
                    <a:pt x="4791075" y="12700"/>
                  </a:lnTo>
                  <a:lnTo>
                    <a:pt x="4778375" y="12700"/>
                  </a:lnTo>
                  <a:close/>
                  <a:moveTo>
                    <a:pt x="4803775" y="12700"/>
                  </a:moveTo>
                  <a:lnTo>
                    <a:pt x="4816475" y="12700"/>
                  </a:lnTo>
                  <a:lnTo>
                    <a:pt x="4803775" y="12700"/>
                  </a:lnTo>
                  <a:close/>
                  <a:moveTo>
                    <a:pt x="4829175" y="12700"/>
                  </a:moveTo>
                  <a:lnTo>
                    <a:pt x="4841875" y="12700"/>
                  </a:lnTo>
                  <a:lnTo>
                    <a:pt x="4829175" y="12700"/>
                  </a:lnTo>
                  <a:close/>
                  <a:moveTo>
                    <a:pt x="4854575" y="12700"/>
                  </a:moveTo>
                  <a:lnTo>
                    <a:pt x="4867275" y="12700"/>
                  </a:lnTo>
                  <a:lnTo>
                    <a:pt x="4854575" y="12700"/>
                  </a:lnTo>
                  <a:close/>
                  <a:moveTo>
                    <a:pt x="4879975" y="12700"/>
                  </a:moveTo>
                  <a:lnTo>
                    <a:pt x="4892675" y="12700"/>
                  </a:lnTo>
                  <a:lnTo>
                    <a:pt x="4879975" y="12700"/>
                  </a:lnTo>
                  <a:close/>
                  <a:moveTo>
                    <a:pt x="4905375" y="12700"/>
                  </a:moveTo>
                  <a:lnTo>
                    <a:pt x="4918075" y="12700"/>
                  </a:lnTo>
                  <a:lnTo>
                    <a:pt x="4905375" y="12700"/>
                  </a:lnTo>
                  <a:close/>
                  <a:moveTo>
                    <a:pt x="4930775" y="12700"/>
                  </a:moveTo>
                  <a:lnTo>
                    <a:pt x="4943475" y="12700"/>
                  </a:lnTo>
                  <a:lnTo>
                    <a:pt x="4930775" y="12700"/>
                  </a:lnTo>
                  <a:close/>
                  <a:moveTo>
                    <a:pt x="4956175" y="12700"/>
                  </a:moveTo>
                  <a:lnTo>
                    <a:pt x="4968875" y="12700"/>
                  </a:lnTo>
                  <a:lnTo>
                    <a:pt x="4956175" y="12700"/>
                  </a:lnTo>
                  <a:close/>
                  <a:moveTo>
                    <a:pt x="4981575" y="12700"/>
                  </a:moveTo>
                  <a:lnTo>
                    <a:pt x="4994275" y="12700"/>
                  </a:lnTo>
                  <a:lnTo>
                    <a:pt x="4981575" y="12700"/>
                  </a:lnTo>
                  <a:close/>
                  <a:moveTo>
                    <a:pt x="5006975" y="12700"/>
                  </a:moveTo>
                  <a:lnTo>
                    <a:pt x="5019675" y="12700"/>
                  </a:lnTo>
                  <a:lnTo>
                    <a:pt x="5006975" y="12700"/>
                  </a:lnTo>
                  <a:close/>
                  <a:moveTo>
                    <a:pt x="5032375" y="12700"/>
                  </a:moveTo>
                  <a:lnTo>
                    <a:pt x="5045075" y="12700"/>
                  </a:lnTo>
                  <a:lnTo>
                    <a:pt x="5032375" y="12700"/>
                  </a:lnTo>
                  <a:close/>
                  <a:moveTo>
                    <a:pt x="5057775" y="12700"/>
                  </a:moveTo>
                  <a:lnTo>
                    <a:pt x="5070475" y="12700"/>
                  </a:lnTo>
                  <a:lnTo>
                    <a:pt x="5057775" y="12700"/>
                  </a:lnTo>
                  <a:close/>
                  <a:moveTo>
                    <a:pt x="5083175" y="12700"/>
                  </a:moveTo>
                  <a:lnTo>
                    <a:pt x="5095875" y="12700"/>
                  </a:lnTo>
                  <a:lnTo>
                    <a:pt x="5083175" y="12700"/>
                  </a:lnTo>
                  <a:close/>
                  <a:moveTo>
                    <a:pt x="5108575" y="12700"/>
                  </a:moveTo>
                  <a:lnTo>
                    <a:pt x="5121275" y="12700"/>
                  </a:lnTo>
                  <a:lnTo>
                    <a:pt x="5108575" y="12700"/>
                  </a:lnTo>
                  <a:close/>
                  <a:moveTo>
                    <a:pt x="5133975" y="12700"/>
                  </a:moveTo>
                  <a:lnTo>
                    <a:pt x="5146675" y="12700"/>
                  </a:lnTo>
                  <a:lnTo>
                    <a:pt x="5133975" y="12700"/>
                  </a:lnTo>
                  <a:close/>
                  <a:moveTo>
                    <a:pt x="5159375" y="12700"/>
                  </a:moveTo>
                  <a:lnTo>
                    <a:pt x="5172075" y="12700"/>
                  </a:lnTo>
                  <a:lnTo>
                    <a:pt x="5159375" y="12700"/>
                  </a:lnTo>
                  <a:close/>
                  <a:moveTo>
                    <a:pt x="5184775" y="12700"/>
                  </a:moveTo>
                  <a:lnTo>
                    <a:pt x="5197475" y="12700"/>
                  </a:lnTo>
                  <a:lnTo>
                    <a:pt x="5184775" y="12700"/>
                  </a:lnTo>
                  <a:close/>
                  <a:moveTo>
                    <a:pt x="5210175" y="12700"/>
                  </a:moveTo>
                  <a:lnTo>
                    <a:pt x="5222875" y="12700"/>
                  </a:lnTo>
                  <a:lnTo>
                    <a:pt x="5210175" y="12700"/>
                  </a:lnTo>
                  <a:close/>
                  <a:moveTo>
                    <a:pt x="5235575" y="12700"/>
                  </a:moveTo>
                  <a:lnTo>
                    <a:pt x="5248275" y="12700"/>
                  </a:lnTo>
                  <a:lnTo>
                    <a:pt x="5235575" y="12700"/>
                  </a:lnTo>
                  <a:close/>
                  <a:moveTo>
                    <a:pt x="5260975" y="12700"/>
                  </a:moveTo>
                  <a:lnTo>
                    <a:pt x="5273675" y="12700"/>
                  </a:lnTo>
                  <a:lnTo>
                    <a:pt x="5260975" y="12700"/>
                  </a:lnTo>
                  <a:close/>
                  <a:moveTo>
                    <a:pt x="5286375" y="12700"/>
                  </a:moveTo>
                  <a:lnTo>
                    <a:pt x="5299075" y="12700"/>
                  </a:lnTo>
                  <a:lnTo>
                    <a:pt x="5286375" y="12700"/>
                  </a:lnTo>
                  <a:close/>
                  <a:moveTo>
                    <a:pt x="5311775" y="12700"/>
                  </a:moveTo>
                  <a:lnTo>
                    <a:pt x="5324475" y="12700"/>
                  </a:lnTo>
                  <a:lnTo>
                    <a:pt x="5311775" y="12700"/>
                  </a:lnTo>
                  <a:close/>
                  <a:moveTo>
                    <a:pt x="5337175" y="12700"/>
                  </a:moveTo>
                  <a:lnTo>
                    <a:pt x="5349875" y="12700"/>
                  </a:lnTo>
                  <a:lnTo>
                    <a:pt x="5337175" y="12700"/>
                  </a:lnTo>
                  <a:close/>
                  <a:moveTo>
                    <a:pt x="5362575" y="12700"/>
                  </a:moveTo>
                  <a:lnTo>
                    <a:pt x="5375275" y="12700"/>
                  </a:lnTo>
                  <a:lnTo>
                    <a:pt x="5362575" y="12700"/>
                  </a:lnTo>
                  <a:close/>
                  <a:moveTo>
                    <a:pt x="5387975" y="12700"/>
                  </a:moveTo>
                  <a:lnTo>
                    <a:pt x="5400675" y="12700"/>
                  </a:lnTo>
                  <a:lnTo>
                    <a:pt x="5387975" y="12700"/>
                  </a:lnTo>
                  <a:close/>
                  <a:moveTo>
                    <a:pt x="5413375" y="12700"/>
                  </a:moveTo>
                  <a:lnTo>
                    <a:pt x="5426075" y="12700"/>
                  </a:lnTo>
                  <a:lnTo>
                    <a:pt x="5413375" y="12700"/>
                  </a:lnTo>
                  <a:close/>
                  <a:moveTo>
                    <a:pt x="5438775" y="12700"/>
                  </a:moveTo>
                  <a:lnTo>
                    <a:pt x="5451475" y="12700"/>
                  </a:lnTo>
                  <a:lnTo>
                    <a:pt x="5438775" y="12700"/>
                  </a:lnTo>
                  <a:close/>
                  <a:moveTo>
                    <a:pt x="5464175" y="12700"/>
                  </a:moveTo>
                  <a:lnTo>
                    <a:pt x="5476875" y="12700"/>
                  </a:lnTo>
                  <a:lnTo>
                    <a:pt x="5464175" y="12700"/>
                  </a:lnTo>
                  <a:close/>
                  <a:moveTo>
                    <a:pt x="5489575" y="12700"/>
                  </a:moveTo>
                  <a:lnTo>
                    <a:pt x="5502275" y="12700"/>
                  </a:lnTo>
                  <a:lnTo>
                    <a:pt x="5489575" y="12700"/>
                  </a:lnTo>
                  <a:close/>
                  <a:moveTo>
                    <a:pt x="5514975" y="12700"/>
                  </a:moveTo>
                  <a:lnTo>
                    <a:pt x="5527675" y="12700"/>
                  </a:lnTo>
                  <a:lnTo>
                    <a:pt x="5514975" y="12700"/>
                  </a:lnTo>
                  <a:close/>
                  <a:moveTo>
                    <a:pt x="5540375" y="12700"/>
                  </a:moveTo>
                  <a:lnTo>
                    <a:pt x="5553075" y="12700"/>
                  </a:lnTo>
                  <a:lnTo>
                    <a:pt x="5540375" y="12700"/>
                  </a:lnTo>
                  <a:close/>
                  <a:moveTo>
                    <a:pt x="5565775" y="12700"/>
                  </a:moveTo>
                  <a:lnTo>
                    <a:pt x="5578475" y="12700"/>
                  </a:lnTo>
                  <a:lnTo>
                    <a:pt x="5565775" y="12700"/>
                  </a:lnTo>
                  <a:close/>
                  <a:moveTo>
                    <a:pt x="5591175" y="12700"/>
                  </a:moveTo>
                  <a:lnTo>
                    <a:pt x="5603875" y="12700"/>
                  </a:lnTo>
                  <a:lnTo>
                    <a:pt x="5591175" y="12700"/>
                  </a:lnTo>
                  <a:close/>
                  <a:moveTo>
                    <a:pt x="5616575" y="12700"/>
                  </a:moveTo>
                  <a:lnTo>
                    <a:pt x="5629275" y="12700"/>
                  </a:lnTo>
                  <a:lnTo>
                    <a:pt x="5616575" y="12700"/>
                  </a:lnTo>
                  <a:close/>
                  <a:moveTo>
                    <a:pt x="5641975" y="12700"/>
                  </a:moveTo>
                  <a:lnTo>
                    <a:pt x="5654675" y="12700"/>
                  </a:lnTo>
                  <a:lnTo>
                    <a:pt x="5641975" y="12700"/>
                  </a:lnTo>
                  <a:close/>
                  <a:moveTo>
                    <a:pt x="5667375" y="12700"/>
                  </a:moveTo>
                  <a:lnTo>
                    <a:pt x="5680075" y="12700"/>
                  </a:lnTo>
                  <a:lnTo>
                    <a:pt x="5667375" y="12700"/>
                  </a:lnTo>
                  <a:close/>
                  <a:moveTo>
                    <a:pt x="5692775" y="12700"/>
                  </a:moveTo>
                  <a:lnTo>
                    <a:pt x="5705475" y="12700"/>
                  </a:lnTo>
                  <a:lnTo>
                    <a:pt x="5692775" y="12700"/>
                  </a:lnTo>
                  <a:close/>
                  <a:moveTo>
                    <a:pt x="5718175" y="12700"/>
                  </a:moveTo>
                  <a:lnTo>
                    <a:pt x="5730875" y="12700"/>
                  </a:lnTo>
                  <a:lnTo>
                    <a:pt x="5718175" y="12700"/>
                  </a:lnTo>
                  <a:close/>
                  <a:moveTo>
                    <a:pt x="5743575" y="12700"/>
                  </a:moveTo>
                  <a:lnTo>
                    <a:pt x="5756275" y="12700"/>
                  </a:lnTo>
                  <a:lnTo>
                    <a:pt x="5743575" y="12700"/>
                  </a:lnTo>
                  <a:close/>
                  <a:moveTo>
                    <a:pt x="5768975" y="12700"/>
                  </a:moveTo>
                  <a:lnTo>
                    <a:pt x="5781675" y="12700"/>
                  </a:lnTo>
                  <a:lnTo>
                    <a:pt x="5768975" y="12700"/>
                  </a:lnTo>
                  <a:close/>
                  <a:moveTo>
                    <a:pt x="5794375" y="12700"/>
                  </a:moveTo>
                  <a:lnTo>
                    <a:pt x="5807075" y="12700"/>
                  </a:lnTo>
                  <a:lnTo>
                    <a:pt x="5794375" y="12700"/>
                  </a:lnTo>
                  <a:close/>
                  <a:moveTo>
                    <a:pt x="5819775" y="12700"/>
                  </a:moveTo>
                  <a:lnTo>
                    <a:pt x="5832475" y="12700"/>
                  </a:lnTo>
                  <a:lnTo>
                    <a:pt x="5819775" y="12700"/>
                  </a:lnTo>
                  <a:close/>
                  <a:moveTo>
                    <a:pt x="5845175" y="12700"/>
                  </a:moveTo>
                  <a:lnTo>
                    <a:pt x="5857875" y="12700"/>
                  </a:lnTo>
                  <a:lnTo>
                    <a:pt x="5845175" y="12700"/>
                  </a:lnTo>
                  <a:close/>
                  <a:moveTo>
                    <a:pt x="5870575" y="12700"/>
                  </a:moveTo>
                  <a:lnTo>
                    <a:pt x="5883275" y="12700"/>
                  </a:lnTo>
                  <a:lnTo>
                    <a:pt x="5870575" y="12700"/>
                  </a:lnTo>
                  <a:close/>
                  <a:moveTo>
                    <a:pt x="5895975" y="12700"/>
                  </a:moveTo>
                  <a:lnTo>
                    <a:pt x="5908675" y="12700"/>
                  </a:lnTo>
                  <a:lnTo>
                    <a:pt x="5895975" y="12700"/>
                  </a:lnTo>
                  <a:close/>
                  <a:moveTo>
                    <a:pt x="5921375" y="12700"/>
                  </a:moveTo>
                  <a:lnTo>
                    <a:pt x="5934075" y="12700"/>
                  </a:lnTo>
                  <a:lnTo>
                    <a:pt x="5921375" y="12700"/>
                  </a:lnTo>
                  <a:close/>
                  <a:moveTo>
                    <a:pt x="5946775" y="12700"/>
                  </a:moveTo>
                  <a:lnTo>
                    <a:pt x="5959475" y="12700"/>
                  </a:lnTo>
                  <a:lnTo>
                    <a:pt x="5946775" y="12700"/>
                  </a:lnTo>
                  <a:close/>
                  <a:moveTo>
                    <a:pt x="5972175" y="12700"/>
                  </a:moveTo>
                  <a:lnTo>
                    <a:pt x="5984875" y="12700"/>
                  </a:lnTo>
                  <a:lnTo>
                    <a:pt x="5972175" y="12700"/>
                  </a:lnTo>
                  <a:close/>
                  <a:moveTo>
                    <a:pt x="5997575" y="12700"/>
                  </a:moveTo>
                  <a:lnTo>
                    <a:pt x="6010275" y="12700"/>
                  </a:lnTo>
                  <a:lnTo>
                    <a:pt x="5997575" y="12700"/>
                  </a:lnTo>
                  <a:close/>
                  <a:moveTo>
                    <a:pt x="6022975" y="12700"/>
                  </a:moveTo>
                  <a:lnTo>
                    <a:pt x="6035675" y="12700"/>
                  </a:lnTo>
                  <a:lnTo>
                    <a:pt x="6022975" y="12700"/>
                  </a:lnTo>
                  <a:close/>
                  <a:moveTo>
                    <a:pt x="6048375" y="12700"/>
                  </a:moveTo>
                  <a:lnTo>
                    <a:pt x="6061075" y="12700"/>
                  </a:lnTo>
                  <a:lnTo>
                    <a:pt x="6048375" y="12700"/>
                  </a:lnTo>
                  <a:close/>
                  <a:moveTo>
                    <a:pt x="6073775" y="12700"/>
                  </a:moveTo>
                  <a:lnTo>
                    <a:pt x="6086475" y="12700"/>
                  </a:lnTo>
                  <a:lnTo>
                    <a:pt x="6073775" y="12700"/>
                  </a:lnTo>
                  <a:close/>
                  <a:moveTo>
                    <a:pt x="6099175" y="12700"/>
                  </a:moveTo>
                  <a:lnTo>
                    <a:pt x="6111875" y="12700"/>
                  </a:lnTo>
                  <a:lnTo>
                    <a:pt x="6099175" y="12700"/>
                  </a:lnTo>
                  <a:close/>
                  <a:moveTo>
                    <a:pt x="6124575" y="12700"/>
                  </a:moveTo>
                  <a:lnTo>
                    <a:pt x="6137275" y="12700"/>
                  </a:lnTo>
                  <a:lnTo>
                    <a:pt x="6124575" y="12700"/>
                  </a:lnTo>
                  <a:close/>
                  <a:moveTo>
                    <a:pt x="6149975" y="12700"/>
                  </a:moveTo>
                  <a:lnTo>
                    <a:pt x="6162675" y="12700"/>
                  </a:lnTo>
                  <a:lnTo>
                    <a:pt x="6149975" y="12700"/>
                  </a:lnTo>
                  <a:close/>
                  <a:moveTo>
                    <a:pt x="6175375" y="12700"/>
                  </a:moveTo>
                  <a:lnTo>
                    <a:pt x="6188075" y="12700"/>
                  </a:lnTo>
                  <a:lnTo>
                    <a:pt x="6175375" y="12700"/>
                  </a:lnTo>
                  <a:close/>
                  <a:moveTo>
                    <a:pt x="6200775" y="12700"/>
                  </a:moveTo>
                  <a:lnTo>
                    <a:pt x="6213475" y="12700"/>
                  </a:lnTo>
                  <a:lnTo>
                    <a:pt x="6200775" y="12700"/>
                  </a:lnTo>
                  <a:close/>
                  <a:moveTo>
                    <a:pt x="6226175" y="12700"/>
                  </a:moveTo>
                  <a:lnTo>
                    <a:pt x="6238875" y="12700"/>
                  </a:lnTo>
                  <a:lnTo>
                    <a:pt x="6226175" y="12700"/>
                  </a:lnTo>
                  <a:close/>
                  <a:moveTo>
                    <a:pt x="6251575" y="12700"/>
                  </a:moveTo>
                  <a:lnTo>
                    <a:pt x="6264275" y="12700"/>
                  </a:lnTo>
                  <a:lnTo>
                    <a:pt x="6251575" y="12700"/>
                  </a:lnTo>
                  <a:close/>
                  <a:moveTo>
                    <a:pt x="6276975" y="12700"/>
                  </a:moveTo>
                  <a:lnTo>
                    <a:pt x="6289675" y="12700"/>
                  </a:lnTo>
                  <a:lnTo>
                    <a:pt x="6276975" y="12700"/>
                  </a:lnTo>
                  <a:close/>
                  <a:moveTo>
                    <a:pt x="6302375" y="12700"/>
                  </a:moveTo>
                  <a:lnTo>
                    <a:pt x="6315075" y="12700"/>
                  </a:lnTo>
                  <a:lnTo>
                    <a:pt x="6302375" y="12700"/>
                  </a:lnTo>
                  <a:close/>
                  <a:moveTo>
                    <a:pt x="6327775" y="12700"/>
                  </a:moveTo>
                  <a:lnTo>
                    <a:pt x="6340475" y="12700"/>
                  </a:lnTo>
                  <a:lnTo>
                    <a:pt x="6327775" y="12700"/>
                  </a:lnTo>
                  <a:close/>
                  <a:moveTo>
                    <a:pt x="6353175" y="12700"/>
                  </a:moveTo>
                  <a:lnTo>
                    <a:pt x="6365875" y="12700"/>
                  </a:lnTo>
                  <a:lnTo>
                    <a:pt x="6353175" y="12700"/>
                  </a:lnTo>
                  <a:close/>
                  <a:moveTo>
                    <a:pt x="6378575" y="12700"/>
                  </a:moveTo>
                  <a:lnTo>
                    <a:pt x="6391275" y="12700"/>
                  </a:lnTo>
                  <a:lnTo>
                    <a:pt x="6378575" y="12700"/>
                  </a:lnTo>
                  <a:close/>
                  <a:moveTo>
                    <a:pt x="6403975" y="12700"/>
                  </a:moveTo>
                  <a:lnTo>
                    <a:pt x="6416675" y="12700"/>
                  </a:lnTo>
                  <a:lnTo>
                    <a:pt x="6403975" y="12700"/>
                  </a:lnTo>
                  <a:close/>
                  <a:moveTo>
                    <a:pt x="6429375" y="12700"/>
                  </a:moveTo>
                  <a:lnTo>
                    <a:pt x="6442075" y="12700"/>
                  </a:lnTo>
                  <a:lnTo>
                    <a:pt x="6429375" y="12700"/>
                  </a:lnTo>
                  <a:close/>
                  <a:moveTo>
                    <a:pt x="6454775" y="12700"/>
                  </a:moveTo>
                  <a:lnTo>
                    <a:pt x="6467475" y="12700"/>
                  </a:lnTo>
                  <a:lnTo>
                    <a:pt x="6454775" y="12700"/>
                  </a:lnTo>
                  <a:close/>
                  <a:moveTo>
                    <a:pt x="6480175" y="12700"/>
                  </a:moveTo>
                  <a:lnTo>
                    <a:pt x="6492875" y="12700"/>
                  </a:lnTo>
                  <a:lnTo>
                    <a:pt x="6480175" y="12700"/>
                  </a:lnTo>
                  <a:close/>
                  <a:moveTo>
                    <a:pt x="6505575" y="12700"/>
                  </a:moveTo>
                  <a:lnTo>
                    <a:pt x="6518275" y="12700"/>
                  </a:lnTo>
                  <a:lnTo>
                    <a:pt x="6505575" y="12700"/>
                  </a:lnTo>
                  <a:close/>
                  <a:moveTo>
                    <a:pt x="6530975" y="12700"/>
                  </a:moveTo>
                  <a:lnTo>
                    <a:pt x="6543675" y="12700"/>
                  </a:lnTo>
                  <a:lnTo>
                    <a:pt x="6530975" y="12700"/>
                  </a:lnTo>
                  <a:close/>
                  <a:moveTo>
                    <a:pt x="6556375" y="12700"/>
                  </a:moveTo>
                  <a:lnTo>
                    <a:pt x="6569075" y="12700"/>
                  </a:lnTo>
                  <a:lnTo>
                    <a:pt x="6556375" y="12700"/>
                  </a:lnTo>
                  <a:close/>
                  <a:moveTo>
                    <a:pt x="6581775" y="12700"/>
                  </a:moveTo>
                  <a:lnTo>
                    <a:pt x="6594475" y="12700"/>
                  </a:lnTo>
                  <a:lnTo>
                    <a:pt x="6581775" y="12700"/>
                  </a:lnTo>
                  <a:close/>
                  <a:moveTo>
                    <a:pt x="6607175" y="12700"/>
                  </a:moveTo>
                  <a:lnTo>
                    <a:pt x="6619875" y="12700"/>
                  </a:lnTo>
                  <a:lnTo>
                    <a:pt x="6607175" y="12700"/>
                  </a:lnTo>
                  <a:close/>
                  <a:moveTo>
                    <a:pt x="6632575" y="12700"/>
                  </a:moveTo>
                  <a:lnTo>
                    <a:pt x="6645275" y="12700"/>
                  </a:lnTo>
                  <a:lnTo>
                    <a:pt x="6632575" y="12700"/>
                  </a:lnTo>
                  <a:close/>
                  <a:moveTo>
                    <a:pt x="6657975" y="12700"/>
                  </a:moveTo>
                  <a:lnTo>
                    <a:pt x="6670675" y="12700"/>
                  </a:lnTo>
                  <a:lnTo>
                    <a:pt x="6657975" y="12700"/>
                  </a:lnTo>
                  <a:close/>
                  <a:moveTo>
                    <a:pt x="6683375" y="12700"/>
                  </a:moveTo>
                  <a:lnTo>
                    <a:pt x="6696075" y="12700"/>
                  </a:lnTo>
                  <a:lnTo>
                    <a:pt x="6683375" y="12700"/>
                  </a:lnTo>
                  <a:close/>
                  <a:moveTo>
                    <a:pt x="6708775" y="12700"/>
                  </a:moveTo>
                  <a:lnTo>
                    <a:pt x="6721475" y="12700"/>
                  </a:lnTo>
                  <a:lnTo>
                    <a:pt x="6708775" y="12700"/>
                  </a:lnTo>
                  <a:close/>
                  <a:moveTo>
                    <a:pt x="6734175" y="12700"/>
                  </a:moveTo>
                  <a:lnTo>
                    <a:pt x="6746875" y="12700"/>
                  </a:lnTo>
                  <a:lnTo>
                    <a:pt x="6734175" y="12700"/>
                  </a:lnTo>
                  <a:close/>
                  <a:moveTo>
                    <a:pt x="6759575" y="12700"/>
                  </a:moveTo>
                  <a:lnTo>
                    <a:pt x="6772275" y="12700"/>
                  </a:lnTo>
                  <a:lnTo>
                    <a:pt x="6759575" y="12700"/>
                  </a:lnTo>
                  <a:close/>
                  <a:moveTo>
                    <a:pt x="6784975" y="12700"/>
                  </a:moveTo>
                  <a:lnTo>
                    <a:pt x="6797675" y="12700"/>
                  </a:lnTo>
                  <a:lnTo>
                    <a:pt x="6784975" y="12700"/>
                  </a:lnTo>
                  <a:close/>
                  <a:moveTo>
                    <a:pt x="6810375" y="12700"/>
                  </a:moveTo>
                  <a:lnTo>
                    <a:pt x="6823075" y="12700"/>
                  </a:lnTo>
                  <a:lnTo>
                    <a:pt x="6810375" y="12700"/>
                  </a:lnTo>
                  <a:close/>
                  <a:moveTo>
                    <a:pt x="6835775" y="12700"/>
                  </a:moveTo>
                  <a:lnTo>
                    <a:pt x="6848475" y="12700"/>
                  </a:lnTo>
                  <a:lnTo>
                    <a:pt x="6835775" y="12700"/>
                  </a:lnTo>
                  <a:close/>
                  <a:moveTo>
                    <a:pt x="6861175" y="12700"/>
                  </a:moveTo>
                  <a:lnTo>
                    <a:pt x="6873875" y="12700"/>
                  </a:lnTo>
                  <a:lnTo>
                    <a:pt x="6861175" y="12700"/>
                  </a:lnTo>
                  <a:close/>
                  <a:moveTo>
                    <a:pt x="6886575" y="12700"/>
                  </a:moveTo>
                  <a:lnTo>
                    <a:pt x="6899275" y="12700"/>
                  </a:lnTo>
                  <a:lnTo>
                    <a:pt x="6886575" y="12700"/>
                  </a:lnTo>
                  <a:close/>
                  <a:moveTo>
                    <a:pt x="6911975" y="12700"/>
                  </a:moveTo>
                  <a:lnTo>
                    <a:pt x="6924675" y="12700"/>
                  </a:lnTo>
                  <a:lnTo>
                    <a:pt x="6911975" y="12700"/>
                  </a:lnTo>
                  <a:close/>
                  <a:moveTo>
                    <a:pt x="6937375" y="12700"/>
                  </a:moveTo>
                  <a:lnTo>
                    <a:pt x="6950075" y="12700"/>
                  </a:lnTo>
                  <a:lnTo>
                    <a:pt x="6937375" y="12700"/>
                  </a:lnTo>
                  <a:close/>
                  <a:moveTo>
                    <a:pt x="6962775" y="12700"/>
                  </a:moveTo>
                  <a:lnTo>
                    <a:pt x="6975475" y="12700"/>
                  </a:lnTo>
                  <a:lnTo>
                    <a:pt x="6962775" y="12700"/>
                  </a:lnTo>
                  <a:close/>
                  <a:moveTo>
                    <a:pt x="6988175" y="12700"/>
                  </a:moveTo>
                  <a:lnTo>
                    <a:pt x="7000875" y="12700"/>
                  </a:lnTo>
                  <a:lnTo>
                    <a:pt x="6988175" y="12700"/>
                  </a:lnTo>
                  <a:close/>
                  <a:moveTo>
                    <a:pt x="7013575" y="12700"/>
                  </a:moveTo>
                  <a:lnTo>
                    <a:pt x="7026275" y="12700"/>
                  </a:lnTo>
                  <a:lnTo>
                    <a:pt x="7013575" y="12700"/>
                  </a:lnTo>
                  <a:close/>
                  <a:moveTo>
                    <a:pt x="7038975" y="12700"/>
                  </a:moveTo>
                  <a:lnTo>
                    <a:pt x="7051675" y="12700"/>
                  </a:lnTo>
                  <a:lnTo>
                    <a:pt x="7038975" y="12700"/>
                  </a:lnTo>
                  <a:close/>
                  <a:moveTo>
                    <a:pt x="7064375" y="12700"/>
                  </a:moveTo>
                  <a:lnTo>
                    <a:pt x="7077075" y="12700"/>
                  </a:lnTo>
                  <a:lnTo>
                    <a:pt x="7064375" y="12700"/>
                  </a:lnTo>
                  <a:close/>
                  <a:moveTo>
                    <a:pt x="7089775" y="12700"/>
                  </a:moveTo>
                  <a:lnTo>
                    <a:pt x="7102475" y="12700"/>
                  </a:lnTo>
                  <a:lnTo>
                    <a:pt x="7089775" y="12700"/>
                  </a:lnTo>
                  <a:close/>
                  <a:moveTo>
                    <a:pt x="7115175" y="12700"/>
                  </a:moveTo>
                  <a:lnTo>
                    <a:pt x="7127875" y="12700"/>
                  </a:lnTo>
                  <a:lnTo>
                    <a:pt x="7115175" y="12700"/>
                  </a:lnTo>
                  <a:close/>
                  <a:moveTo>
                    <a:pt x="7140575" y="12700"/>
                  </a:moveTo>
                  <a:lnTo>
                    <a:pt x="7153275" y="12700"/>
                  </a:lnTo>
                  <a:lnTo>
                    <a:pt x="7140575" y="12700"/>
                  </a:lnTo>
                  <a:close/>
                  <a:moveTo>
                    <a:pt x="7165975" y="12700"/>
                  </a:moveTo>
                  <a:lnTo>
                    <a:pt x="7178675" y="12700"/>
                  </a:lnTo>
                  <a:lnTo>
                    <a:pt x="7165975" y="12700"/>
                  </a:lnTo>
                  <a:close/>
                  <a:moveTo>
                    <a:pt x="7191375" y="12700"/>
                  </a:moveTo>
                  <a:lnTo>
                    <a:pt x="7204075" y="12700"/>
                  </a:lnTo>
                  <a:lnTo>
                    <a:pt x="7191375" y="12700"/>
                  </a:lnTo>
                  <a:close/>
                  <a:moveTo>
                    <a:pt x="7216775" y="12700"/>
                  </a:moveTo>
                  <a:lnTo>
                    <a:pt x="7229475" y="12700"/>
                  </a:lnTo>
                  <a:lnTo>
                    <a:pt x="7216775" y="12700"/>
                  </a:lnTo>
                  <a:close/>
                  <a:moveTo>
                    <a:pt x="7242175" y="12700"/>
                  </a:moveTo>
                  <a:lnTo>
                    <a:pt x="7254875" y="12700"/>
                  </a:lnTo>
                  <a:lnTo>
                    <a:pt x="7242175" y="12700"/>
                  </a:lnTo>
                  <a:close/>
                  <a:moveTo>
                    <a:pt x="7267575" y="12700"/>
                  </a:moveTo>
                  <a:lnTo>
                    <a:pt x="7280275" y="12700"/>
                  </a:lnTo>
                  <a:lnTo>
                    <a:pt x="7267575" y="12700"/>
                  </a:lnTo>
                  <a:close/>
                  <a:moveTo>
                    <a:pt x="7292975" y="12700"/>
                  </a:moveTo>
                  <a:lnTo>
                    <a:pt x="7305675" y="12700"/>
                  </a:lnTo>
                  <a:lnTo>
                    <a:pt x="7292975" y="12700"/>
                  </a:lnTo>
                  <a:close/>
                  <a:moveTo>
                    <a:pt x="7318375" y="12700"/>
                  </a:moveTo>
                  <a:lnTo>
                    <a:pt x="7331075" y="12700"/>
                  </a:lnTo>
                  <a:lnTo>
                    <a:pt x="7318375" y="12700"/>
                  </a:lnTo>
                  <a:close/>
                  <a:moveTo>
                    <a:pt x="7343775" y="12700"/>
                  </a:moveTo>
                  <a:lnTo>
                    <a:pt x="7356475" y="12700"/>
                  </a:lnTo>
                  <a:lnTo>
                    <a:pt x="7343775" y="12700"/>
                  </a:lnTo>
                  <a:close/>
                  <a:moveTo>
                    <a:pt x="7369175" y="12700"/>
                  </a:moveTo>
                  <a:lnTo>
                    <a:pt x="7381875" y="12700"/>
                  </a:lnTo>
                  <a:lnTo>
                    <a:pt x="7369175" y="12700"/>
                  </a:lnTo>
                  <a:close/>
                  <a:moveTo>
                    <a:pt x="7394575" y="12700"/>
                  </a:moveTo>
                  <a:lnTo>
                    <a:pt x="7407275" y="12700"/>
                  </a:lnTo>
                  <a:lnTo>
                    <a:pt x="7394575" y="12700"/>
                  </a:lnTo>
                  <a:close/>
                  <a:moveTo>
                    <a:pt x="7419975" y="12700"/>
                  </a:moveTo>
                  <a:lnTo>
                    <a:pt x="7432675" y="12700"/>
                  </a:lnTo>
                  <a:lnTo>
                    <a:pt x="7419975" y="12700"/>
                  </a:lnTo>
                  <a:close/>
                  <a:moveTo>
                    <a:pt x="7445375" y="12700"/>
                  </a:moveTo>
                  <a:lnTo>
                    <a:pt x="7458075" y="12700"/>
                  </a:lnTo>
                  <a:lnTo>
                    <a:pt x="7445375" y="12700"/>
                  </a:lnTo>
                  <a:close/>
                  <a:moveTo>
                    <a:pt x="7470775" y="12700"/>
                  </a:moveTo>
                  <a:lnTo>
                    <a:pt x="7483475" y="12700"/>
                  </a:lnTo>
                  <a:lnTo>
                    <a:pt x="7470775" y="12700"/>
                  </a:lnTo>
                  <a:close/>
                  <a:moveTo>
                    <a:pt x="7496175" y="12700"/>
                  </a:moveTo>
                  <a:lnTo>
                    <a:pt x="7508875" y="12700"/>
                  </a:lnTo>
                  <a:lnTo>
                    <a:pt x="7496175" y="12700"/>
                  </a:lnTo>
                  <a:close/>
                  <a:moveTo>
                    <a:pt x="7521575" y="12700"/>
                  </a:moveTo>
                  <a:lnTo>
                    <a:pt x="7534275" y="12700"/>
                  </a:lnTo>
                  <a:lnTo>
                    <a:pt x="7521575" y="12700"/>
                  </a:lnTo>
                  <a:close/>
                  <a:moveTo>
                    <a:pt x="7546975" y="12700"/>
                  </a:moveTo>
                  <a:lnTo>
                    <a:pt x="7559675" y="12700"/>
                  </a:lnTo>
                  <a:lnTo>
                    <a:pt x="7546975" y="12700"/>
                  </a:lnTo>
                  <a:close/>
                  <a:moveTo>
                    <a:pt x="7572375" y="12700"/>
                  </a:moveTo>
                  <a:lnTo>
                    <a:pt x="7585075" y="12700"/>
                  </a:lnTo>
                  <a:lnTo>
                    <a:pt x="7572375" y="12700"/>
                  </a:lnTo>
                  <a:close/>
                  <a:moveTo>
                    <a:pt x="7597775" y="12700"/>
                  </a:moveTo>
                  <a:lnTo>
                    <a:pt x="7610475" y="12700"/>
                  </a:lnTo>
                  <a:lnTo>
                    <a:pt x="7597775" y="12700"/>
                  </a:lnTo>
                  <a:close/>
                  <a:moveTo>
                    <a:pt x="7623175" y="12700"/>
                  </a:moveTo>
                  <a:lnTo>
                    <a:pt x="7635875" y="12700"/>
                  </a:lnTo>
                  <a:lnTo>
                    <a:pt x="7623175" y="12700"/>
                  </a:lnTo>
                  <a:close/>
                  <a:moveTo>
                    <a:pt x="7648575" y="12700"/>
                  </a:moveTo>
                  <a:lnTo>
                    <a:pt x="7661275" y="12700"/>
                  </a:lnTo>
                  <a:lnTo>
                    <a:pt x="7648575" y="12700"/>
                  </a:lnTo>
                  <a:close/>
                  <a:moveTo>
                    <a:pt x="7673975" y="12700"/>
                  </a:moveTo>
                  <a:lnTo>
                    <a:pt x="7686675" y="12700"/>
                  </a:lnTo>
                  <a:lnTo>
                    <a:pt x="7673975" y="12700"/>
                  </a:lnTo>
                  <a:close/>
                  <a:moveTo>
                    <a:pt x="7699375" y="12700"/>
                  </a:moveTo>
                  <a:lnTo>
                    <a:pt x="7712075" y="12700"/>
                  </a:lnTo>
                  <a:lnTo>
                    <a:pt x="7699375" y="12700"/>
                  </a:lnTo>
                  <a:close/>
                  <a:moveTo>
                    <a:pt x="7724775" y="12700"/>
                  </a:moveTo>
                  <a:lnTo>
                    <a:pt x="7737475" y="12700"/>
                  </a:lnTo>
                  <a:lnTo>
                    <a:pt x="7724775" y="12700"/>
                  </a:lnTo>
                  <a:close/>
                  <a:moveTo>
                    <a:pt x="7750175" y="12700"/>
                  </a:moveTo>
                  <a:lnTo>
                    <a:pt x="7762875" y="12700"/>
                  </a:lnTo>
                  <a:lnTo>
                    <a:pt x="7750175" y="12700"/>
                  </a:lnTo>
                  <a:close/>
                  <a:moveTo>
                    <a:pt x="7775575" y="12700"/>
                  </a:moveTo>
                  <a:lnTo>
                    <a:pt x="7788275" y="12700"/>
                  </a:lnTo>
                  <a:lnTo>
                    <a:pt x="7775575" y="12700"/>
                  </a:lnTo>
                  <a:close/>
                  <a:moveTo>
                    <a:pt x="7800975" y="12700"/>
                  </a:moveTo>
                  <a:lnTo>
                    <a:pt x="7813675" y="12700"/>
                  </a:lnTo>
                  <a:lnTo>
                    <a:pt x="7800975" y="12700"/>
                  </a:lnTo>
                  <a:close/>
                  <a:moveTo>
                    <a:pt x="7826375" y="12700"/>
                  </a:moveTo>
                  <a:lnTo>
                    <a:pt x="7839075" y="12700"/>
                  </a:lnTo>
                  <a:lnTo>
                    <a:pt x="7826375" y="12700"/>
                  </a:lnTo>
                  <a:close/>
                  <a:moveTo>
                    <a:pt x="7851775" y="12700"/>
                  </a:moveTo>
                  <a:lnTo>
                    <a:pt x="7864475" y="12700"/>
                  </a:lnTo>
                  <a:lnTo>
                    <a:pt x="7851775" y="12700"/>
                  </a:lnTo>
                  <a:close/>
                  <a:moveTo>
                    <a:pt x="7877175" y="12700"/>
                  </a:moveTo>
                  <a:lnTo>
                    <a:pt x="7889875" y="12700"/>
                  </a:lnTo>
                  <a:lnTo>
                    <a:pt x="7877175" y="12700"/>
                  </a:lnTo>
                  <a:close/>
                  <a:moveTo>
                    <a:pt x="7902575" y="12700"/>
                  </a:moveTo>
                  <a:lnTo>
                    <a:pt x="7915275" y="12700"/>
                  </a:lnTo>
                  <a:lnTo>
                    <a:pt x="7902575" y="12700"/>
                  </a:lnTo>
                  <a:close/>
                  <a:moveTo>
                    <a:pt x="7927975" y="12700"/>
                  </a:moveTo>
                  <a:lnTo>
                    <a:pt x="7940675" y="12700"/>
                  </a:lnTo>
                  <a:lnTo>
                    <a:pt x="7927975" y="12700"/>
                  </a:lnTo>
                  <a:close/>
                  <a:moveTo>
                    <a:pt x="7953375" y="12700"/>
                  </a:moveTo>
                  <a:lnTo>
                    <a:pt x="7966075" y="12700"/>
                  </a:lnTo>
                  <a:lnTo>
                    <a:pt x="7953375" y="12700"/>
                  </a:lnTo>
                  <a:close/>
                  <a:moveTo>
                    <a:pt x="7978775" y="12700"/>
                  </a:moveTo>
                  <a:lnTo>
                    <a:pt x="7991475" y="12700"/>
                  </a:lnTo>
                  <a:lnTo>
                    <a:pt x="7978775" y="12700"/>
                  </a:lnTo>
                  <a:close/>
                  <a:moveTo>
                    <a:pt x="8004175" y="12700"/>
                  </a:moveTo>
                  <a:lnTo>
                    <a:pt x="8016875" y="12700"/>
                  </a:lnTo>
                  <a:lnTo>
                    <a:pt x="8004175" y="12700"/>
                  </a:lnTo>
                  <a:close/>
                  <a:moveTo>
                    <a:pt x="8029575" y="12700"/>
                  </a:moveTo>
                  <a:lnTo>
                    <a:pt x="8042275" y="12700"/>
                  </a:lnTo>
                  <a:lnTo>
                    <a:pt x="8029575" y="12700"/>
                  </a:lnTo>
                  <a:close/>
                  <a:moveTo>
                    <a:pt x="8054975" y="12700"/>
                  </a:moveTo>
                  <a:lnTo>
                    <a:pt x="8067675" y="12700"/>
                  </a:lnTo>
                  <a:lnTo>
                    <a:pt x="8054975" y="12700"/>
                  </a:lnTo>
                  <a:close/>
                  <a:moveTo>
                    <a:pt x="8080375" y="12700"/>
                  </a:moveTo>
                  <a:lnTo>
                    <a:pt x="8093075" y="12700"/>
                  </a:lnTo>
                  <a:lnTo>
                    <a:pt x="8080375" y="12700"/>
                  </a:lnTo>
                  <a:close/>
                  <a:moveTo>
                    <a:pt x="8105775" y="12700"/>
                  </a:moveTo>
                  <a:lnTo>
                    <a:pt x="8118475" y="12700"/>
                  </a:lnTo>
                  <a:lnTo>
                    <a:pt x="8105775" y="12700"/>
                  </a:lnTo>
                  <a:close/>
                  <a:moveTo>
                    <a:pt x="8131175" y="12700"/>
                  </a:moveTo>
                  <a:lnTo>
                    <a:pt x="8143875" y="12700"/>
                  </a:lnTo>
                  <a:lnTo>
                    <a:pt x="8131175" y="12700"/>
                  </a:lnTo>
                  <a:close/>
                  <a:moveTo>
                    <a:pt x="8156575" y="12700"/>
                  </a:moveTo>
                  <a:lnTo>
                    <a:pt x="8169275" y="12700"/>
                  </a:lnTo>
                  <a:lnTo>
                    <a:pt x="8156575" y="12700"/>
                  </a:lnTo>
                  <a:close/>
                  <a:moveTo>
                    <a:pt x="8181975" y="12700"/>
                  </a:moveTo>
                  <a:lnTo>
                    <a:pt x="8194675" y="12700"/>
                  </a:lnTo>
                  <a:lnTo>
                    <a:pt x="8181975" y="12700"/>
                  </a:lnTo>
                  <a:close/>
                  <a:moveTo>
                    <a:pt x="8207375" y="12700"/>
                  </a:moveTo>
                  <a:lnTo>
                    <a:pt x="8220075" y="12700"/>
                  </a:lnTo>
                  <a:lnTo>
                    <a:pt x="8207375" y="12700"/>
                  </a:lnTo>
                  <a:close/>
                  <a:moveTo>
                    <a:pt x="8232775" y="12700"/>
                  </a:moveTo>
                  <a:lnTo>
                    <a:pt x="8245475" y="12700"/>
                  </a:lnTo>
                  <a:lnTo>
                    <a:pt x="8232775" y="12700"/>
                  </a:lnTo>
                  <a:close/>
                  <a:moveTo>
                    <a:pt x="8258175" y="12700"/>
                  </a:moveTo>
                  <a:lnTo>
                    <a:pt x="8270875" y="12700"/>
                  </a:lnTo>
                  <a:lnTo>
                    <a:pt x="8258175" y="12700"/>
                  </a:lnTo>
                  <a:close/>
                  <a:moveTo>
                    <a:pt x="8283575" y="12700"/>
                  </a:moveTo>
                  <a:lnTo>
                    <a:pt x="8296275" y="12700"/>
                  </a:lnTo>
                  <a:lnTo>
                    <a:pt x="8283575" y="12700"/>
                  </a:lnTo>
                  <a:close/>
                  <a:moveTo>
                    <a:pt x="8308975" y="12700"/>
                  </a:moveTo>
                  <a:lnTo>
                    <a:pt x="8315198" y="12700"/>
                  </a:lnTo>
                  <a:cubicBezTo>
                    <a:pt x="8318754" y="12700"/>
                    <a:pt x="8321548" y="15494"/>
                    <a:pt x="8321548" y="19050"/>
                  </a:cubicBezTo>
                  <a:lnTo>
                    <a:pt x="8321548" y="25527"/>
                  </a:lnTo>
                  <a:lnTo>
                    <a:pt x="8308848" y="25527"/>
                  </a:lnTo>
                  <a:lnTo>
                    <a:pt x="8308848" y="6350"/>
                  </a:lnTo>
                  <a:lnTo>
                    <a:pt x="8315198" y="6350"/>
                  </a:lnTo>
                  <a:lnTo>
                    <a:pt x="8315198" y="12700"/>
                  </a:lnTo>
                  <a:lnTo>
                    <a:pt x="8308975" y="12700"/>
                  </a:lnTo>
                  <a:close/>
                  <a:moveTo>
                    <a:pt x="8321548" y="38227"/>
                  </a:moveTo>
                  <a:lnTo>
                    <a:pt x="8321548" y="50927"/>
                  </a:lnTo>
                  <a:lnTo>
                    <a:pt x="8308848" y="50927"/>
                  </a:lnTo>
                  <a:lnTo>
                    <a:pt x="8308848" y="38227"/>
                  </a:lnTo>
                  <a:close/>
                  <a:moveTo>
                    <a:pt x="8308848" y="63627"/>
                  </a:moveTo>
                  <a:lnTo>
                    <a:pt x="8308848" y="76327"/>
                  </a:lnTo>
                  <a:lnTo>
                    <a:pt x="8296148" y="76327"/>
                  </a:lnTo>
                  <a:lnTo>
                    <a:pt x="8296148" y="63627"/>
                  </a:lnTo>
                  <a:close/>
                  <a:moveTo>
                    <a:pt x="8296148" y="89027"/>
                  </a:moveTo>
                  <a:lnTo>
                    <a:pt x="8296148" y="101727"/>
                  </a:lnTo>
                  <a:lnTo>
                    <a:pt x="8283448" y="101727"/>
                  </a:lnTo>
                  <a:lnTo>
                    <a:pt x="8283448" y="89027"/>
                  </a:lnTo>
                  <a:close/>
                  <a:moveTo>
                    <a:pt x="8283448" y="114427"/>
                  </a:moveTo>
                  <a:lnTo>
                    <a:pt x="8283448" y="127127"/>
                  </a:lnTo>
                  <a:lnTo>
                    <a:pt x="8270748" y="127127"/>
                  </a:lnTo>
                  <a:lnTo>
                    <a:pt x="8270748" y="114427"/>
                  </a:lnTo>
                  <a:close/>
                  <a:moveTo>
                    <a:pt x="8270748" y="139827"/>
                  </a:moveTo>
                  <a:lnTo>
                    <a:pt x="8270748" y="152527"/>
                  </a:lnTo>
                  <a:lnTo>
                    <a:pt x="8258048" y="152527"/>
                  </a:lnTo>
                  <a:lnTo>
                    <a:pt x="8258048" y="139827"/>
                  </a:lnTo>
                  <a:close/>
                  <a:moveTo>
                    <a:pt x="8258048" y="165227"/>
                  </a:moveTo>
                  <a:lnTo>
                    <a:pt x="8258048" y="177927"/>
                  </a:lnTo>
                  <a:lnTo>
                    <a:pt x="8245348" y="177927"/>
                  </a:lnTo>
                  <a:lnTo>
                    <a:pt x="8245348" y="165227"/>
                  </a:lnTo>
                  <a:close/>
                  <a:moveTo>
                    <a:pt x="8245348" y="190627"/>
                  </a:moveTo>
                  <a:lnTo>
                    <a:pt x="8245348" y="203327"/>
                  </a:lnTo>
                  <a:lnTo>
                    <a:pt x="8232648" y="203327"/>
                  </a:lnTo>
                  <a:lnTo>
                    <a:pt x="8232648" y="190627"/>
                  </a:lnTo>
                  <a:close/>
                  <a:moveTo>
                    <a:pt x="8232648" y="216027"/>
                  </a:moveTo>
                  <a:lnTo>
                    <a:pt x="8232648" y="228727"/>
                  </a:lnTo>
                  <a:lnTo>
                    <a:pt x="8219948" y="228727"/>
                  </a:lnTo>
                  <a:lnTo>
                    <a:pt x="8219948" y="216027"/>
                  </a:lnTo>
                  <a:close/>
                  <a:moveTo>
                    <a:pt x="8219948" y="241427"/>
                  </a:moveTo>
                  <a:lnTo>
                    <a:pt x="8219948" y="254127"/>
                  </a:lnTo>
                  <a:lnTo>
                    <a:pt x="8207248" y="254127"/>
                  </a:lnTo>
                  <a:lnTo>
                    <a:pt x="8207248" y="241427"/>
                  </a:lnTo>
                  <a:close/>
                  <a:moveTo>
                    <a:pt x="8207248" y="266827"/>
                  </a:moveTo>
                  <a:lnTo>
                    <a:pt x="8207248" y="279527"/>
                  </a:lnTo>
                  <a:lnTo>
                    <a:pt x="8194548" y="279527"/>
                  </a:lnTo>
                  <a:lnTo>
                    <a:pt x="8194548" y="266827"/>
                  </a:lnTo>
                  <a:close/>
                  <a:moveTo>
                    <a:pt x="8194548" y="292227"/>
                  </a:moveTo>
                  <a:lnTo>
                    <a:pt x="8194548" y="304927"/>
                  </a:lnTo>
                  <a:lnTo>
                    <a:pt x="8181848" y="304927"/>
                  </a:lnTo>
                  <a:lnTo>
                    <a:pt x="8181848" y="292227"/>
                  </a:lnTo>
                  <a:close/>
                  <a:moveTo>
                    <a:pt x="8181848" y="317627"/>
                  </a:moveTo>
                  <a:lnTo>
                    <a:pt x="8181848" y="330327"/>
                  </a:lnTo>
                  <a:lnTo>
                    <a:pt x="8169148" y="330327"/>
                  </a:lnTo>
                  <a:lnTo>
                    <a:pt x="8169148" y="317627"/>
                  </a:lnTo>
                  <a:close/>
                  <a:moveTo>
                    <a:pt x="8169148" y="343027"/>
                  </a:moveTo>
                  <a:lnTo>
                    <a:pt x="8169148" y="355727"/>
                  </a:lnTo>
                  <a:lnTo>
                    <a:pt x="8156448" y="355727"/>
                  </a:lnTo>
                  <a:lnTo>
                    <a:pt x="8156448" y="343027"/>
                  </a:lnTo>
                  <a:close/>
                  <a:moveTo>
                    <a:pt x="8156448" y="368427"/>
                  </a:moveTo>
                  <a:lnTo>
                    <a:pt x="8156448" y="381127"/>
                  </a:lnTo>
                  <a:lnTo>
                    <a:pt x="8143748" y="381127"/>
                  </a:lnTo>
                  <a:lnTo>
                    <a:pt x="8143748" y="368427"/>
                  </a:lnTo>
                  <a:close/>
                  <a:moveTo>
                    <a:pt x="8143748" y="393827"/>
                  </a:moveTo>
                  <a:lnTo>
                    <a:pt x="8143748" y="406527"/>
                  </a:lnTo>
                  <a:lnTo>
                    <a:pt x="8131048" y="406527"/>
                  </a:lnTo>
                  <a:lnTo>
                    <a:pt x="8131048" y="393827"/>
                  </a:lnTo>
                  <a:close/>
                  <a:moveTo>
                    <a:pt x="8131048" y="419227"/>
                  </a:moveTo>
                  <a:lnTo>
                    <a:pt x="8131048" y="431927"/>
                  </a:lnTo>
                  <a:lnTo>
                    <a:pt x="8118348" y="431927"/>
                  </a:lnTo>
                  <a:lnTo>
                    <a:pt x="8118348" y="419227"/>
                  </a:lnTo>
                  <a:close/>
                  <a:moveTo>
                    <a:pt x="8118348" y="444627"/>
                  </a:moveTo>
                  <a:lnTo>
                    <a:pt x="8118348" y="457327"/>
                  </a:lnTo>
                  <a:lnTo>
                    <a:pt x="8105648" y="457327"/>
                  </a:lnTo>
                  <a:lnTo>
                    <a:pt x="8105648" y="444627"/>
                  </a:lnTo>
                  <a:close/>
                  <a:moveTo>
                    <a:pt x="8105648" y="470027"/>
                  </a:moveTo>
                  <a:lnTo>
                    <a:pt x="8105648" y="482727"/>
                  </a:lnTo>
                  <a:lnTo>
                    <a:pt x="8092948" y="482727"/>
                  </a:lnTo>
                  <a:lnTo>
                    <a:pt x="8092948" y="470027"/>
                  </a:lnTo>
                  <a:close/>
                  <a:moveTo>
                    <a:pt x="8092948" y="495427"/>
                  </a:moveTo>
                  <a:lnTo>
                    <a:pt x="8092948" y="508127"/>
                  </a:lnTo>
                  <a:lnTo>
                    <a:pt x="8080248" y="508127"/>
                  </a:lnTo>
                  <a:lnTo>
                    <a:pt x="8080248" y="495427"/>
                  </a:lnTo>
                  <a:close/>
                  <a:moveTo>
                    <a:pt x="8080248" y="520827"/>
                  </a:moveTo>
                  <a:lnTo>
                    <a:pt x="8080248" y="533527"/>
                  </a:lnTo>
                  <a:lnTo>
                    <a:pt x="8067548" y="533527"/>
                  </a:lnTo>
                  <a:lnTo>
                    <a:pt x="8067548" y="520827"/>
                  </a:lnTo>
                  <a:close/>
                  <a:moveTo>
                    <a:pt x="8067548" y="546227"/>
                  </a:moveTo>
                  <a:lnTo>
                    <a:pt x="8067548" y="558927"/>
                  </a:lnTo>
                  <a:lnTo>
                    <a:pt x="8054848" y="558927"/>
                  </a:lnTo>
                  <a:lnTo>
                    <a:pt x="8054848" y="546227"/>
                  </a:lnTo>
                  <a:close/>
                  <a:moveTo>
                    <a:pt x="8054848" y="571627"/>
                  </a:moveTo>
                  <a:lnTo>
                    <a:pt x="8054848" y="584327"/>
                  </a:lnTo>
                  <a:lnTo>
                    <a:pt x="8042148" y="584327"/>
                  </a:lnTo>
                  <a:lnTo>
                    <a:pt x="8042148" y="571627"/>
                  </a:lnTo>
                  <a:close/>
                  <a:moveTo>
                    <a:pt x="8042148" y="597027"/>
                  </a:moveTo>
                  <a:lnTo>
                    <a:pt x="8042148" y="609727"/>
                  </a:lnTo>
                  <a:lnTo>
                    <a:pt x="8029448" y="609727"/>
                  </a:lnTo>
                  <a:lnTo>
                    <a:pt x="8029448" y="597027"/>
                  </a:lnTo>
                  <a:close/>
                  <a:moveTo>
                    <a:pt x="8029448" y="622427"/>
                  </a:moveTo>
                  <a:lnTo>
                    <a:pt x="8029448" y="635127"/>
                  </a:lnTo>
                  <a:lnTo>
                    <a:pt x="8016748" y="635127"/>
                  </a:lnTo>
                  <a:lnTo>
                    <a:pt x="8016748" y="622427"/>
                  </a:lnTo>
                  <a:close/>
                  <a:moveTo>
                    <a:pt x="8016748" y="647827"/>
                  </a:moveTo>
                  <a:lnTo>
                    <a:pt x="8016748" y="660527"/>
                  </a:lnTo>
                  <a:lnTo>
                    <a:pt x="8004048" y="660527"/>
                  </a:lnTo>
                  <a:lnTo>
                    <a:pt x="8004048" y="647827"/>
                  </a:lnTo>
                  <a:close/>
                  <a:moveTo>
                    <a:pt x="8004048" y="673227"/>
                  </a:moveTo>
                  <a:lnTo>
                    <a:pt x="8004048" y="685927"/>
                  </a:lnTo>
                  <a:lnTo>
                    <a:pt x="7991348" y="685927"/>
                  </a:lnTo>
                  <a:lnTo>
                    <a:pt x="7991348" y="673227"/>
                  </a:lnTo>
                  <a:close/>
                  <a:moveTo>
                    <a:pt x="7991348" y="698627"/>
                  </a:moveTo>
                  <a:lnTo>
                    <a:pt x="7991348" y="711327"/>
                  </a:lnTo>
                  <a:lnTo>
                    <a:pt x="7978648" y="711327"/>
                  </a:lnTo>
                  <a:lnTo>
                    <a:pt x="7978648" y="698627"/>
                  </a:lnTo>
                  <a:close/>
                  <a:moveTo>
                    <a:pt x="7978648" y="724027"/>
                  </a:moveTo>
                  <a:lnTo>
                    <a:pt x="7978648" y="736727"/>
                  </a:lnTo>
                  <a:lnTo>
                    <a:pt x="7965948" y="736727"/>
                  </a:lnTo>
                  <a:lnTo>
                    <a:pt x="7965948" y="724027"/>
                  </a:lnTo>
                  <a:close/>
                  <a:moveTo>
                    <a:pt x="7965948" y="749427"/>
                  </a:moveTo>
                  <a:lnTo>
                    <a:pt x="7965948" y="762127"/>
                  </a:lnTo>
                  <a:lnTo>
                    <a:pt x="7953248" y="762127"/>
                  </a:lnTo>
                  <a:lnTo>
                    <a:pt x="7953248" y="749427"/>
                  </a:lnTo>
                  <a:close/>
                  <a:moveTo>
                    <a:pt x="7953248" y="774827"/>
                  </a:moveTo>
                  <a:lnTo>
                    <a:pt x="7953248" y="787527"/>
                  </a:lnTo>
                  <a:lnTo>
                    <a:pt x="7940548" y="787527"/>
                  </a:lnTo>
                  <a:lnTo>
                    <a:pt x="7940548" y="774827"/>
                  </a:lnTo>
                  <a:close/>
                  <a:moveTo>
                    <a:pt x="7940548" y="800227"/>
                  </a:moveTo>
                  <a:lnTo>
                    <a:pt x="7940548" y="812927"/>
                  </a:lnTo>
                  <a:lnTo>
                    <a:pt x="7927848" y="812927"/>
                  </a:lnTo>
                  <a:lnTo>
                    <a:pt x="7927848" y="800227"/>
                  </a:lnTo>
                  <a:close/>
                  <a:moveTo>
                    <a:pt x="7927848" y="825627"/>
                  </a:moveTo>
                  <a:lnTo>
                    <a:pt x="7927848" y="838327"/>
                  </a:lnTo>
                  <a:lnTo>
                    <a:pt x="7915148" y="838327"/>
                  </a:lnTo>
                  <a:lnTo>
                    <a:pt x="7915148" y="825627"/>
                  </a:lnTo>
                  <a:close/>
                  <a:moveTo>
                    <a:pt x="7915148" y="851027"/>
                  </a:moveTo>
                  <a:lnTo>
                    <a:pt x="7915148" y="863727"/>
                  </a:lnTo>
                  <a:lnTo>
                    <a:pt x="7902448" y="863727"/>
                  </a:lnTo>
                  <a:lnTo>
                    <a:pt x="7902448" y="851027"/>
                  </a:lnTo>
                  <a:close/>
                  <a:moveTo>
                    <a:pt x="7902448" y="876427"/>
                  </a:moveTo>
                  <a:lnTo>
                    <a:pt x="7902448" y="889127"/>
                  </a:lnTo>
                  <a:lnTo>
                    <a:pt x="7889748" y="889127"/>
                  </a:lnTo>
                  <a:lnTo>
                    <a:pt x="7889748" y="876427"/>
                  </a:lnTo>
                  <a:close/>
                  <a:moveTo>
                    <a:pt x="7889748" y="901827"/>
                  </a:moveTo>
                  <a:lnTo>
                    <a:pt x="7889748" y="914527"/>
                  </a:lnTo>
                  <a:lnTo>
                    <a:pt x="7877048" y="914527"/>
                  </a:lnTo>
                  <a:lnTo>
                    <a:pt x="7877048" y="901827"/>
                  </a:lnTo>
                  <a:close/>
                  <a:moveTo>
                    <a:pt x="7877048" y="927227"/>
                  </a:moveTo>
                  <a:lnTo>
                    <a:pt x="7877048" y="939927"/>
                  </a:lnTo>
                  <a:lnTo>
                    <a:pt x="7864348" y="939927"/>
                  </a:lnTo>
                  <a:lnTo>
                    <a:pt x="7864348" y="927227"/>
                  </a:lnTo>
                  <a:close/>
                  <a:moveTo>
                    <a:pt x="7864348" y="952627"/>
                  </a:moveTo>
                  <a:lnTo>
                    <a:pt x="7864348" y="965327"/>
                  </a:lnTo>
                  <a:lnTo>
                    <a:pt x="7851648" y="965327"/>
                  </a:lnTo>
                  <a:lnTo>
                    <a:pt x="7851648" y="952627"/>
                  </a:lnTo>
                  <a:close/>
                  <a:moveTo>
                    <a:pt x="7851648" y="978027"/>
                  </a:moveTo>
                  <a:lnTo>
                    <a:pt x="7851648" y="990727"/>
                  </a:lnTo>
                  <a:lnTo>
                    <a:pt x="7838948" y="990727"/>
                  </a:lnTo>
                  <a:lnTo>
                    <a:pt x="7838948" y="978027"/>
                  </a:lnTo>
                  <a:close/>
                  <a:moveTo>
                    <a:pt x="7838948" y="1003427"/>
                  </a:moveTo>
                  <a:lnTo>
                    <a:pt x="7838948" y="1016127"/>
                  </a:lnTo>
                  <a:lnTo>
                    <a:pt x="7826248" y="1016127"/>
                  </a:lnTo>
                  <a:lnTo>
                    <a:pt x="7826248" y="1003427"/>
                  </a:lnTo>
                  <a:close/>
                  <a:moveTo>
                    <a:pt x="7826248" y="1028827"/>
                  </a:moveTo>
                  <a:lnTo>
                    <a:pt x="7826248" y="1041527"/>
                  </a:lnTo>
                  <a:lnTo>
                    <a:pt x="7813548" y="1041527"/>
                  </a:lnTo>
                  <a:lnTo>
                    <a:pt x="7813548" y="1028827"/>
                  </a:lnTo>
                  <a:close/>
                  <a:moveTo>
                    <a:pt x="7813548" y="1054227"/>
                  </a:moveTo>
                  <a:lnTo>
                    <a:pt x="7813548" y="1066927"/>
                  </a:lnTo>
                  <a:lnTo>
                    <a:pt x="7800848" y="1066927"/>
                  </a:lnTo>
                  <a:lnTo>
                    <a:pt x="7800848" y="1054227"/>
                  </a:lnTo>
                  <a:close/>
                  <a:moveTo>
                    <a:pt x="7800848" y="1079627"/>
                  </a:moveTo>
                  <a:lnTo>
                    <a:pt x="7800848" y="1092327"/>
                  </a:lnTo>
                  <a:lnTo>
                    <a:pt x="7788148" y="1092327"/>
                  </a:lnTo>
                  <a:lnTo>
                    <a:pt x="7788148" y="1079627"/>
                  </a:lnTo>
                  <a:close/>
                  <a:moveTo>
                    <a:pt x="7788148" y="1105027"/>
                  </a:moveTo>
                  <a:lnTo>
                    <a:pt x="7788148" y="1117727"/>
                  </a:lnTo>
                  <a:lnTo>
                    <a:pt x="7775448" y="1117727"/>
                  </a:lnTo>
                  <a:lnTo>
                    <a:pt x="7775448" y="1105027"/>
                  </a:lnTo>
                  <a:close/>
                  <a:moveTo>
                    <a:pt x="7775448" y="1130427"/>
                  </a:moveTo>
                  <a:lnTo>
                    <a:pt x="7775448" y="1143127"/>
                  </a:lnTo>
                  <a:lnTo>
                    <a:pt x="7762748" y="1143127"/>
                  </a:lnTo>
                  <a:lnTo>
                    <a:pt x="7762748" y="1130427"/>
                  </a:lnTo>
                  <a:close/>
                  <a:moveTo>
                    <a:pt x="7762748" y="1155827"/>
                  </a:moveTo>
                  <a:lnTo>
                    <a:pt x="7762748" y="1168527"/>
                  </a:lnTo>
                  <a:lnTo>
                    <a:pt x="7750048" y="1168527"/>
                  </a:lnTo>
                  <a:lnTo>
                    <a:pt x="7750048" y="1155827"/>
                  </a:lnTo>
                  <a:close/>
                  <a:moveTo>
                    <a:pt x="7750048" y="1181227"/>
                  </a:moveTo>
                  <a:lnTo>
                    <a:pt x="7750048" y="1193927"/>
                  </a:lnTo>
                  <a:lnTo>
                    <a:pt x="7737348" y="1193927"/>
                  </a:lnTo>
                  <a:lnTo>
                    <a:pt x="7737348" y="1181227"/>
                  </a:lnTo>
                  <a:close/>
                  <a:moveTo>
                    <a:pt x="7737348" y="1206627"/>
                  </a:moveTo>
                  <a:lnTo>
                    <a:pt x="7737348" y="1219327"/>
                  </a:lnTo>
                  <a:lnTo>
                    <a:pt x="7724648" y="1219327"/>
                  </a:lnTo>
                  <a:lnTo>
                    <a:pt x="7724648" y="1206627"/>
                  </a:lnTo>
                  <a:close/>
                  <a:moveTo>
                    <a:pt x="7724648" y="1232027"/>
                  </a:moveTo>
                  <a:lnTo>
                    <a:pt x="7724648" y="1244727"/>
                  </a:lnTo>
                  <a:lnTo>
                    <a:pt x="7711948" y="1244727"/>
                  </a:lnTo>
                  <a:lnTo>
                    <a:pt x="7711948" y="1232027"/>
                  </a:lnTo>
                  <a:close/>
                  <a:moveTo>
                    <a:pt x="7711948" y="1257427"/>
                  </a:moveTo>
                  <a:lnTo>
                    <a:pt x="7711948" y="1270127"/>
                  </a:lnTo>
                  <a:lnTo>
                    <a:pt x="7699248" y="1270127"/>
                  </a:lnTo>
                  <a:lnTo>
                    <a:pt x="7699248" y="1257427"/>
                  </a:lnTo>
                  <a:close/>
                  <a:moveTo>
                    <a:pt x="7699248" y="1282827"/>
                  </a:moveTo>
                  <a:lnTo>
                    <a:pt x="7699248" y="1295527"/>
                  </a:lnTo>
                  <a:lnTo>
                    <a:pt x="7686548" y="1295527"/>
                  </a:lnTo>
                  <a:lnTo>
                    <a:pt x="7686548" y="1282827"/>
                  </a:lnTo>
                  <a:close/>
                  <a:moveTo>
                    <a:pt x="7686548" y="1308227"/>
                  </a:moveTo>
                  <a:lnTo>
                    <a:pt x="7686548" y="1320927"/>
                  </a:lnTo>
                  <a:lnTo>
                    <a:pt x="7673848" y="1320927"/>
                  </a:lnTo>
                  <a:lnTo>
                    <a:pt x="7673848" y="1308227"/>
                  </a:lnTo>
                  <a:close/>
                  <a:moveTo>
                    <a:pt x="7673848" y="1333627"/>
                  </a:moveTo>
                  <a:lnTo>
                    <a:pt x="7673848" y="1346327"/>
                  </a:lnTo>
                  <a:lnTo>
                    <a:pt x="7661148" y="1346327"/>
                  </a:lnTo>
                  <a:lnTo>
                    <a:pt x="7661148" y="1333627"/>
                  </a:lnTo>
                  <a:close/>
                  <a:moveTo>
                    <a:pt x="7661148" y="1359027"/>
                  </a:moveTo>
                  <a:lnTo>
                    <a:pt x="7661148" y="1371727"/>
                  </a:lnTo>
                  <a:lnTo>
                    <a:pt x="7648448" y="1371727"/>
                  </a:lnTo>
                  <a:lnTo>
                    <a:pt x="7648448" y="1359027"/>
                  </a:lnTo>
                  <a:close/>
                  <a:moveTo>
                    <a:pt x="7648448" y="1384427"/>
                  </a:moveTo>
                  <a:lnTo>
                    <a:pt x="7648448" y="1397127"/>
                  </a:lnTo>
                  <a:lnTo>
                    <a:pt x="7635748" y="1397127"/>
                  </a:lnTo>
                  <a:lnTo>
                    <a:pt x="7635748" y="1384427"/>
                  </a:lnTo>
                  <a:close/>
                  <a:moveTo>
                    <a:pt x="7635748" y="1409827"/>
                  </a:moveTo>
                  <a:lnTo>
                    <a:pt x="7635748" y="1422527"/>
                  </a:lnTo>
                  <a:lnTo>
                    <a:pt x="7623048" y="1422527"/>
                  </a:lnTo>
                  <a:lnTo>
                    <a:pt x="7623048" y="1409827"/>
                  </a:lnTo>
                  <a:close/>
                  <a:moveTo>
                    <a:pt x="7623048" y="1435227"/>
                  </a:moveTo>
                  <a:lnTo>
                    <a:pt x="7623048" y="1447927"/>
                  </a:lnTo>
                  <a:lnTo>
                    <a:pt x="7610348" y="1447927"/>
                  </a:lnTo>
                  <a:lnTo>
                    <a:pt x="7610348" y="1435227"/>
                  </a:lnTo>
                  <a:close/>
                  <a:moveTo>
                    <a:pt x="7610348" y="1460627"/>
                  </a:moveTo>
                  <a:lnTo>
                    <a:pt x="7610348" y="1473327"/>
                  </a:lnTo>
                  <a:lnTo>
                    <a:pt x="7597648" y="1473327"/>
                  </a:lnTo>
                  <a:lnTo>
                    <a:pt x="7597648" y="1460627"/>
                  </a:lnTo>
                  <a:close/>
                  <a:moveTo>
                    <a:pt x="7597648" y="1486027"/>
                  </a:moveTo>
                  <a:lnTo>
                    <a:pt x="7597648" y="1498727"/>
                  </a:lnTo>
                  <a:lnTo>
                    <a:pt x="7584948" y="1498727"/>
                  </a:lnTo>
                  <a:lnTo>
                    <a:pt x="7584948" y="1486027"/>
                  </a:lnTo>
                  <a:close/>
                  <a:moveTo>
                    <a:pt x="7584948" y="1511427"/>
                  </a:moveTo>
                  <a:lnTo>
                    <a:pt x="7584948" y="1524127"/>
                  </a:lnTo>
                  <a:lnTo>
                    <a:pt x="7572248" y="1524127"/>
                  </a:lnTo>
                  <a:lnTo>
                    <a:pt x="7572248" y="1511427"/>
                  </a:lnTo>
                  <a:close/>
                  <a:moveTo>
                    <a:pt x="7572248" y="1536827"/>
                  </a:moveTo>
                  <a:lnTo>
                    <a:pt x="7572248" y="1549527"/>
                  </a:lnTo>
                  <a:lnTo>
                    <a:pt x="7559548" y="1549527"/>
                  </a:lnTo>
                  <a:lnTo>
                    <a:pt x="7559548" y="1536827"/>
                  </a:lnTo>
                  <a:close/>
                  <a:moveTo>
                    <a:pt x="7559548" y="1562227"/>
                  </a:moveTo>
                  <a:lnTo>
                    <a:pt x="7559548" y="1574927"/>
                  </a:lnTo>
                  <a:lnTo>
                    <a:pt x="7546848" y="1574927"/>
                  </a:lnTo>
                  <a:lnTo>
                    <a:pt x="7546848" y="1562227"/>
                  </a:lnTo>
                  <a:close/>
                  <a:moveTo>
                    <a:pt x="7546848" y="1587627"/>
                  </a:moveTo>
                  <a:lnTo>
                    <a:pt x="7546848" y="1600327"/>
                  </a:lnTo>
                  <a:lnTo>
                    <a:pt x="7534148" y="1600327"/>
                  </a:lnTo>
                  <a:lnTo>
                    <a:pt x="7534148" y="1587627"/>
                  </a:lnTo>
                  <a:close/>
                  <a:moveTo>
                    <a:pt x="7534148" y="1613027"/>
                  </a:moveTo>
                  <a:lnTo>
                    <a:pt x="7534148" y="1625727"/>
                  </a:lnTo>
                  <a:lnTo>
                    <a:pt x="7521448" y="1625727"/>
                  </a:lnTo>
                  <a:lnTo>
                    <a:pt x="7521448" y="1613027"/>
                  </a:lnTo>
                  <a:close/>
                  <a:moveTo>
                    <a:pt x="7521448" y="1638427"/>
                  </a:moveTo>
                  <a:lnTo>
                    <a:pt x="7521448" y="1651127"/>
                  </a:lnTo>
                  <a:lnTo>
                    <a:pt x="7508748" y="1651127"/>
                  </a:lnTo>
                  <a:lnTo>
                    <a:pt x="7508748" y="1638427"/>
                  </a:lnTo>
                  <a:close/>
                  <a:moveTo>
                    <a:pt x="7508748" y="1663827"/>
                  </a:moveTo>
                  <a:lnTo>
                    <a:pt x="7508748" y="1676527"/>
                  </a:lnTo>
                  <a:lnTo>
                    <a:pt x="7496048" y="1676527"/>
                  </a:lnTo>
                  <a:lnTo>
                    <a:pt x="7496048" y="1663827"/>
                  </a:lnTo>
                  <a:close/>
                  <a:moveTo>
                    <a:pt x="7496048" y="1689227"/>
                  </a:moveTo>
                  <a:lnTo>
                    <a:pt x="7496048" y="1701927"/>
                  </a:lnTo>
                  <a:lnTo>
                    <a:pt x="7483348" y="1701927"/>
                  </a:lnTo>
                  <a:lnTo>
                    <a:pt x="7483348" y="1689227"/>
                  </a:lnTo>
                  <a:close/>
                  <a:moveTo>
                    <a:pt x="7483348" y="1714627"/>
                  </a:moveTo>
                  <a:lnTo>
                    <a:pt x="7483348" y="1727327"/>
                  </a:lnTo>
                  <a:lnTo>
                    <a:pt x="7470648" y="1727327"/>
                  </a:lnTo>
                  <a:lnTo>
                    <a:pt x="7470648" y="1714627"/>
                  </a:lnTo>
                  <a:close/>
                  <a:moveTo>
                    <a:pt x="7470648" y="1740027"/>
                  </a:moveTo>
                  <a:lnTo>
                    <a:pt x="7470648" y="1752727"/>
                  </a:lnTo>
                  <a:lnTo>
                    <a:pt x="7457948" y="1752727"/>
                  </a:lnTo>
                  <a:lnTo>
                    <a:pt x="7457948" y="1740027"/>
                  </a:lnTo>
                  <a:close/>
                  <a:moveTo>
                    <a:pt x="7457948" y="1765427"/>
                  </a:moveTo>
                  <a:lnTo>
                    <a:pt x="7457948" y="1778127"/>
                  </a:lnTo>
                  <a:lnTo>
                    <a:pt x="7445248" y="1778127"/>
                  </a:lnTo>
                  <a:lnTo>
                    <a:pt x="7445248" y="1765427"/>
                  </a:lnTo>
                  <a:close/>
                  <a:moveTo>
                    <a:pt x="7445248" y="1790827"/>
                  </a:moveTo>
                  <a:lnTo>
                    <a:pt x="7445248" y="1803527"/>
                  </a:lnTo>
                  <a:lnTo>
                    <a:pt x="7432548" y="1803527"/>
                  </a:lnTo>
                  <a:lnTo>
                    <a:pt x="7432548" y="1790827"/>
                  </a:lnTo>
                  <a:close/>
                  <a:moveTo>
                    <a:pt x="7432548" y="1816227"/>
                  </a:moveTo>
                  <a:lnTo>
                    <a:pt x="7432548" y="1828927"/>
                  </a:lnTo>
                  <a:lnTo>
                    <a:pt x="7419848" y="1828927"/>
                  </a:lnTo>
                  <a:lnTo>
                    <a:pt x="7419848" y="1816227"/>
                  </a:lnTo>
                  <a:close/>
                  <a:moveTo>
                    <a:pt x="7419848" y="1841627"/>
                  </a:moveTo>
                  <a:lnTo>
                    <a:pt x="7419848" y="1854327"/>
                  </a:lnTo>
                  <a:lnTo>
                    <a:pt x="7407148" y="1854327"/>
                  </a:lnTo>
                  <a:lnTo>
                    <a:pt x="7407148" y="1841627"/>
                  </a:lnTo>
                  <a:close/>
                  <a:moveTo>
                    <a:pt x="7407148" y="1867027"/>
                  </a:moveTo>
                  <a:lnTo>
                    <a:pt x="7407148" y="1879727"/>
                  </a:lnTo>
                  <a:lnTo>
                    <a:pt x="7394448" y="1879727"/>
                  </a:lnTo>
                  <a:lnTo>
                    <a:pt x="7394448" y="1867027"/>
                  </a:lnTo>
                  <a:close/>
                  <a:moveTo>
                    <a:pt x="7394448" y="1892427"/>
                  </a:moveTo>
                  <a:lnTo>
                    <a:pt x="7394448" y="1905127"/>
                  </a:lnTo>
                  <a:lnTo>
                    <a:pt x="7381748" y="1905127"/>
                  </a:lnTo>
                  <a:lnTo>
                    <a:pt x="7381748" y="1892427"/>
                  </a:lnTo>
                  <a:close/>
                  <a:moveTo>
                    <a:pt x="7381748" y="1917827"/>
                  </a:moveTo>
                  <a:lnTo>
                    <a:pt x="7381748" y="1930527"/>
                  </a:lnTo>
                  <a:lnTo>
                    <a:pt x="7369048" y="1930527"/>
                  </a:lnTo>
                  <a:lnTo>
                    <a:pt x="7369048" y="1917827"/>
                  </a:lnTo>
                  <a:close/>
                  <a:moveTo>
                    <a:pt x="7369048" y="1943227"/>
                  </a:moveTo>
                  <a:lnTo>
                    <a:pt x="7369048" y="1955927"/>
                  </a:lnTo>
                  <a:lnTo>
                    <a:pt x="7356348" y="1955927"/>
                  </a:lnTo>
                  <a:lnTo>
                    <a:pt x="7356348" y="1943227"/>
                  </a:lnTo>
                  <a:close/>
                  <a:moveTo>
                    <a:pt x="7356348" y="1968627"/>
                  </a:moveTo>
                  <a:lnTo>
                    <a:pt x="7356348" y="1981327"/>
                  </a:lnTo>
                  <a:lnTo>
                    <a:pt x="7343648" y="1981327"/>
                  </a:lnTo>
                  <a:lnTo>
                    <a:pt x="7343648" y="1968627"/>
                  </a:lnTo>
                  <a:close/>
                  <a:moveTo>
                    <a:pt x="7343648" y="1994027"/>
                  </a:moveTo>
                  <a:lnTo>
                    <a:pt x="7343648" y="2006727"/>
                  </a:lnTo>
                  <a:lnTo>
                    <a:pt x="7330948" y="2006727"/>
                  </a:lnTo>
                  <a:lnTo>
                    <a:pt x="7330948" y="1994027"/>
                  </a:lnTo>
                  <a:close/>
                  <a:moveTo>
                    <a:pt x="7330948" y="2019427"/>
                  </a:moveTo>
                  <a:lnTo>
                    <a:pt x="7330948" y="2032127"/>
                  </a:lnTo>
                  <a:lnTo>
                    <a:pt x="7318248" y="2032127"/>
                  </a:lnTo>
                  <a:lnTo>
                    <a:pt x="7318248" y="2019427"/>
                  </a:lnTo>
                  <a:close/>
                  <a:moveTo>
                    <a:pt x="7318248" y="2044827"/>
                  </a:moveTo>
                  <a:lnTo>
                    <a:pt x="7318248" y="2057527"/>
                  </a:lnTo>
                  <a:lnTo>
                    <a:pt x="7305548" y="2057527"/>
                  </a:lnTo>
                  <a:lnTo>
                    <a:pt x="7305548" y="2044827"/>
                  </a:lnTo>
                  <a:close/>
                  <a:moveTo>
                    <a:pt x="7305548" y="2070227"/>
                  </a:moveTo>
                  <a:lnTo>
                    <a:pt x="7305548" y="2082927"/>
                  </a:lnTo>
                  <a:lnTo>
                    <a:pt x="7292848" y="2082927"/>
                  </a:lnTo>
                  <a:lnTo>
                    <a:pt x="7292848" y="2070227"/>
                  </a:lnTo>
                  <a:close/>
                  <a:moveTo>
                    <a:pt x="7292848" y="2095627"/>
                  </a:moveTo>
                  <a:lnTo>
                    <a:pt x="7292848" y="2108327"/>
                  </a:lnTo>
                  <a:lnTo>
                    <a:pt x="7280148" y="2108327"/>
                  </a:lnTo>
                  <a:lnTo>
                    <a:pt x="7280148" y="2095627"/>
                  </a:lnTo>
                  <a:close/>
                  <a:moveTo>
                    <a:pt x="7280148" y="2121027"/>
                  </a:moveTo>
                  <a:lnTo>
                    <a:pt x="7280148" y="2133727"/>
                  </a:lnTo>
                  <a:lnTo>
                    <a:pt x="7267448" y="2133727"/>
                  </a:lnTo>
                  <a:lnTo>
                    <a:pt x="7267448" y="2121027"/>
                  </a:lnTo>
                  <a:close/>
                  <a:moveTo>
                    <a:pt x="7267448" y="2146427"/>
                  </a:moveTo>
                  <a:lnTo>
                    <a:pt x="7267448" y="2159127"/>
                  </a:lnTo>
                  <a:lnTo>
                    <a:pt x="7254748" y="2159127"/>
                  </a:lnTo>
                  <a:lnTo>
                    <a:pt x="7254748" y="2146427"/>
                  </a:lnTo>
                  <a:close/>
                  <a:moveTo>
                    <a:pt x="7254748" y="2171827"/>
                  </a:moveTo>
                  <a:lnTo>
                    <a:pt x="7254748" y="2184527"/>
                  </a:lnTo>
                  <a:lnTo>
                    <a:pt x="7242048" y="2184527"/>
                  </a:lnTo>
                  <a:lnTo>
                    <a:pt x="7242048" y="2171827"/>
                  </a:lnTo>
                  <a:close/>
                  <a:moveTo>
                    <a:pt x="7242048" y="2197227"/>
                  </a:moveTo>
                  <a:lnTo>
                    <a:pt x="7242048" y="2209927"/>
                  </a:lnTo>
                  <a:lnTo>
                    <a:pt x="7229348" y="2209927"/>
                  </a:lnTo>
                  <a:lnTo>
                    <a:pt x="7229348" y="2197227"/>
                  </a:lnTo>
                  <a:close/>
                  <a:moveTo>
                    <a:pt x="7229348" y="2222627"/>
                  </a:moveTo>
                  <a:lnTo>
                    <a:pt x="7229348" y="2235327"/>
                  </a:lnTo>
                  <a:lnTo>
                    <a:pt x="7216648" y="2235327"/>
                  </a:lnTo>
                  <a:lnTo>
                    <a:pt x="7216648" y="2222627"/>
                  </a:lnTo>
                  <a:close/>
                  <a:moveTo>
                    <a:pt x="7216648" y="2248027"/>
                  </a:moveTo>
                  <a:lnTo>
                    <a:pt x="7216648" y="2260727"/>
                  </a:lnTo>
                  <a:lnTo>
                    <a:pt x="7203948" y="2260727"/>
                  </a:lnTo>
                  <a:lnTo>
                    <a:pt x="7203948" y="2248027"/>
                  </a:lnTo>
                  <a:close/>
                  <a:moveTo>
                    <a:pt x="7203948" y="2273427"/>
                  </a:moveTo>
                  <a:lnTo>
                    <a:pt x="7203948" y="2286127"/>
                  </a:lnTo>
                  <a:lnTo>
                    <a:pt x="7191248" y="2286127"/>
                  </a:lnTo>
                  <a:lnTo>
                    <a:pt x="7191248" y="2273427"/>
                  </a:lnTo>
                  <a:close/>
                  <a:moveTo>
                    <a:pt x="7191248" y="2298827"/>
                  </a:moveTo>
                  <a:lnTo>
                    <a:pt x="7191248" y="2311527"/>
                  </a:lnTo>
                  <a:lnTo>
                    <a:pt x="7178548" y="2311527"/>
                  </a:lnTo>
                  <a:lnTo>
                    <a:pt x="7178548" y="2298827"/>
                  </a:lnTo>
                  <a:close/>
                  <a:moveTo>
                    <a:pt x="7178548" y="2324227"/>
                  </a:moveTo>
                  <a:lnTo>
                    <a:pt x="7178548" y="2336927"/>
                  </a:lnTo>
                  <a:lnTo>
                    <a:pt x="7165848" y="2336927"/>
                  </a:lnTo>
                  <a:lnTo>
                    <a:pt x="7165848" y="2324227"/>
                  </a:lnTo>
                  <a:close/>
                  <a:moveTo>
                    <a:pt x="7165848" y="2349627"/>
                  </a:moveTo>
                  <a:lnTo>
                    <a:pt x="7165848" y="2362327"/>
                  </a:lnTo>
                  <a:lnTo>
                    <a:pt x="7153148" y="2362327"/>
                  </a:lnTo>
                  <a:lnTo>
                    <a:pt x="7153148" y="2349627"/>
                  </a:lnTo>
                  <a:close/>
                  <a:moveTo>
                    <a:pt x="7153148" y="2375027"/>
                  </a:moveTo>
                  <a:lnTo>
                    <a:pt x="7153148" y="2387727"/>
                  </a:lnTo>
                  <a:lnTo>
                    <a:pt x="7140448" y="2387727"/>
                  </a:lnTo>
                  <a:lnTo>
                    <a:pt x="7140448" y="2375027"/>
                  </a:lnTo>
                  <a:close/>
                  <a:moveTo>
                    <a:pt x="7140448" y="2400427"/>
                  </a:moveTo>
                  <a:lnTo>
                    <a:pt x="7140448" y="2413127"/>
                  </a:lnTo>
                  <a:lnTo>
                    <a:pt x="7127748" y="2413127"/>
                  </a:lnTo>
                  <a:lnTo>
                    <a:pt x="7127748" y="2400427"/>
                  </a:lnTo>
                  <a:close/>
                  <a:moveTo>
                    <a:pt x="7127748" y="2425827"/>
                  </a:moveTo>
                  <a:lnTo>
                    <a:pt x="7127748" y="2438527"/>
                  </a:lnTo>
                  <a:lnTo>
                    <a:pt x="7115048" y="2438527"/>
                  </a:lnTo>
                  <a:lnTo>
                    <a:pt x="7115048" y="2425827"/>
                  </a:lnTo>
                  <a:close/>
                  <a:moveTo>
                    <a:pt x="7115048" y="2451227"/>
                  </a:moveTo>
                  <a:lnTo>
                    <a:pt x="7115048" y="2463927"/>
                  </a:lnTo>
                  <a:lnTo>
                    <a:pt x="7102348" y="2463927"/>
                  </a:lnTo>
                  <a:lnTo>
                    <a:pt x="7102348" y="2451227"/>
                  </a:lnTo>
                  <a:close/>
                  <a:moveTo>
                    <a:pt x="7102348" y="2476627"/>
                  </a:moveTo>
                  <a:lnTo>
                    <a:pt x="7102348" y="2489327"/>
                  </a:lnTo>
                  <a:lnTo>
                    <a:pt x="7089648" y="2489327"/>
                  </a:lnTo>
                  <a:lnTo>
                    <a:pt x="7089648" y="2476627"/>
                  </a:lnTo>
                  <a:close/>
                  <a:moveTo>
                    <a:pt x="7089648" y="2502027"/>
                  </a:moveTo>
                  <a:lnTo>
                    <a:pt x="7089648" y="2514727"/>
                  </a:lnTo>
                  <a:lnTo>
                    <a:pt x="7076948" y="2514727"/>
                  </a:lnTo>
                  <a:lnTo>
                    <a:pt x="7076948" y="2502027"/>
                  </a:lnTo>
                  <a:close/>
                  <a:moveTo>
                    <a:pt x="7076948" y="2527427"/>
                  </a:moveTo>
                  <a:lnTo>
                    <a:pt x="7076948" y="2540127"/>
                  </a:lnTo>
                  <a:lnTo>
                    <a:pt x="7064248" y="2540127"/>
                  </a:lnTo>
                  <a:lnTo>
                    <a:pt x="7064248" y="2527427"/>
                  </a:lnTo>
                  <a:close/>
                  <a:moveTo>
                    <a:pt x="7064248" y="2552827"/>
                  </a:moveTo>
                  <a:lnTo>
                    <a:pt x="7064248" y="2565527"/>
                  </a:lnTo>
                  <a:lnTo>
                    <a:pt x="7051548" y="2565527"/>
                  </a:lnTo>
                  <a:lnTo>
                    <a:pt x="7051548" y="2552827"/>
                  </a:lnTo>
                  <a:close/>
                  <a:moveTo>
                    <a:pt x="7051548" y="2578227"/>
                  </a:moveTo>
                  <a:lnTo>
                    <a:pt x="7051548" y="2590927"/>
                  </a:lnTo>
                  <a:lnTo>
                    <a:pt x="7038848" y="2590927"/>
                  </a:lnTo>
                  <a:lnTo>
                    <a:pt x="7038848" y="2578227"/>
                  </a:lnTo>
                  <a:close/>
                  <a:moveTo>
                    <a:pt x="7038848" y="2603627"/>
                  </a:moveTo>
                  <a:lnTo>
                    <a:pt x="7038848" y="2616327"/>
                  </a:lnTo>
                  <a:lnTo>
                    <a:pt x="7026148" y="2616327"/>
                  </a:lnTo>
                  <a:lnTo>
                    <a:pt x="7026148" y="2603627"/>
                  </a:lnTo>
                  <a:close/>
                  <a:moveTo>
                    <a:pt x="7026148" y="2629027"/>
                  </a:moveTo>
                  <a:lnTo>
                    <a:pt x="7026148" y="2641727"/>
                  </a:lnTo>
                  <a:lnTo>
                    <a:pt x="7013448" y="2641727"/>
                  </a:lnTo>
                  <a:lnTo>
                    <a:pt x="7013448" y="2629027"/>
                  </a:lnTo>
                  <a:close/>
                  <a:moveTo>
                    <a:pt x="7013448" y="2654427"/>
                  </a:moveTo>
                  <a:lnTo>
                    <a:pt x="7013448" y="2667127"/>
                  </a:lnTo>
                  <a:lnTo>
                    <a:pt x="7000748" y="2667127"/>
                  </a:lnTo>
                  <a:lnTo>
                    <a:pt x="7000748" y="2654427"/>
                  </a:lnTo>
                  <a:close/>
                  <a:moveTo>
                    <a:pt x="7000748" y="2679827"/>
                  </a:moveTo>
                  <a:lnTo>
                    <a:pt x="7000748" y="2692527"/>
                  </a:lnTo>
                  <a:lnTo>
                    <a:pt x="6988048" y="2692527"/>
                  </a:lnTo>
                  <a:lnTo>
                    <a:pt x="6988048" y="2679827"/>
                  </a:lnTo>
                  <a:close/>
                  <a:moveTo>
                    <a:pt x="6988048" y="2705227"/>
                  </a:moveTo>
                  <a:lnTo>
                    <a:pt x="6988048" y="2717927"/>
                  </a:lnTo>
                  <a:lnTo>
                    <a:pt x="6975348" y="2717927"/>
                  </a:lnTo>
                  <a:lnTo>
                    <a:pt x="6975348" y="2705227"/>
                  </a:lnTo>
                  <a:close/>
                  <a:moveTo>
                    <a:pt x="6975348" y="2730627"/>
                  </a:moveTo>
                  <a:lnTo>
                    <a:pt x="6975348" y="2743327"/>
                  </a:lnTo>
                  <a:lnTo>
                    <a:pt x="6962648" y="2743327"/>
                  </a:lnTo>
                  <a:lnTo>
                    <a:pt x="6962648" y="2730627"/>
                  </a:lnTo>
                  <a:close/>
                  <a:moveTo>
                    <a:pt x="6962648" y="2756027"/>
                  </a:moveTo>
                  <a:lnTo>
                    <a:pt x="6962648" y="2768727"/>
                  </a:lnTo>
                  <a:lnTo>
                    <a:pt x="6949948" y="2768727"/>
                  </a:lnTo>
                  <a:lnTo>
                    <a:pt x="6949948" y="2756027"/>
                  </a:lnTo>
                  <a:close/>
                  <a:moveTo>
                    <a:pt x="6949948" y="2781427"/>
                  </a:moveTo>
                  <a:lnTo>
                    <a:pt x="6949948" y="2794127"/>
                  </a:lnTo>
                  <a:lnTo>
                    <a:pt x="6937248" y="2794127"/>
                  </a:lnTo>
                  <a:lnTo>
                    <a:pt x="6937248" y="2781427"/>
                  </a:lnTo>
                  <a:close/>
                  <a:moveTo>
                    <a:pt x="6937248" y="2806827"/>
                  </a:moveTo>
                  <a:lnTo>
                    <a:pt x="6937248" y="2819527"/>
                  </a:lnTo>
                  <a:lnTo>
                    <a:pt x="6924548" y="2819527"/>
                  </a:lnTo>
                  <a:lnTo>
                    <a:pt x="6924548" y="2806827"/>
                  </a:lnTo>
                  <a:close/>
                  <a:moveTo>
                    <a:pt x="6924548" y="2832227"/>
                  </a:moveTo>
                  <a:lnTo>
                    <a:pt x="6924548" y="2844927"/>
                  </a:lnTo>
                  <a:lnTo>
                    <a:pt x="6911848" y="2844927"/>
                  </a:lnTo>
                  <a:lnTo>
                    <a:pt x="6911848" y="2832227"/>
                  </a:lnTo>
                  <a:close/>
                  <a:moveTo>
                    <a:pt x="6911848" y="2857627"/>
                  </a:moveTo>
                  <a:lnTo>
                    <a:pt x="6911848" y="2870327"/>
                  </a:lnTo>
                  <a:lnTo>
                    <a:pt x="6899148" y="2870327"/>
                  </a:lnTo>
                  <a:lnTo>
                    <a:pt x="6899148" y="2857627"/>
                  </a:lnTo>
                  <a:close/>
                  <a:moveTo>
                    <a:pt x="6899148" y="2883027"/>
                  </a:moveTo>
                  <a:lnTo>
                    <a:pt x="6899148" y="2895727"/>
                  </a:lnTo>
                  <a:lnTo>
                    <a:pt x="6886448" y="2895727"/>
                  </a:lnTo>
                  <a:lnTo>
                    <a:pt x="6886448" y="2883027"/>
                  </a:lnTo>
                  <a:close/>
                  <a:moveTo>
                    <a:pt x="6886448" y="2908427"/>
                  </a:moveTo>
                  <a:lnTo>
                    <a:pt x="6886448" y="2921127"/>
                  </a:lnTo>
                  <a:lnTo>
                    <a:pt x="6873748" y="2921127"/>
                  </a:lnTo>
                  <a:lnTo>
                    <a:pt x="6873748" y="2908427"/>
                  </a:lnTo>
                  <a:close/>
                  <a:moveTo>
                    <a:pt x="6873748" y="2933827"/>
                  </a:moveTo>
                  <a:lnTo>
                    <a:pt x="6873748" y="2946527"/>
                  </a:lnTo>
                  <a:lnTo>
                    <a:pt x="6861048" y="2946527"/>
                  </a:lnTo>
                  <a:lnTo>
                    <a:pt x="6861048" y="2933827"/>
                  </a:lnTo>
                  <a:close/>
                  <a:moveTo>
                    <a:pt x="6861048" y="2959227"/>
                  </a:moveTo>
                  <a:lnTo>
                    <a:pt x="6861048" y="2971927"/>
                  </a:lnTo>
                  <a:lnTo>
                    <a:pt x="6848348" y="2971927"/>
                  </a:lnTo>
                  <a:lnTo>
                    <a:pt x="6848348" y="2959227"/>
                  </a:lnTo>
                  <a:close/>
                  <a:moveTo>
                    <a:pt x="6848348" y="2984627"/>
                  </a:moveTo>
                  <a:lnTo>
                    <a:pt x="6848348" y="2997327"/>
                  </a:lnTo>
                  <a:lnTo>
                    <a:pt x="6835648" y="2997327"/>
                  </a:lnTo>
                  <a:lnTo>
                    <a:pt x="6835648" y="2984627"/>
                  </a:lnTo>
                  <a:close/>
                  <a:moveTo>
                    <a:pt x="6835648" y="3010027"/>
                  </a:moveTo>
                  <a:lnTo>
                    <a:pt x="6835648" y="3022727"/>
                  </a:lnTo>
                  <a:lnTo>
                    <a:pt x="6822948" y="3022727"/>
                  </a:lnTo>
                  <a:lnTo>
                    <a:pt x="6822948" y="3010027"/>
                  </a:lnTo>
                  <a:close/>
                  <a:moveTo>
                    <a:pt x="6822948" y="3035427"/>
                  </a:moveTo>
                  <a:lnTo>
                    <a:pt x="6822948" y="3048127"/>
                  </a:lnTo>
                  <a:lnTo>
                    <a:pt x="6810248" y="3048127"/>
                  </a:lnTo>
                  <a:lnTo>
                    <a:pt x="6810248" y="3035427"/>
                  </a:lnTo>
                  <a:close/>
                  <a:moveTo>
                    <a:pt x="6810248" y="3060827"/>
                  </a:moveTo>
                  <a:lnTo>
                    <a:pt x="6810248" y="3073527"/>
                  </a:lnTo>
                  <a:lnTo>
                    <a:pt x="6797548" y="3073527"/>
                  </a:lnTo>
                  <a:lnTo>
                    <a:pt x="6797548" y="3060827"/>
                  </a:lnTo>
                  <a:close/>
                  <a:moveTo>
                    <a:pt x="6797548" y="3086227"/>
                  </a:moveTo>
                  <a:lnTo>
                    <a:pt x="6797548" y="3098927"/>
                  </a:lnTo>
                  <a:lnTo>
                    <a:pt x="6784848" y="3098927"/>
                  </a:lnTo>
                  <a:lnTo>
                    <a:pt x="6784848" y="3086227"/>
                  </a:lnTo>
                  <a:close/>
                  <a:moveTo>
                    <a:pt x="6784848" y="3111627"/>
                  </a:moveTo>
                  <a:lnTo>
                    <a:pt x="6784848" y="3124327"/>
                  </a:lnTo>
                  <a:lnTo>
                    <a:pt x="6772148" y="3124327"/>
                  </a:lnTo>
                  <a:lnTo>
                    <a:pt x="6772148" y="3111627"/>
                  </a:lnTo>
                  <a:close/>
                  <a:moveTo>
                    <a:pt x="6772148" y="3137027"/>
                  </a:moveTo>
                  <a:lnTo>
                    <a:pt x="6772148" y="3149727"/>
                  </a:lnTo>
                  <a:lnTo>
                    <a:pt x="6759448" y="3149727"/>
                  </a:lnTo>
                  <a:lnTo>
                    <a:pt x="6759448" y="3137027"/>
                  </a:lnTo>
                  <a:close/>
                  <a:moveTo>
                    <a:pt x="6759448" y="3162427"/>
                  </a:moveTo>
                  <a:lnTo>
                    <a:pt x="6759448" y="3175127"/>
                  </a:lnTo>
                  <a:lnTo>
                    <a:pt x="6746748" y="3175127"/>
                  </a:lnTo>
                  <a:lnTo>
                    <a:pt x="6746748" y="3162427"/>
                  </a:lnTo>
                  <a:close/>
                  <a:moveTo>
                    <a:pt x="6746748" y="3187827"/>
                  </a:moveTo>
                  <a:lnTo>
                    <a:pt x="6746748" y="3200527"/>
                  </a:lnTo>
                  <a:lnTo>
                    <a:pt x="6734048" y="3200527"/>
                  </a:lnTo>
                  <a:lnTo>
                    <a:pt x="6734048" y="3187827"/>
                  </a:lnTo>
                  <a:close/>
                  <a:moveTo>
                    <a:pt x="6734048" y="3213227"/>
                  </a:moveTo>
                  <a:lnTo>
                    <a:pt x="6734048" y="3225927"/>
                  </a:lnTo>
                  <a:lnTo>
                    <a:pt x="6721348" y="3225927"/>
                  </a:lnTo>
                  <a:lnTo>
                    <a:pt x="6721348" y="3213227"/>
                  </a:lnTo>
                  <a:close/>
                  <a:moveTo>
                    <a:pt x="6721348" y="3238627"/>
                  </a:moveTo>
                  <a:lnTo>
                    <a:pt x="6721348" y="3251327"/>
                  </a:lnTo>
                  <a:lnTo>
                    <a:pt x="6708648" y="3251327"/>
                  </a:lnTo>
                  <a:lnTo>
                    <a:pt x="6708648" y="3238627"/>
                  </a:lnTo>
                  <a:close/>
                  <a:moveTo>
                    <a:pt x="6708648" y="3264027"/>
                  </a:moveTo>
                  <a:lnTo>
                    <a:pt x="6708648" y="3276727"/>
                  </a:lnTo>
                  <a:lnTo>
                    <a:pt x="6695948" y="3276727"/>
                  </a:lnTo>
                  <a:lnTo>
                    <a:pt x="6695948" y="3264027"/>
                  </a:lnTo>
                  <a:close/>
                  <a:moveTo>
                    <a:pt x="6695948" y="3289427"/>
                  </a:moveTo>
                  <a:lnTo>
                    <a:pt x="6695948" y="3302127"/>
                  </a:lnTo>
                  <a:lnTo>
                    <a:pt x="6683248" y="3302127"/>
                  </a:lnTo>
                  <a:lnTo>
                    <a:pt x="6683248" y="3289427"/>
                  </a:lnTo>
                  <a:close/>
                  <a:moveTo>
                    <a:pt x="6683248" y="3314827"/>
                  </a:moveTo>
                  <a:lnTo>
                    <a:pt x="6683248" y="3327527"/>
                  </a:lnTo>
                  <a:lnTo>
                    <a:pt x="6670548" y="3327527"/>
                  </a:lnTo>
                  <a:lnTo>
                    <a:pt x="6670548" y="3314827"/>
                  </a:lnTo>
                  <a:close/>
                  <a:moveTo>
                    <a:pt x="6670548" y="3340227"/>
                  </a:moveTo>
                  <a:lnTo>
                    <a:pt x="6670548" y="3352927"/>
                  </a:lnTo>
                  <a:lnTo>
                    <a:pt x="6657848" y="3352927"/>
                  </a:lnTo>
                  <a:lnTo>
                    <a:pt x="6657848" y="3340227"/>
                  </a:lnTo>
                  <a:close/>
                  <a:moveTo>
                    <a:pt x="6657848" y="3365627"/>
                  </a:moveTo>
                  <a:lnTo>
                    <a:pt x="6657848" y="3378327"/>
                  </a:lnTo>
                  <a:lnTo>
                    <a:pt x="6645148" y="3378327"/>
                  </a:lnTo>
                  <a:lnTo>
                    <a:pt x="6645148" y="3365627"/>
                  </a:lnTo>
                  <a:close/>
                  <a:moveTo>
                    <a:pt x="6645148" y="3391027"/>
                  </a:moveTo>
                  <a:lnTo>
                    <a:pt x="6645148" y="3403727"/>
                  </a:lnTo>
                  <a:lnTo>
                    <a:pt x="6632448" y="3403727"/>
                  </a:lnTo>
                  <a:lnTo>
                    <a:pt x="6632448" y="3391027"/>
                  </a:lnTo>
                  <a:close/>
                  <a:moveTo>
                    <a:pt x="6632448" y="3416427"/>
                  </a:moveTo>
                  <a:lnTo>
                    <a:pt x="6632448" y="3429127"/>
                  </a:lnTo>
                  <a:lnTo>
                    <a:pt x="6619748" y="3429127"/>
                  </a:lnTo>
                  <a:lnTo>
                    <a:pt x="6619748" y="3416427"/>
                  </a:lnTo>
                  <a:close/>
                  <a:moveTo>
                    <a:pt x="6619748" y="3441827"/>
                  </a:moveTo>
                  <a:lnTo>
                    <a:pt x="6619748" y="3454527"/>
                  </a:lnTo>
                  <a:lnTo>
                    <a:pt x="6607048" y="3454527"/>
                  </a:lnTo>
                  <a:lnTo>
                    <a:pt x="6607048" y="3441827"/>
                  </a:lnTo>
                  <a:close/>
                  <a:moveTo>
                    <a:pt x="6607048" y="3467227"/>
                  </a:moveTo>
                  <a:lnTo>
                    <a:pt x="6607048" y="3479927"/>
                  </a:lnTo>
                  <a:lnTo>
                    <a:pt x="6594348" y="3479927"/>
                  </a:lnTo>
                  <a:lnTo>
                    <a:pt x="6594348" y="3467227"/>
                  </a:lnTo>
                  <a:close/>
                  <a:moveTo>
                    <a:pt x="6594348" y="3492627"/>
                  </a:moveTo>
                  <a:lnTo>
                    <a:pt x="6594348" y="3505327"/>
                  </a:lnTo>
                  <a:lnTo>
                    <a:pt x="6581648" y="3505327"/>
                  </a:lnTo>
                  <a:lnTo>
                    <a:pt x="6581648" y="3492627"/>
                  </a:lnTo>
                  <a:close/>
                  <a:moveTo>
                    <a:pt x="6581648" y="3518027"/>
                  </a:moveTo>
                  <a:lnTo>
                    <a:pt x="6581648" y="3530727"/>
                  </a:lnTo>
                  <a:lnTo>
                    <a:pt x="6568948" y="3530727"/>
                  </a:lnTo>
                  <a:lnTo>
                    <a:pt x="6568948" y="3518027"/>
                  </a:lnTo>
                  <a:close/>
                  <a:moveTo>
                    <a:pt x="6568948" y="3543427"/>
                  </a:moveTo>
                  <a:lnTo>
                    <a:pt x="6568948" y="3556127"/>
                  </a:lnTo>
                  <a:lnTo>
                    <a:pt x="6556248" y="3556127"/>
                  </a:lnTo>
                  <a:lnTo>
                    <a:pt x="6556248" y="3543427"/>
                  </a:lnTo>
                  <a:close/>
                  <a:moveTo>
                    <a:pt x="6556248" y="3568827"/>
                  </a:moveTo>
                  <a:lnTo>
                    <a:pt x="6556248" y="3581527"/>
                  </a:lnTo>
                  <a:lnTo>
                    <a:pt x="6543548" y="3581527"/>
                  </a:lnTo>
                  <a:lnTo>
                    <a:pt x="6543548" y="3568827"/>
                  </a:lnTo>
                  <a:close/>
                  <a:moveTo>
                    <a:pt x="6543548" y="3594227"/>
                  </a:moveTo>
                  <a:lnTo>
                    <a:pt x="6543548" y="3606927"/>
                  </a:lnTo>
                  <a:lnTo>
                    <a:pt x="6530848" y="3606927"/>
                  </a:lnTo>
                  <a:lnTo>
                    <a:pt x="6530848" y="3594227"/>
                  </a:lnTo>
                  <a:close/>
                  <a:moveTo>
                    <a:pt x="6530848" y="3619627"/>
                  </a:moveTo>
                  <a:lnTo>
                    <a:pt x="6530848" y="3632327"/>
                  </a:lnTo>
                  <a:lnTo>
                    <a:pt x="6518148" y="3632327"/>
                  </a:lnTo>
                  <a:lnTo>
                    <a:pt x="6518148" y="3619627"/>
                  </a:lnTo>
                  <a:close/>
                  <a:moveTo>
                    <a:pt x="6518148" y="3645027"/>
                  </a:moveTo>
                  <a:lnTo>
                    <a:pt x="6518148" y="3657727"/>
                  </a:lnTo>
                  <a:lnTo>
                    <a:pt x="6505448" y="3657727"/>
                  </a:lnTo>
                  <a:lnTo>
                    <a:pt x="6505448" y="3645027"/>
                  </a:lnTo>
                  <a:close/>
                  <a:moveTo>
                    <a:pt x="6505448" y="3670427"/>
                  </a:moveTo>
                  <a:lnTo>
                    <a:pt x="6505448" y="3683127"/>
                  </a:lnTo>
                  <a:lnTo>
                    <a:pt x="6492748" y="3683127"/>
                  </a:lnTo>
                  <a:lnTo>
                    <a:pt x="6492748" y="3670427"/>
                  </a:lnTo>
                  <a:close/>
                  <a:moveTo>
                    <a:pt x="6492748" y="3695827"/>
                  </a:moveTo>
                  <a:lnTo>
                    <a:pt x="6492748" y="3708527"/>
                  </a:lnTo>
                  <a:lnTo>
                    <a:pt x="6480048" y="3708527"/>
                  </a:lnTo>
                  <a:lnTo>
                    <a:pt x="6480048" y="3695827"/>
                  </a:lnTo>
                  <a:close/>
                  <a:moveTo>
                    <a:pt x="6480048" y="3721227"/>
                  </a:moveTo>
                  <a:lnTo>
                    <a:pt x="6480048" y="3733927"/>
                  </a:lnTo>
                  <a:lnTo>
                    <a:pt x="6467348" y="3733927"/>
                  </a:lnTo>
                  <a:lnTo>
                    <a:pt x="6467348" y="3721227"/>
                  </a:lnTo>
                  <a:close/>
                  <a:moveTo>
                    <a:pt x="6467348" y="3746627"/>
                  </a:moveTo>
                  <a:lnTo>
                    <a:pt x="6467348" y="3759327"/>
                  </a:lnTo>
                  <a:lnTo>
                    <a:pt x="6454648" y="3759327"/>
                  </a:lnTo>
                  <a:lnTo>
                    <a:pt x="6454648" y="3746627"/>
                  </a:lnTo>
                  <a:close/>
                  <a:moveTo>
                    <a:pt x="6454648" y="3772027"/>
                  </a:moveTo>
                  <a:lnTo>
                    <a:pt x="6454648" y="3784727"/>
                  </a:lnTo>
                  <a:lnTo>
                    <a:pt x="6441948" y="3784727"/>
                  </a:lnTo>
                  <a:lnTo>
                    <a:pt x="6441948" y="3772027"/>
                  </a:lnTo>
                  <a:close/>
                  <a:moveTo>
                    <a:pt x="6441948" y="3797427"/>
                  </a:moveTo>
                  <a:lnTo>
                    <a:pt x="6441948" y="3810127"/>
                  </a:lnTo>
                  <a:lnTo>
                    <a:pt x="6429248" y="3810127"/>
                  </a:lnTo>
                  <a:lnTo>
                    <a:pt x="6429248" y="3797427"/>
                  </a:lnTo>
                  <a:close/>
                  <a:moveTo>
                    <a:pt x="6429248" y="3822827"/>
                  </a:moveTo>
                  <a:lnTo>
                    <a:pt x="6429248" y="3835527"/>
                  </a:lnTo>
                  <a:lnTo>
                    <a:pt x="6416548" y="3835527"/>
                  </a:lnTo>
                  <a:lnTo>
                    <a:pt x="6416548" y="3822827"/>
                  </a:lnTo>
                  <a:close/>
                  <a:moveTo>
                    <a:pt x="6416548" y="3848227"/>
                  </a:moveTo>
                  <a:lnTo>
                    <a:pt x="6416548" y="3860927"/>
                  </a:lnTo>
                  <a:lnTo>
                    <a:pt x="6403848" y="3860927"/>
                  </a:lnTo>
                  <a:lnTo>
                    <a:pt x="6403848" y="3848227"/>
                  </a:lnTo>
                  <a:close/>
                  <a:moveTo>
                    <a:pt x="6403848" y="3873627"/>
                  </a:moveTo>
                  <a:lnTo>
                    <a:pt x="6403848" y="3886327"/>
                  </a:lnTo>
                  <a:lnTo>
                    <a:pt x="6391148" y="3886327"/>
                  </a:lnTo>
                  <a:lnTo>
                    <a:pt x="6391148" y="3873627"/>
                  </a:lnTo>
                  <a:close/>
                  <a:moveTo>
                    <a:pt x="6391148" y="3899027"/>
                  </a:moveTo>
                  <a:lnTo>
                    <a:pt x="6391148" y="3911727"/>
                  </a:lnTo>
                  <a:lnTo>
                    <a:pt x="6378448" y="3911727"/>
                  </a:lnTo>
                  <a:lnTo>
                    <a:pt x="6378448" y="3899027"/>
                  </a:lnTo>
                  <a:close/>
                  <a:moveTo>
                    <a:pt x="6378448" y="3924427"/>
                  </a:moveTo>
                  <a:lnTo>
                    <a:pt x="6378448" y="3937127"/>
                  </a:lnTo>
                  <a:lnTo>
                    <a:pt x="6365748" y="3937127"/>
                  </a:lnTo>
                  <a:lnTo>
                    <a:pt x="6365748" y="3924427"/>
                  </a:lnTo>
                  <a:close/>
                  <a:moveTo>
                    <a:pt x="6365748" y="3949827"/>
                  </a:moveTo>
                  <a:lnTo>
                    <a:pt x="6365748" y="3962527"/>
                  </a:lnTo>
                  <a:lnTo>
                    <a:pt x="6353048" y="3962527"/>
                  </a:lnTo>
                  <a:lnTo>
                    <a:pt x="6353048" y="3949827"/>
                  </a:lnTo>
                  <a:close/>
                  <a:moveTo>
                    <a:pt x="6353048" y="3975227"/>
                  </a:moveTo>
                  <a:lnTo>
                    <a:pt x="6353048" y="3987927"/>
                  </a:lnTo>
                  <a:lnTo>
                    <a:pt x="6340348" y="3987927"/>
                  </a:lnTo>
                  <a:lnTo>
                    <a:pt x="6340348" y="3975227"/>
                  </a:lnTo>
                  <a:close/>
                  <a:moveTo>
                    <a:pt x="6340348" y="4000627"/>
                  </a:moveTo>
                  <a:lnTo>
                    <a:pt x="6340348" y="4013327"/>
                  </a:lnTo>
                  <a:lnTo>
                    <a:pt x="6327648" y="4013327"/>
                  </a:lnTo>
                  <a:lnTo>
                    <a:pt x="6327648" y="4000627"/>
                  </a:lnTo>
                  <a:close/>
                  <a:moveTo>
                    <a:pt x="6327648" y="4026027"/>
                  </a:moveTo>
                  <a:lnTo>
                    <a:pt x="6327648" y="4038727"/>
                  </a:lnTo>
                  <a:lnTo>
                    <a:pt x="6314948" y="4038727"/>
                  </a:lnTo>
                  <a:lnTo>
                    <a:pt x="6314948" y="4026027"/>
                  </a:lnTo>
                  <a:close/>
                  <a:moveTo>
                    <a:pt x="6314948" y="4051427"/>
                  </a:moveTo>
                  <a:lnTo>
                    <a:pt x="6314948" y="4064127"/>
                  </a:lnTo>
                  <a:lnTo>
                    <a:pt x="6302248" y="4064127"/>
                  </a:lnTo>
                  <a:lnTo>
                    <a:pt x="6302248" y="4051427"/>
                  </a:lnTo>
                  <a:close/>
                  <a:moveTo>
                    <a:pt x="6302248" y="4076827"/>
                  </a:moveTo>
                  <a:lnTo>
                    <a:pt x="6302248" y="4089527"/>
                  </a:lnTo>
                  <a:lnTo>
                    <a:pt x="6289548" y="4089527"/>
                  </a:lnTo>
                  <a:lnTo>
                    <a:pt x="6289548" y="4076827"/>
                  </a:lnTo>
                  <a:close/>
                  <a:moveTo>
                    <a:pt x="6289548" y="4102227"/>
                  </a:moveTo>
                  <a:lnTo>
                    <a:pt x="6289548" y="4114927"/>
                  </a:lnTo>
                  <a:lnTo>
                    <a:pt x="6276848" y="4114927"/>
                  </a:lnTo>
                  <a:lnTo>
                    <a:pt x="6276848" y="4102227"/>
                  </a:lnTo>
                  <a:close/>
                  <a:moveTo>
                    <a:pt x="6276848" y="4127627"/>
                  </a:moveTo>
                  <a:lnTo>
                    <a:pt x="6276848" y="4140327"/>
                  </a:lnTo>
                  <a:lnTo>
                    <a:pt x="6264148" y="4140327"/>
                  </a:lnTo>
                  <a:lnTo>
                    <a:pt x="6264148" y="4127627"/>
                  </a:lnTo>
                  <a:close/>
                  <a:moveTo>
                    <a:pt x="6264148" y="4153027"/>
                  </a:moveTo>
                  <a:lnTo>
                    <a:pt x="6264148" y="4165727"/>
                  </a:lnTo>
                  <a:lnTo>
                    <a:pt x="6251448" y="4165727"/>
                  </a:lnTo>
                  <a:lnTo>
                    <a:pt x="6251448" y="4153027"/>
                  </a:lnTo>
                  <a:close/>
                  <a:moveTo>
                    <a:pt x="6251448" y="4178427"/>
                  </a:moveTo>
                  <a:lnTo>
                    <a:pt x="6251448" y="4191127"/>
                  </a:lnTo>
                  <a:lnTo>
                    <a:pt x="6238748" y="4191127"/>
                  </a:lnTo>
                  <a:lnTo>
                    <a:pt x="6238748" y="4178427"/>
                  </a:lnTo>
                  <a:close/>
                  <a:moveTo>
                    <a:pt x="6238748" y="4203827"/>
                  </a:moveTo>
                  <a:lnTo>
                    <a:pt x="6238748" y="4216527"/>
                  </a:lnTo>
                  <a:lnTo>
                    <a:pt x="6226048" y="4216527"/>
                  </a:lnTo>
                  <a:lnTo>
                    <a:pt x="6226048" y="4203827"/>
                  </a:lnTo>
                  <a:close/>
                  <a:moveTo>
                    <a:pt x="6226048" y="4229227"/>
                  </a:moveTo>
                  <a:lnTo>
                    <a:pt x="6226048" y="4241927"/>
                  </a:lnTo>
                  <a:lnTo>
                    <a:pt x="6213348" y="4241927"/>
                  </a:lnTo>
                  <a:lnTo>
                    <a:pt x="6213348" y="4229227"/>
                  </a:lnTo>
                  <a:close/>
                  <a:moveTo>
                    <a:pt x="6213348" y="4254627"/>
                  </a:moveTo>
                  <a:lnTo>
                    <a:pt x="6213348" y="4267327"/>
                  </a:lnTo>
                  <a:lnTo>
                    <a:pt x="6200648" y="4267327"/>
                  </a:lnTo>
                  <a:lnTo>
                    <a:pt x="6200648" y="4254627"/>
                  </a:lnTo>
                  <a:close/>
                  <a:moveTo>
                    <a:pt x="6200648" y="4280027"/>
                  </a:moveTo>
                  <a:lnTo>
                    <a:pt x="6200648" y="4292727"/>
                  </a:lnTo>
                  <a:lnTo>
                    <a:pt x="6187948" y="4292727"/>
                  </a:lnTo>
                  <a:lnTo>
                    <a:pt x="6187948" y="4280027"/>
                  </a:lnTo>
                  <a:close/>
                  <a:moveTo>
                    <a:pt x="6187948" y="4305427"/>
                  </a:moveTo>
                  <a:lnTo>
                    <a:pt x="6187948" y="4318127"/>
                  </a:lnTo>
                  <a:lnTo>
                    <a:pt x="6175248" y="4318127"/>
                  </a:lnTo>
                  <a:lnTo>
                    <a:pt x="6175248" y="4305427"/>
                  </a:lnTo>
                  <a:close/>
                  <a:moveTo>
                    <a:pt x="6175248" y="4330827"/>
                  </a:moveTo>
                  <a:lnTo>
                    <a:pt x="6175248" y="4343527"/>
                  </a:lnTo>
                  <a:lnTo>
                    <a:pt x="6162548" y="4343527"/>
                  </a:lnTo>
                  <a:lnTo>
                    <a:pt x="6162548" y="4330827"/>
                  </a:lnTo>
                  <a:close/>
                  <a:moveTo>
                    <a:pt x="6162548" y="4356227"/>
                  </a:moveTo>
                  <a:lnTo>
                    <a:pt x="6162548" y="4368927"/>
                  </a:lnTo>
                  <a:lnTo>
                    <a:pt x="6149848" y="4368927"/>
                  </a:lnTo>
                  <a:lnTo>
                    <a:pt x="6149848" y="4356227"/>
                  </a:lnTo>
                  <a:close/>
                  <a:moveTo>
                    <a:pt x="6149848" y="4381627"/>
                  </a:moveTo>
                  <a:lnTo>
                    <a:pt x="6149848" y="4394327"/>
                  </a:lnTo>
                  <a:lnTo>
                    <a:pt x="6137148" y="4394327"/>
                  </a:lnTo>
                  <a:lnTo>
                    <a:pt x="6137148" y="4381627"/>
                  </a:lnTo>
                  <a:close/>
                  <a:moveTo>
                    <a:pt x="6137148" y="4407027"/>
                  </a:moveTo>
                  <a:lnTo>
                    <a:pt x="6137148" y="4419727"/>
                  </a:lnTo>
                  <a:lnTo>
                    <a:pt x="6124448" y="4419727"/>
                  </a:lnTo>
                  <a:lnTo>
                    <a:pt x="6124448" y="4407027"/>
                  </a:lnTo>
                  <a:close/>
                  <a:moveTo>
                    <a:pt x="6124448" y="4432427"/>
                  </a:moveTo>
                  <a:lnTo>
                    <a:pt x="6124448" y="4445127"/>
                  </a:lnTo>
                  <a:lnTo>
                    <a:pt x="6111748" y="4445127"/>
                  </a:lnTo>
                  <a:lnTo>
                    <a:pt x="6111748" y="4432427"/>
                  </a:lnTo>
                  <a:close/>
                  <a:moveTo>
                    <a:pt x="6111748" y="4457827"/>
                  </a:moveTo>
                  <a:lnTo>
                    <a:pt x="6111748" y="4470527"/>
                  </a:lnTo>
                  <a:lnTo>
                    <a:pt x="6099048" y="4470527"/>
                  </a:lnTo>
                  <a:lnTo>
                    <a:pt x="6099048" y="4457827"/>
                  </a:lnTo>
                  <a:close/>
                  <a:moveTo>
                    <a:pt x="6099048" y="4483227"/>
                  </a:moveTo>
                  <a:lnTo>
                    <a:pt x="6099048" y="4495927"/>
                  </a:lnTo>
                  <a:lnTo>
                    <a:pt x="6086348" y="4495927"/>
                  </a:lnTo>
                  <a:lnTo>
                    <a:pt x="6086348" y="4483227"/>
                  </a:lnTo>
                  <a:close/>
                  <a:moveTo>
                    <a:pt x="6086348" y="4508627"/>
                  </a:moveTo>
                  <a:lnTo>
                    <a:pt x="6086348" y="4521327"/>
                  </a:lnTo>
                  <a:lnTo>
                    <a:pt x="6073648" y="4521327"/>
                  </a:lnTo>
                  <a:lnTo>
                    <a:pt x="6073648" y="4508627"/>
                  </a:lnTo>
                  <a:close/>
                  <a:moveTo>
                    <a:pt x="6073648" y="4534027"/>
                  </a:moveTo>
                  <a:lnTo>
                    <a:pt x="6073648" y="4546727"/>
                  </a:lnTo>
                  <a:lnTo>
                    <a:pt x="6060948" y="4546727"/>
                  </a:lnTo>
                  <a:lnTo>
                    <a:pt x="6060948" y="4534027"/>
                  </a:lnTo>
                  <a:close/>
                  <a:moveTo>
                    <a:pt x="6060948" y="4559427"/>
                  </a:moveTo>
                  <a:lnTo>
                    <a:pt x="6060948" y="4572127"/>
                  </a:lnTo>
                  <a:lnTo>
                    <a:pt x="6048248" y="4572127"/>
                  </a:lnTo>
                  <a:lnTo>
                    <a:pt x="6048248" y="4559427"/>
                  </a:lnTo>
                  <a:close/>
                  <a:moveTo>
                    <a:pt x="6048248" y="4584827"/>
                  </a:moveTo>
                  <a:lnTo>
                    <a:pt x="6048248" y="4597527"/>
                  </a:lnTo>
                  <a:lnTo>
                    <a:pt x="6035548" y="4597527"/>
                  </a:lnTo>
                  <a:lnTo>
                    <a:pt x="6035548" y="4584827"/>
                  </a:lnTo>
                  <a:close/>
                  <a:moveTo>
                    <a:pt x="6035548" y="4610227"/>
                  </a:moveTo>
                  <a:lnTo>
                    <a:pt x="6035548" y="4622927"/>
                  </a:lnTo>
                  <a:lnTo>
                    <a:pt x="6022848" y="4622927"/>
                  </a:lnTo>
                  <a:lnTo>
                    <a:pt x="6022848" y="4610227"/>
                  </a:lnTo>
                  <a:close/>
                  <a:moveTo>
                    <a:pt x="6022848" y="4635627"/>
                  </a:moveTo>
                  <a:lnTo>
                    <a:pt x="6022848" y="4648327"/>
                  </a:lnTo>
                  <a:lnTo>
                    <a:pt x="6010148" y="4648327"/>
                  </a:lnTo>
                  <a:lnTo>
                    <a:pt x="6010148" y="4635627"/>
                  </a:lnTo>
                  <a:close/>
                  <a:moveTo>
                    <a:pt x="6010148" y="4661027"/>
                  </a:moveTo>
                  <a:lnTo>
                    <a:pt x="6010148" y="4673727"/>
                  </a:lnTo>
                  <a:lnTo>
                    <a:pt x="5997448" y="4673727"/>
                  </a:lnTo>
                  <a:lnTo>
                    <a:pt x="5997448" y="4661027"/>
                  </a:lnTo>
                  <a:close/>
                  <a:moveTo>
                    <a:pt x="5997448" y="4686427"/>
                  </a:moveTo>
                  <a:lnTo>
                    <a:pt x="5997448" y="4699127"/>
                  </a:lnTo>
                  <a:lnTo>
                    <a:pt x="5984748" y="4699127"/>
                  </a:lnTo>
                  <a:lnTo>
                    <a:pt x="5984748" y="4686427"/>
                  </a:lnTo>
                  <a:close/>
                  <a:moveTo>
                    <a:pt x="5984748" y="4711827"/>
                  </a:moveTo>
                  <a:lnTo>
                    <a:pt x="5984748" y="4724527"/>
                  </a:lnTo>
                  <a:lnTo>
                    <a:pt x="5972048" y="4724527"/>
                  </a:lnTo>
                  <a:lnTo>
                    <a:pt x="5972048" y="4711827"/>
                  </a:lnTo>
                  <a:close/>
                  <a:moveTo>
                    <a:pt x="5972048" y="4737227"/>
                  </a:moveTo>
                  <a:lnTo>
                    <a:pt x="5972048" y="4749927"/>
                  </a:lnTo>
                  <a:lnTo>
                    <a:pt x="5959348" y="4749927"/>
                  </a:lnTo>
                  <a:lnTo>
                    <a:pt x="5959348" y="4737227"/>
                  </a:lnTo>
                  <a:close/>
                  <a:moveTo>
                    <a:pt x="5959348" y="4762627"/>
                  </a:moveTo>
                  <a:lnTo>
                    <a:pt x="5959348" y="4775327"/>
                  </a:lnTo>
                  <a:lnTo>
                    <a:pt x="5946648" y="4775327"/>
                  </a:lnTo>
                  <a:lnTo>
                    <a:pt x="5946648" y="4762627"/>
                  </a:lnTo>
                  <a:close/>
                  <a:moveTo>
                    <a:pt x="5946648" y="4788027"/>
                  </a:moveTo>
                  <a:lnTo>
                    <a:pt x="5946648" y="4800727"/>
                  </a:lnTo>
                  <a:lnTo>
                    <a:pt x="5933948" y="4800727"/>
                  </a:lnTo>
                  <a:lnTo>
                    <a:pt x="5933948" y="4788027"/>
                  </a:lnTo>
                  <a:close/>
                  <a:moveTo>
                    <a:pt x="5933948" y="4813427"/>
                  </a:moveTo>
                  <a:lnTo>
                    <a:pt x="5933948" y="4826127"/>
                  </a:lnTo>
                  <a:lnTo>
                    <a:pt x="5921248" y="4826127"/>
                  </a:lnTo>
                  <a:lnTo>
                    <a:pt x="5921248" y="4813427"/>
                  </a:lnTo>
                  <a:close/>
                  <a:moveTo>
                    <a:pt x="5921248" y="4838827"/>
                  </a:moveTo>
                  <a:lnTo>
                    <a:pt x="5921248" y="4851527"/>
                  </a:lnTo>
                  <a:lnTo>
                    <a:pt x="5908548" y="4851527"/>
                  </a:lnTo>
                  <a:lnTo>
                    <a:pt x="5908548" y="4838827"/>
                  </a:lnTo>
                  <a:close/>
                  <a:moveTo>
                    <a:pt x="5908548" y="4864227"/>
                  </a:moveTo>
                  <a:lnTo>
                    <a:pt x="5908548" y="4876927"/>
                  </a:lnTo>
                  <a:lnTo>
                    <a:pt x="5895848" y="4876927"/>
                  </a:lnTo>
                  <a:lnTo>
                    <a:pt x="5895848" y="4864227"/>
                  </a:lnTo>
                  <a:close/>
                  <a:moveTo>
                    <a:pt x="5895848" y="4889627"/>
                  </a:moveTo>
                  <a:lnTo>
                    <a:pt x="5895848" y="4902327"/>
                  </a:lnTo>
                  <a:lnTo>
                    <a:pt x="5883148" y="4902327"/>
                  </a:lnTo>
                  <a:lnTo>
                    <a:pt x="5883148" y="4889627"/>
                  </a:lnTo>
                  <a:close/>
                  <a:moveTo>
                    <a:pt x="5883148" y="4915027"/>
                  </a:moveTo>
                  <a:lnTo>
                    <a:pt x="5883148" y="4927727"/>
                  </a:lnTo>
                  <a:lnTo>
                    <a:pt x="5870448" y="4927727"/>
                  </a:lnTo>
                  <a:lnTo>
                    <a:pt x="5870448" y="4915027"/>
                  </a:lnTo>
                  <a:close/>
                  <a:moveTo>
                    <a:pt x="5870448" y="4940427"/>
                  </a:moveTo>
                  <a:lnTo>
                    <a:pt x="5870448" y="4953127"/>
                  </a:lnTo>
                  <a:lnTo>
                    <a:pt x="5857748" y="4953127"/>
                  </a:lnTo>
                  <a:lnTo>
                    <a:pt x="5857748" y="4940427"/>
                  </a:lnTo>
                  <a:close/>
                  <a:moveTo>
                    <a:pt x="5857748" y="4965827"/>
                  </a:moveTo>
                  <a:lnTo>
                    <a:pt x="5857748" y="4978527"/>
                  </a:lnTo>
                  <a:lnTo>
                    <a:pt x="5845048" y="4978527"/>
                  </a:lnTo>
                  <a:lnTo>
                    <a:pt x="5845048" y="4965827"/>
                  </a:lnTo>
                  <a:close/>
                  <a:moveTo>
                    <a:pt x="5845048" y="4991227"/>
                  </a:moveTo>
                  <a:lnTo>
                    <a:pt x="5845048" y="5003927"/>
                  </a:lnTo>
                  <a:lnTo>
                    <a:pt x="5832348" y="5003927"/>
                  </a:lnTo>
                  <a:lnTo>
                    <a:pt x="5832348" y="4991227"/>
                  </a:lnTo>
                  <a:close/>
                  <a:moveTo>
                    <a:pt x="5832348" y="5016627"/>
                  </a:moveTo>
                  <a:lnTo>
                    <a:pt x="5832348" y="5029327"/>
                  </a:lnTo>
                  <a:lnTo>
                    <a:pt x="5819648" y="5029327"/>
                  </a:lnTo>
                  <a:lnTo>
                    <a:pt x="5819648" y="5016627"/>
                  </a:lnTo>
                  <a:close/>
                  <a:moveTo>
                    <a:pt x="5819648" y="5042027"/>
                  </a:moveTo>
                  <a:lnTo>
                    <a:pt x="5819648" y="5054727"/>
                  </a:lnTo>
                  <a:lnTo>
                    <a:pt x="5806948" y="5054727"/>
                  </a:lnTo>
                  <a:lnTo>
                    <a:pt x="5806948" y="5042027"/>
                  </a:lnTo>
                  <a:close/>
                  <a:moveTo>
                    <a:pt x="5806948" y="5067427"/>
                  </a:moveTo>
                  <a:lnTo>
                    <a:pt x="5806948" y="5080127"/>
                  </a:lnTo>
                  <a:lnTo>
                    <a:pt x="5794248" y="5080127"/>
                  </a:lnTo>
                  <a:lnTo>
                    <a:pt x="5794248" y="5067427"/>
                  </a:lnTo>
                  <a:close/>
                  <a:moveTo>
                    <a:pt x="5794248" y="5092827"/>
                  </a:moveTo>
                  <a:lnTo>
                    <a:pt x="5794248" y="5105527"/>
                  </a:lnTo>
                  <a:lnTo>
                    <a:pt x="5781548" y="5105527"/>
                  </a:lnTo>
                  <a:lnTo>
                    <a:pt x="5781548" y="5092827"/>
                  </a:lnTo>
                  <a:close/>
                  <a:moveTo>
                    <a:pt x="5781548" y="5118227"/>
                  </a:moveTo>
                  <a:lnTo>
                    <a:pt x="5781548" y="5130927"/>
                  </a:lnTo>
                  <a:lnTo>
                    <a:pt x="5768848" y="5130927"/>
                  </a:lnTo>
                  <a:lnTo>
                    <a:pt x="5768848" y="5118227"/>
                  </a:lnTo>
                  <a:close/>
                  <a:moveTo>
                    <a:pt x="5768848" y="5143627"/>
                  </a:moveTo>
                  <a:lnTo>
                    <a:pt x="5768848" y="5156327"/>
                  </a:lnTo>
                  <a:lnTo>
                    <a:pt x="5756148" y="5156327"/>
                  </a:lnTo>
                  <a:lnTo>
                    <a:pt x="5756148" y="5143627"/>
                  </a:lnTo>
                  <a:close/>
                  <a:moveTo>
                    <a:pt x="5756148" y="5169027"/>
                  </a:moveTo>
                  <a:lnTo>
                    <a:pt x="5756148" y="5181727"/>
                  </a:lnTo>
                  <a:lnTo>
                    <a:pt x="5743448" y="5181727"/>
                  </a:lnTo>
                  <a:lnTo>
                    <a:pt x="5743448" y="5169027"/>
                  </a:lnTo>
                  <a:close/>
                  <a:moveTo>
                    <a:pt x="5743448" y="5194427"/>
                  </a:moveTo>
                  <a:lnTo>
                    <a:pt x="5743448" y="5207127"/>
                  </a:lnTo>
                  <a:lnTo>
                    <a:pt x="5730748" y="5207127"/>
                  </a:lnTo>
                  <a:lnTo>
                    <a:pt x="5730748" y="5194427"/>
                  </a:lnTo>
                  <a:close/>
                  <a:moveTo>
                    <a:pt x="5730748" y="5219827"/>
                  </a:moveTo>
                  <a:lnTo>
                    <a:pt x="5730748" y="5232527"/>
                  </a:lnTo>
                  <a:lnTo>
                    <a:pt x="5718048" y="5232527"/>
                  </a:lnTo>
                  <a:lnTo>
                    <a:pt x="5718048" y="5219827"/>
                  </a:lnTo>
                  <a:close/>
                  <a:moveTo>
                    <a:pt x="5718048" y="5245227"/>
                  </a:moveTo>
                  <a:lnTo>
                    <a:pt x="5718048" y="5257927"/>
                  </a:lnTo>
                  <a:lnTo>
                    <a:pt x="5705348" y="5257927"/>
                  </a:lnTo>
                  <a:lnTo>
                    <a:pt x="5705348" y="5245227"/>
                  </a:lnTo>
                  <a:close/>
                  <a:moveTo>
                    <a:pt x="5705348" y="5270627"/>
                  </a:moveTo>
                  <a:lnTo>
                    <a:pt x="5705348" y="5283327"/>
                  </a:lnTo>
                  <a:lnTo>
                    <a:pt x="5692648" y="5283327"/>
                  </a:lnTo>
                  <a:lnTo>
                    <a:pt x="5692648" y="5270627"/>
                  </a:lnTo>
                  <a:close/>
                  <a:moveTo>
                    <a:pt x="5692648" y="5296027"/>
                  </a:moveTo>
                  <a:lnTo>
                    <a:pt x="5692648" y="5308727"/>
                  </a:lnTo>
                  <a:lnTo>
                    <a:pt x="5679948" y="5308727"/>
                  </a:lnTo>
                  <a:lnTo>
                    <a:pt x="5679948" y="5296027"/>
                  </a:lnTo>
                  <a:close/>
                  <a:moveTo>
                    <a:pt x="5679948" y="5321427"/>
                  </a:moveTo>
                  <a:lnTo>
                    <a:pt x="5679948" y="5334127"/>
                  </a:lnTo>
                  <a:lnTo>
                    <a:pt x="5667248" y="5334127"/>
                  </a:lnTo>
                  <a:lnTo>
                    <a:pt x="5667248" y="5321427"/>
                  </a:lnTo>
                  <a:close/>
                  <a:moveTo>
                    <a:pt x="5667248" y="5346827"/>
                  </a:moveTo>
                  <a:lnTo>
                    <a:pt x="5667248" y="5359527"/>
                  </a:lnTo>
                  <a:lnTo>
                    <a:pt x="5654548" y="5359527"/>
                  </a:lnTo>
                  <a:lnTo>
                    <a:pt x="5654548" y="5346827"/>
                  </a:lnTo>
                  <a:close/>
                  <a:moveTo>
                    <a:pt x="5654548" y="5372227"/>
                  </a:moveTo>
                  <a:lnTo>
                    <a:pt x="5654548" y="5384927"/>
                  </a:lnTo>
                  <a:lnTo>
                    <a:pt x="5641848" y="5384927"/>
                  </a:lnTo>
                  <a:lnTo>
                    <a:pt x="5641848" y="5372227"/>
                  </a:lnTo>
                  <a:close/>
                  <a:moveTo>
                    <a:pt x="5641848" y="5397627"/>
                  </a:moveTo>
                  <a:lnTo>
                    <a:pt x="5641848" y="5410327"/>
                  </a:lnTo>
                  <a:lnTo>
                    <a:pt x="5629148" y="5410327"/>
                  </a:lnTo>
                  <a:lnTo>
                    <a:pt x="5629148" y="5397627"/>
                  </a:lnTo>
                  <a:close/>
                  <a:moveTo>
                    <a:pt x="5629148" y="5423027"/>
                  </a:moveTo>
                  <a:lnTo>
                    <a:pt x="5629148" y="5435727"/>
                  </a:lnTo>
                  <a:lnTo>
                    <a:pt x="5616448" y="5435727"/>
                  </a:lnTo>
                  <a:lnTo>
                    <a:pt x="5616448" y="5423027"/>
                  </a:lnTo>
                  <a:close/>
                  <a:moveTo>
                    <a:pt x="5616448" y="5448427"/>
                  </a:moveTo>
                  <a:lnTo>
                    <a:pt x="5616448" y="5461127"/>
                  </a:lnTo>
                  <a:lnTo>
                    <a:pt x="5603748" y="5461127"/>
                  </a:lnTo>
                  <a:lnTo>
                    <a:pt x="5603748" y="5448427"/>
                  </a:lnTo>
                  <a:close/>
                  <a:moveTo>
                    <a:pt x="5603748" y="5473827"/>
                  </a:moveTo>
                  <a:lnTo>
                    <a:pt x="5603748" y="5486527"/>
                  </a:lnTo>
                  <a:lnTo>
                    <a:pt x="5591048" y="5486527"/>
                  </a:lnTo>
                  <a:lnTo>
                    <a:pt x="5591048" y="5473827"/>
                  </a:lnTo>
                  <a:close/>
                  <a:moveTo>
                    <a:pt x="5591048" y="5499227"/>
                  </a:moveTo>
                  <a:lnTo>
                    <a:pt x="5591048" y="5511927"/>
                  </a:lnTo>
                  <a:lnTo>
                    <a:pt x="5578348" y="5511927"/>
                  </a:lnTo>
                  <a:lnTo>
                    <a:pt x="5578348" y="5499227"/>
                  </a:lnTo>
                  <a:close/>
                  <a:moveTo>
                    <a:pt x="5578348" y="5524627"/>
                  </a:moveTo>
                  <a:lnTo>
                    <a:pt x="5578348" y="5537327"/>
                  </a:lnTo>
                  <a:lnTo>
                    <a:pt x="5565648" y="5537327"/>
                  </a:lnTo>
                  <a:lnTo>
                    <a:pt x="5565648" y="5524627"/>
                  </a:lnTo>
                  <a:close/>
                  <a:moveTo>
                    <a:pt x="5565648" y="5550027"/>
                  </a:moveTo>
                  <a:lnTo>
                    <a:pt x="5565648" y="5562727"/>
                  </a:lnTo>
                  <a:lnTo>
                    <a:pt x="5552948" y="5562727"/>
                  </a:lnTo>
                  <a:lnTo>
                    <a:pt x="5552948" y="5550027"/>
                  </a:lnTo>
                  <a:close/>
                  <a:moveTo>
                    <a:pt x="5552948" y="5575427"/>
                  </a:moveTo>
                  <a:lnTo>
                    <a:pt x="5552948" y="5588127"/>
                  </a:lnTo>
                  <a:lnTo>
                    <a:pt x="5540248" y="5588127"/>
                  </a:lnTo>
                  <a:lnTo>
                    <a:pt x="5540248" y="5575427"/>
                  </a:lnTo>
                  <a:close/>
                  <a:moveTo>
                    <a:pt x="5540248" y="5600827"/>
                  </a:moveTo>
                  <a:lnTo>
                    <a:pt x="5540248" y="5613527"/>
                  </a:lnTo>
                  <a:lnTo>
                    <a:pt x="5527548" y="5613527"/>
                  </a:lnTo>
                  <a:lnTo>
                    <a:pt x="5527548" y="5600827"/>
                  </a:lnTo>
                  <a:close/>
                  <a:moveTo>
                    <a:pt x="5527548" y="5626227"/>
                  </a:moveTo>
                  <a:lnTo>
                    <a:pt x="5527548" y="5638927"/>
                  </a:lnTo>
                  <a:lnTo>
                    <a:pt x="5514848" y="5638927"/>
                  </a:lnTo>
                  <a:lnTo>
                    <a:pt x="5514848" y="5626227"/>
                  </a:lnTo>
                  <a:close/>
                  <a:moveTo>
                    <a:pt x="5514848" y="5651627"/>
                  </a:moveTo>
                  <a:lnTo>
                    <a:pt x="5514848" y="5664327"/>
                  </a:lnTo>
                  <a:lnTo>
                    <a:pt x="5502148" y="5664327"/>
                  </a:lnTo>
                  <a:lnTo>
                    <a:pt x="5502148" y="5651627"/>
                  </a:lnTo>
                  <a:close/>
                  <a:moveTo>
                    <a:pt x="5502148" y="5677027"/>
                  </a:moveTo>
                  <a:lnTo>
                    <a:pt x="5502148" y="5689727"/>
                  </a:lnTo>
                  <a:lnTo>
                    <a:pt x="5489448" y="5689727"/>
                  </a:lnTo>
                  <a:lnTo>
                    <a:pt x="5489448" y="5677027"/>
                  </a:lnTo>
                  <a:close/>
                  <a:moveTo>
                    <a:pt x="5489448" y="5702427"/>
                  </a:moveTo>
                  <a:lnTo>
                    <a:pt x="5489448" y="5715127"/>
                  </a:lnTo>
                  <a:lnTo>
                    <a:pt x="5476748" y="5715127"/>
                  </a:lnTo>
                  <a:lnTo>
                    <a:pt x="5476748" y="5702427"/>
                  </a:lnTo>
                  <a:close/>
                  <a:moveTo>
                    <a:pt x="5476748" y="5727827"/>
                  </a:moveTo>
                  <a:lnTo>
                    <a:pt x="5476748" y="5740527"/>
                  </a:lnTo>
                  <a:lnTo>
                    <a:pt x="5464048" y="5740527"/>
                  </a:lnTo>
                  <a:lnTo>
                    <a:pt x="5464048" y="5727827"/>
                  </a:lnTo>
                  <a:close/>
                  <a:moveTo>
                    <a:pt x="5464048" y="5753227"/>
                  </a:moveTo>
                  <a:lnTo>
                    <a:pt x="5464048" y="5765927"/>
                  </a:lnTo>
                  <a:lnTo>
                    <a:pt x="5451348" y="5765927"/>
                  </a:lnTo>
                  <a:lnTo>
                    <a:pt x="5451348" y="5753227"/>
                  </a:lnTo>
                  <a:close/>
                  <a:moveTo>
                    <a:pt x="5451348" y="5778627"/>
                  </a:moveTo>
                  <a:lnTo>
                    <a:pt x="5451348" y="5791327"/>
                  </a:lnTo>
                  <a:lnTo>
                    <a:pt x="5438648" y="5791327"/>
                  </a:lnTo>
                  <a:lnTo>
                    <a:pt x="5438648" y="5778627"/>
                  </a:lnTo>
                  <a:close/>
                  <a:moveTo>
                    <a:pt x="5438648" y="5804027"/>
                  </a:moveTo>
                  <a:lnTo>
                    <a:pt x="5438648" y="5816727"/>
                  </a:lnTo>
                  <a:lnTo>
                    <a:pt x="5425948" y="5816727"/>
                  </a:lnTo>
                  <a:lnTo>
                    <a:pt x="5425948" y="5804027"/>
                  </a:lnTo>
                  <a:close/>
                  <a:moveTo>
                    <a:pt x="5425948" y="5829427"/>
                  </a:moveTo>
                  <a:lnTo>
                    <a:pt x="5425948" y="5842127"/>
                  </a:lnTo>
                  <a:lnTo>
                    <a:pt x="5413248" y="5842127"/>
                  </a:lnTo>
                  <a:lnTo>
                    <a:pt x="5413248" y="5829427"/>
                  </a:lnTo>
                  <a:close/>
                  <a:moveTo>
                    <a:pt x="5413248" y="5854827"/>
                  </a:moveTo>
                  <a:lnTo>
                    <a:pt x="5413248" y="5867527"/>
                  </a:lnTo>
                  <a:lnTo>
                    <a:pt x="5400548" y="5867527"/>
                  </a:lnTo>
                  <a:lnTo>
                    <a:pt x="5400548" y="5854827"/>
                  </a:lnTo>
                  <a:close/>
                  <a:moveTo>
                    <a:pt x="5400548" y="5880227"/>
                  </a:moveTo>
                  <a:lnTo>
                    <a:pt x="5400548" y="5892927"/>
                  </a:lnTo>
                  <a:lnTo>
                    <a:pt x="5387848" y="5892927"/>
                  </a:lnTo>
                  <a:lnTo>
                    <a:pt x="5387848" y="5880227"/>
                  </a:lnTo>
                  <a:close/>
                  <a:moveTo>
                    <a:pt x="5387848" y="5905627"/>
                  </a:moveTo>
                  <a:lnTo>
                    <a:pt x="5387848" y="5918327"/>
                  </a:lnTo>
                  <a:lnTo>
                    <a:pt x="5375148" y="5918327"/>
                  </a:lnTo>
                  <a:lnTo>
                    <a:pt x="5375148" y="5905627"/>
                  </a:lnTo>
                  <a:close/>
                  <a:moveTo>
                    <a:pt x="5375148" y="5931027"/>
                  </a:moveTo>
                  <a:lnTo>
                    <a:pt x="5375148" y="5943727"/>
                  </a:lnTo>
                  <a:lnTo>
                    <a:pt x="5362448" y="5943727"/>
                  </a:lnTo>
                  <a:lnTo>
                    <a:pt x="5362448" y="5931027"/>
                  </a:lnTo>
                  <a:close/>
                  <a:moveTo>
                    <a:pt x="5362448" y="5956427"/>
                  </a:moveTo>
                  <a:lnTo>
                    <a:pt x="5362448" y="5969127"/>
                  </a:lnTo>
                  <a:lnTo>
                    <a:pt x="5349748" y="5969127"/>
                  </a:lnTo>
                  <a:lnTo>
                    <a:pt x="5349748" y="5956427"/>
                  </a:lnTo>
                  <a:close/>
                  <a:moveTo>
                    <a:pt x="5349748" y="5981827"/>
                  </a:moveTo>
                  <a:lnTo>
                    <a:pt x="5349748" y="5994527"/>
                  </a:lnTo>
                  <a:lnTo>
                    <a:pt x="5337048" y="5994527"/>
                  </a:lnTo>
                  <a:lnTo>
                    <a:pt x="5337048" y="5981827"/>
                  </a:lnTo>
                  <a:close/>
                  <a:moveTo>
                    <a:pt x="5337048" y="6007227"/>
                  </a:moveTo>
                  <a:lnTo>
                    <a:pt x="5337048" y="6019927"/>
                  </a:lnTo>
                  <a:lnTo>
                    <a:pt x="5324348" y="6019927"/>
                  </a:lnTo>
                  <a:lnTo>
                    <a:pt x="5324348" y="6007227"/>
                  </a:lnTo>
                  <a:close/>
                  <a:moveTo>
                    <a:pt x="5324348" y="6032627"/>
                  </a:moveTo>
                  <a:lnTo>
                    <a:pt x="5324348" y="6045327"/>
                  </a:lnTo>
                  <a:lnTo>
                    <a:pt x="5311648" y="6045327"/>
                  </a:lnTo>
                  <a:lnTo>
                    <a:pt x="5311648" y="6032627"/>
                  </a:lnTo>
                  <a:close/>
                  <a:moveTo>
                    <a:pt x="5311648" y="6058027"/>
                  </a:moveTo>
                  <a:lnTo>
                    <a:pt x="5311648" y="6070727"/>
                  </a:lnTo>
                  <a:lnTo>
                    <a:pt x="5298948" y="6070727"/>
                  </a:lnTo>
                  <a:lnTo>
                    <a:pt x="5298948" y="6058027"/>
                  </a:lnTo>
                  <a:close/>
                  <a:moveTo>
                    <a:pt x="5298948" y="6083427"/>
                  </a:moveTo>
                  <a:lnTo>
                    <a:pt x="5298948" y="6096127"/>
                  </a:lnTo>
                  <a:lnTo>
                    <a:pt x="5286248" y="6096127"/>
                  </a:lnTo>
                  <a:lnTo>
                    <a:pt x="5286248" y="6083427"/>
                  </a:lnTo>
                  <a:close/>
                  <a:moveTo>
                    <a:pt x="5286248" y="6108827"/>
                  </a:moveTo>
                  <a:lnTo>
                    <a:pt x="5286248" y="6121527"/>
                  </a:lnTo>
                  <a:lnTo>
                    <a:pt x="5273548" y="6121527"/>
                  </a:lnTo>
                  <a:lnTo>
                    <a:pt x="5273548" y="6108827"/>
                  </a:lnTo>
                  <a:close/>
                  <a:moveTo>
                    <a:pt x="5273548" y="6134227"/>
                  </a:moveTo>
                  <a:lnTo>
                    <a:pt x="5273548" y="6146927"/>
                  </a:lnTo>
                  <a:lnTo>
                    <a:pt x="5260848" y="6146927"/>
                  </a:lnTo>
                  <a:lnTo>
                    <a:pt x="5260848" y="6134227"/>
                  </a:lnTo>
                  <a:close/>
                  <a:moveTo>
                    <a:pt x="5260848" y="6159627"/>
                  </a:moveTo>
                  <a:lnTo>
                    <a:pt x="5260848" y="6172327"/>
                  </a:lnTo>
                  <a:lnTo>
                    <a:pt x="5248148" y="6172327"/>
                  </a:lnTo>
                  <a:lnTo>
                    <a:pt x="5248148" y="6159627"/>
                  </a:lnTo>
                  <a:close/>
                  <a:moveTo>
                    <a:pt x="5248148" y="6185027"/>
                  </a:moveTo>
                  <a:lnTo>
                    <a:pt x="5248148" y="6197727"/>
                  </a:lnTo>
                  <a:lnTo>
                    <a:pt x="5235448" y="6197727"/>
                  </a:lnTo>
                  <a:lnTo>
                    <a:pt x="5235448" y="6185027"/>
                  </a:lnTo>
                  <a:close/>
                  <a:moveTo>
                    <a:pt x="5235448" y="6210427"/>
                  </a:moveTo>
                  <a:lnTo>
                    <a:pt x="5235448" y="6223127"/>
                  </a:lnTo>
                  <a:lnTo>
                    <a:pt x="5222748" y="6223127"/>
                  </a:lnTo>
                  <a:lnTo>
                    <a:pt x="5222748" y="6210427"/>
                  </a:lnTo>
                  <a:close/>
                  <a:moveTo>
                    <a:pt x="5222748" y="6235827"/>
                  </a:moveTo>
                  <a:lnTo>
                    <a:pt x="5222748" y="6248527"/>
                  </a:lnTo>
                  <a:lnTo>
                    <a:pt x="5210048" y="6248527"/>
                  </a:lnTo>
                  <a:lnTo>
                    <a:pt x="5210048" y="6235827"/>
                  </a:lnTo>
                  <a:close/>
                  <a:moveTo>
                    <a:pt x="5210048" y="6261227"/>
                  </a:moveTo>
                  <a:lnTo>
                    <a:pt x="5210048" y="6273927"/>
                  </a:lnTo>
                  <a:lnTo>
                    <a:pt x="5197348" y="6273927"/>
                  </a:lnTo>
                  <a:lnTo>
                    <a:pt x="5197348" y="6261227"/>
                  </a:lnTo>
                  <a:close/>
                  <a:moveTo>
                    <a:pt x="5197348" y="6286627"/>
                  </a:moveTo>
                  <a:lnTo>
                    <a:pt x="5197348" y="6299327"/>
                  </a:lnTo>
                  <a:lnTo>
                    <a:pt x="5184648" y="6299327"/>
                  </a:lnTo>
                  <a:lnTo>
                    <a:pt x="5184648" y="6286627"/>
                  </a:lnTo>
                  <a:close/>
                  <a:moveTo>
                    <a:pt x="5184648" y="6312027"/>
                  </a:moveTo>
                  <a:lnTo>
                    <a:pt x="5184648" y="6324727"/>
                  </a:lnTo>
                  <a:lnTo>
                    <a:pt x="5171948" y="6324727"/>
                  </a:lnTo>
                  <a:lnTo>
                    <a:pt x="5171948" y="6312027"/>
                  </a:lnTo>
                  <a:close/>
                  <a:moveTo>
                    <a:pt x="5171948" y="6337427"/>
                  </a:moveTo>
                  <a:lnTo>
                    <a:pt x="5171948" y="6350127"/>
                  </a:lnTo>
                  <a:lnTo>
                    <a:pt x="5159248" y="6350127"/>
                  </a:lnTo>
                  <a:lnTo>
                    <a:pt x="5159248" y="6337427"/>
                  </a:lnTo>
                  <a:close/>
                  <a:moveTo>
                    <a:pt x="5159248" y="6362827"/>
                  </a:moveTo>
                  <a:lnTo>
                    <a:pt x="5159248" y="6375527"/>
                  </a:lnTo>
                  <a:lnTo>
                    <a:pt x="5146548" y="6375527"/>
                  </a:lnTo>
                  <a:lnTo>
                    <a:pt x="5146548" y="6362827"/>
                  </a:lnTo>
                  <a:close/>
                  <a:moveTo>
                    <a:pt x="5146548" y="6388227"/>
                  </a:moveTo>
                  <a:lnTo>
                    <a:pt x="5146548" y="6400927"/>
                  </a:lnTo>
                  <a:lnTo>
                    <a:pt x="5133848" y="6400927"/>
                  </a:lnTo>
                  <a:lnTo>
                    <a:pt x="5133848" y="6388227"/>
                  </a:lnTo>
                  <a:close/>
                  <a:moveTo>
                    <a:pt x="5133848" y="6413627"/>
                  </a:moveTo>
                  <a:lnTo>
                    <a:pt x="5133848" y="6426327"/>
                  </a:lnTo>
                  <a:lnTo>
                    <a:pt x="5121148" y="6426327"/>
                  </a:lnTo>
                  <a:lnTo>
                    <a:pt x="5121148" y="6413627"/>
                  </a:lnTo>
                  <a:close/>
                  <a:moveTo>
                    <a:pt x="5121148" y="6439027"/>
                  </a:moveTo>
                  <a:lnTo>
                    <a:pt x="5121148" y="6451727"/>
                  </a:lnTo>
                  <a:lnTo>
                    <a:pt x="5108448" y="6451727"/>
                  </a:lnTo>
                  <a:lnTo>
                    <a:pt x="5108448" y="6439027"/>
                  </a:lnTo>
                  <a:close/>
                  <a:moveTo>
                    <a:pt x="5108448" y="6464427"/>
                  </a:moveTo>
                  <a:lnTo>
                    <a:pt x="5108448" y="6477127"/>
                  </a:lnTo>
                  <a:lnTo>
                    <a:pt x="5095748" y="6477127"/>
                  </a:lnTo>
                  <a:lnTo>
                    <a:pt x="5095748" y="6464427"/>
                  </a:lnTo>
                  <a:close/>
                  <a:moveTo>
                    <a:pt x="5095748" y="6489827"/>
                  </a:moveTo>
                  <a:lnTo>
                    <a:pt x="5095748" y="6502527"/>
                  </a:lnTo>
                  <a:lnTo>
                    <a:pt x="5083048" y="6502527"/>
                  </a:lnTo>
                  <a:lnTo>
                    <a:pt x="5083048" y="6489827"/>
                  </a:lnTo>
                  <a:close/>
                  <a:moveTo>
                    <a:pt x="5083048" y="6515227"/>
                  </a:moveTo>
                  <a:lnTo>
                    <a:pt x="5083048" y="6527927"/>
                  </a:lnTo>
                  <a:lnTo>
                    <a:pt x="5070348" y="6527927"/>
                  </a:lnTo>
                  <a:lnTo>
                    <a:pt x="5070348" y="6515227"/>
                  </a:lnTo>
                  <a:close/>
                  <a:moveTo>
                    <a:pt x="5070348" y="6540627"/>
                  </a:moveTo>
                  <a:lnTo>
                    <a:pt x="5070348" y="6553327"/>
                  </a:lnTo>
                  <a:lnTo>
                    <a:pt x="5057648" y="6553327"/>
                  </a:lnTo>
                  <a:lnTo>
                    <a:pt x="5057648" y="6540627"/>
                  </a:lnTo>
                  <a:close/>
                  <a:moveTo>
                    <a:pt x="5057648" y="6566027"/>
                  </a:moveTo>
                  <a:lnTo>
                    <a:pt x="5057648" y="6578727"/>
                  </a:lnTo>
                  <a:lnTo>
                    <a:pt x="5044948" y="6578727"/>
                  </a:lnTo>
                  <a:lnTo>
                    <a:pt x="5044948" y="6566027"/>
                  </a:lnTo>
                  <a:close/>
                  <a:moveTo>
                    <a:pt x="5044948" y="6591427"/>
                  </a:moveTo>
                  <a:lnTo>
                    <a:pt x="5044948" y="6604127"/>
                  </a:lnTo>
                  <a:lnTo>
                    <a:pt x="5032248" y="6604127"/>
                  </a:lnTo>
                  <a:lnTo>
                    <a:pt x="5032248" y="6591427"/>
                  </a:lnTo>
                  <a:close/>
                  <a:moveTo>
                    <a:pt x="5032248" y="6616827"/>
                  </a:moveTo>
                  <a:lnTo>
                    <a:pt x="5032248" y="6629527"/>
                  </a:lnTo>
                  <a:lnTo>
                    <a:pt x="5019548" y="6629527"/>
                  </a:lnTo>
                  <a:lnTo>
                    <a:pt x="5019548" y="6616827"/>
                  </a:lnTo>
                  <a:close/>
                  <a:moveTo>
                    <a:pt x="5019548" y="6642227"/>
                  </a:moveTo>
                  <a:lnTo>
                    <a:pt x="5019548" y="6654927"/>
                  </a:lnTo>
                  <a:lnTo>
                    <a:pt x="5006848" y="6654927"/>
                  </a:lnTo>
                  <a:lnTo>
                    <a:pt x="5006848" y="6642227"/>
                  </a:lnTo>
                  <a:close/>
                  <a:moveTo>
                    <a:pt x="5006848" y="6667627"/>
                  </a:moveTo>
                  <a:lnTo>
                    <a:pt x="5006848" y="6680327"/>
                  </a:lnTo>
                  <a:lnTo>
                    <a:pt x="4994148" y="6680327"/>
                  </a:lnTo>
                  <a:lnTo>
                    <a:pt x="4994148" y="6667627"/>
                  </a:lnTo>
                  <a:close/>
                  <a:moveTo>
                    <a:pt x="4994148" y="6693027"/>
                  </a:moveTo>
                  <a:lnTo>
                    <a:pt x="4994148" y="6705727"/>
                  </a:lnTo>
                  <a:lnTo>
                    <a:pt x="4981448" y="6705727"/>
                  </a:lnTo>
                  <a:lnTo>
                    <a:pt x="4981448" y="6693027"/>
                  </a:lnTo>
                  <a:close/>
                  <a:moveTo>
                    <a:pt x="4981448" y="6718427"/>
                  </a:moveTo>
                  <a:lnTo>
                    <a:pt x="4981448" y="6731127"/>
                  </a:lnTo>
                  <a:lnTo>
                    <a:pt x="4968748" y="6731127"/>
                  </a:lnTo>
                  <a:lnTo>
                    <a:pt x="4968748" y="6718427"/>
                  </a:lnTo>
                  <a:close/>
                  <a:moveTo>
                    <a:pt x="4968748" y="6743827"/>
                  </a:moveTo>
                  <a:lnTo>
                    <a:pt x="4968748" y="6756527"/>
                  </a:lnTo>
                  <a:lnTo>
                    <a:pt x="4956048" y="6756527"/>
                  </a:lnTo>
                  <a:lnTo>
                    <a:pt x="4956048" y="6743827"/>
                  </a:lnTo>
                  <a:close/>
                  <a:moveTo>
                    <a:pt x="4956048" y="6769227"/>
                  </a:moveTo>
                  <a:lnTo>
                    <a:pt x="4956048" y="6781927"/>
                  </a:lnTo>
                  <a:lnTo>
                    <a:pt x="4943348" y="6781927"/>
                  </a:lnTo>
                  <a:lnTo>
                    <a:pt x="4943348" y="6769227"/>
                  </a:lnTo>
                  <a:close/>
                  <a:moveTo>
                    <a:pt x="4943348" y="6794627"/>
                  </a:moveTo>
                  <a:lnTo>
                    <a:pt x="4943348" y="6807327"/>
                  </a:lnTo>
                  <a:lnTo>
                    <a:pt x="4930648" y="6807327"/>
                  </a:lnTo>
                  <a:lnTo>
                    <a:pt x="4930648" y="6794627"/>
                  </a:lnTo>
                  <a:close/>
                  <a:moveTo>
                    <a:pt x="4930648" y="6820027"/>
                  </a:moveTo>
                  <a:lnTo>
                    <a:pt x="4930648" y="6832727"/>
                  </a:lnTo>
                  <a:lnTo>
                    <a:pt x="4917948" y="6832727"/>
                  </a:lnTo>
                  <a:lnTo>
                    <a:pt x="4917948" y="6820027"/>
                  </a:lnTo>
                  <a:close/>
                  <a:moveTo>
                    <a:pt x="4917948" y="6845427"/>
                  </a:moveTo>
                  <a:lnTo>
                    <a:pt x="4917948" y="6858127"/>
                  </a:lnTo>
                  <a:lnTo>
                    <a:pt x="4905248" y="6858127"/>
                  </a:lnTo>
                  <a:lnTo>
                    <a:pt x="4905248" y="6845427"/>
                  </a:lnTo>
                  <a:close/>
                  <a:moveTo>
                    <a:pt x="4905248" y="6870827"/>
                  </a:moveTo>
                  <a:lnTo>
                    <a:pt x="4905248" y="6883527"/>
                  </a:lnTo>
                  <a:lnTo>
                    <a:pt x="4892548" y="6883527"/>
                  </a:lnTo>
                  <a:lnTo>
                    <a:pt x="4892548" y="6870827"/>
                  </a:lnTo>
                  <a:close/>
                  <a:moveTo>
                    <a:pt x="4892548" y="6896227"/>
                  </a:moveTo>
                  <a:lnTo>
                    <a:pt x="4892548" y="6908927"/>
                  </a:lnTo>
                  <a:lnTo>
                    <a:pt x="4879848" y="6908927"/>
                  </a:lnTo>
                  <a:lnTo>
                    <a:pt x="4879848" y="6896227"/>
                  </a:lnTo>
                  <a:close/>
                  <a:moveTo>
                    <a:pt x="4879848" y="6921627"/>
                  </a:moveTo>
                  <a:lnTo>
                    <a:pt x="4879848" y="6934327"/>
                  </a:lnTo>
                  <a:lnTo>
                    <a:pt x="4867148" y="6934327"/>
                  </a:lnTo>
                  <a:lnTo>
                    <a:pt x="4867148" y="6921627"/>
                  </a:lnTo>
                  <a:close/>
                  <a:moveTo>
                    <a:pt x="4867148" y="6947027"/>
                  </a:moveTo>
                  <a:lnTo>
                    <a:pt x="4867148" y="6959727"/>
                  </a:lnTo>
                  <a:lnTo>
                    <a:pt x="4854448" y="6959727"/>
                  </a:lnTo>
                  <a:lnTo>
                    <a:pt x="4854448" y="6947027"/>
                  </a:lnTo>
                  <a:close/>
                  <a:moveTo>
                    <a:pt x="4854448" y="6972427"/>
                  </a:moveTo>
                  <a:lnTo>
                    <a:pt x="4854448" y="6985127"/>
                  </a:lnTo>
                  <a:lnTo>
                    <a:pt x="4841748" y="6985127"/>
                  </a:lnTo>
                  <a:lnTo>
                    <a:pt x="4841748" y="6972427"/>
                  </a:lnTo>
                  <a:close/>
                  <a:moveTo>
                    <a:pt x="4841748" y="6997827"/>
                  </a:moveTo>
                  <a:lnTo>
                    <a:pt x="4841748" y="7010527"/>
                  </a:lnTo>
                  <a:lnTo>
                    <a:pt x="4829048" y="7010527"/>
                  </a:lnTo>
                  <a:lnTo>
                    <a:pt x="4829048" y="6997827"/>
                  </a:lnTo>
                  <a:close/>
                  <a:moveTo>
                    <a:pt x="4829048" y="7023227"/>
                  </a:moveTo>
                  <a:lnTo>
                    <a:pt x="4829048" y="7035927"/>
                  </a:lnTo>
                  <a:lnTo>
                    <a:pt x="4816348" y="7035927"/>
                  </a:lnTo>
                  <a:lnTo>
                    <a:pt x="4816348" y="7023227"/>
                  </a:lnTo>
                  <a:close/>
                  <a:moveTo>
                    <a:pt x="4816348" y="7048627"/>
                  </a:moveTo>
                  <a:lnTo>
                    <a:pt x="4816348" y="7061327"/>
                  </a:lnTo>
                  <a:lnTo>
                    <a:pt x="4803648" y="7061327"/>
                  </a:lnTo>
                  <a:lnTo>
                    <a:pt x="4803648" y="7048627"/>
                  </a:lnTo>
                  <a:close/>
                  <a:moveTo>
                    <a:pt x="4803648" y="7074027"/>
                  </a:moveTo>
                  <a:lnTo>
                    <a:pt x="4803648" y="7086727"/>
                  </a:lnTo>
                  <a:lnTo>
                    <a:pt x="4790948" y="7086727"/>
                  </a:lnTo>
                  <a:lnTo>
                    <a:pt x="4790948" y="7074027"/>
                  </a:lnTo>
                  <a:close/>
                  <a:moveTo>
                    <a:pt x="4790948" y="7099427"/>
                  </a:moveTo>
                  <a:lnTo>
                    <a:pt x="4790948" y="7112127"/>
                  </a:lnTo>
                  <a:lnTo>
                    <a:pt x="4778248" y="7112127"/>
                  </a:lnTo>
                  <a:lnTo>
                    <a:pt x="4778248" y="7099427"/>
                  </a:lnTo>
                  <a:close/>
                  <a:moveTo>
                    <a:pt x="4778248" y="7124827"/>
                  </a:moveTo>
                  <a:lnTo>
                    <a:pt x="4778248" y="7137527"/>
                  </a:lnTo>
                  <a:lnTo>
                    <a:pt x="4765548" y="7137527"/>
                  </a:lnTo>
                  <a:lnTo>
                    <a:pt x="4765548" y="7124827"/>
                  </a:lnTo>
                  <a:close/>
                  <a:moveTo>
                    <a:pt x="4765548" y="7150227"/>
                  </a:moveTo>
                  <a:lnTo>
                    <a:pt x="4765548" y="7162927"/>
                  </a:lnTo>
                  <a:lnTo>
                    <a:pt x="4752848" y="7162927"/>
                  </a:lnTo>
                  <a:lnTo>
                    <a:pt x="4752848" y="7150227"/>
                  </a:lnTo>
                  <a:close/>
                  <a:moveTo>
                    <a:pt x="4752848" y="7175627"/>
                  </a:moveTo>
                  <a:lnTo>
                    <a:pt x="4752848" y="7188327"/>
                  </a:lnTo>
                  <a:lnTo>
                    <a:pt x="4740148" y="7188327"/>
                  </a:lnTo>
                  <a:lnTo>
                    <a:pt x="4740148" y="7175627"/>
                  </a:lnTo>
                  <a:close/>
                  <a:moveTo>
                    <a:pt x="4740148" y="7201027"/>
                  </a:moveTo>
                  <a:lnTo>
                    <a:pt x="4740148" y="7213727"/>
                  </a:lnTo>
                  <a:lnTo>
                    <a:pt x="4727448" y="7213727"/>
                  </a:lnTo>
                  <a:lnTo>
                    <a:pt x="4727448" y="7201027"/>
                  </a:lnTo>
                  <a:close/>
                  <a:moveTo>
                    <a:pt x="4727448" y="7226427"/>
                  </a:moveTo>
                  <a:lnTo>
                    <a:pt x="4727448" y="7239127"/>
                  </a:lnTo>
                  <a:lnTo>
                    <a:pt x="4714748" y="7239127"/>
                  </a:lnTo>
                  <a:lnTo>
                    <a:pt x="4714748" y="7226427"/>
                  </a:lnTo>
                  <a:close/>
                  <a:moveTo>
                    <a:pt x="4714748" y="7251827"/>
                  </a:moveTo>
                  <a:lnTo>
                    <a:pt x="4714748" y="7264527"/>
                  </a:lnTo>
                  <a:lnTo>
                    <a:pt x="4702048" y="7264527"/>
                  </a:lnTo>
                  <a:lnTo>
                    <a:pt x="4702048" y="7251827"/>
                  </a:lnTo>
                  <a:close/>
                  <a:moveTo>
                    <a:pt x="4702048" y="7277227"/>
                  </a:moveTo>
                  <a:lnTo>
                    <a:pt x="4702048" y="7289927"/>
                  </a:lnTo>
                  <a:lnTo>
                    <a:pt x="4689348" y="7289927"/>
                  </a:lnTo>
                  <a:lnTo>
                    <a:pt x="4689348" y="7277227"/>
                  </a:lnTo>
                  <a:close/>
                  <a:moveTo>
                    <a:pt x="4689348" y="7302627"/>
                  </a:moveTo>
                  <a:lnTo>
                    <a:pt x="4689348" y="7315327"/>
                  </a:lnTo>
                  <a:lnTo>
                    <a:pt x="4676648" y="7315327"/>
                  </a:lnTo>
                  <a:lnTo>
                    <a:pt x="4676648" y="7302627"/>
                  </a:lnTo>
                  <a:close/>
                  <a:moveTo>
                    <a:pt x="4676648" y="7328027"/>
                  </a:moveTo>
                  <a:lnTo>
                    <a:pt x="4676648" y="7340727"/>
                  </a:lnTo>
                  <a:lnTo>
                    <a:pt x="4663948" y="7340727"/>
                  </a:lnTo>
                  <a:lnTo>
                    <a:pt x="4663948" y="7328027"/>
                  </a:lnTo>
                  <a:close/>
                  <a:moveTo>
                    <a:pt x="4663948" y="7353427"/>
                  </a:moveTo>
                  <a:lnTo>
                    <a:pt x="4663948" y="7366127"/>
                  </a:lnTo>
                  <a:lnTo>
                    <a:pt x="4651248" y="7366127"/>
                  </a:lnTo>
                  <a:lnTo>
                    <a:pt x="4651248" y="7353427"/>
                  </a:lnTo>
                  <a:close/>
                  <a:moveTo>
                    <a:pt x="4651248" y="7378827"/>
                  </a:moveTo>
                  <a:lnTo>
                    <a:pt x="4651248" y="7391527"/>
                  </a:lnTo>
                  <a:lnTo>
                    <a:pt x="4638548" y="7391527"/>
                  </a:lnTo>
                  <a:lnTo>
                    <a:pt x="4638548" y="7378827"/>
                  </a:lnTo>
                  <a:close/>
                  <a:moveTo>
                    <a:pt x="4638548" y="7404227"/>
                  </a:moveTo>
                  <a:lnTo>
                    <a:pt x="4638548" y="7416927"/>
                  </a:lnTo>
                  <a:lnTo>
                    <a:pt x="4625848" y="7416927"/>
                  </a:lnTo>
                  <a:lnTo>
                    <a:pt x="4625848" y="7404227"/>
                  </a:lnTo>
                  <a:close/>
                  <a:moveTo>
                    <a:pt x="4625848" y="7429627"/>
                  </a:moveTo>
                  <a:lnTo>
                    <a:pt x="4625848" y="7442327"/>
                  </a:lnTo>
                  <a:lnTo>
                    <a:pt x="4613148" y="7442327"/>
                  </a:lnTo>
                  <a:lnTo>
                    <a:pt x="4613148" y="7429627"/>
                  </a:lnTo>
                  <a:close/>
                  <a:moveTo>
                    <a:pt x="4613148" y="7455027"/>
                  </a:moveTo>
                  <a:lnTo>
                    <a:pt x="4613148" y="7467727"/>
                  </a:lnTo>
                  <a:lnTo>
                    <a:pt x="4600448" y="7467727"/>
                  </a:lnTo>
                  <a:lnTo>
                    <a:pt x="4600448" y="7455027"/>
                  </a:lnTo>
                  <a:close/>
                  <a:moveTo>
                    <a:pt x="4600448" y="7480427"/>
                  </a:moveTo>
                  <a:lnTo>
                    <a:pt x="4600448" y="7493127"/>
                  </a:lnTo>
                  <a:lnTo>
                    <a:pt x="4587748" y="7493127"/>
                  </a:lnTo>
                  <a:lnTo>
                    <a:pt x="4587748" y="7480427"/>
                  </a:lnTo>
                  <a:close/>
                  <a:moveTo>
                    <a:pt x="4587748" y="7505827"/>
                  </a:moveTo>
                  <a:lnTo>
                    <a:pt x="4587748" y="7518527"/>
                  </a:lnTo>
                  <a:lnTo>
                    <a:pt x="4575048" y="7518527"/>
                  </a:lnTo>
                  <a:lnTo>
                    <a:pt x="4575048" y="7505827"/>
                  </a:lnTo>
                  <a:close/>
                  <a:moveTo>
                    <a:pt x="4575048" y="7531227"/>
                  </a:moveTo>
                  <a:lnTo>
                    <a:pt x="4575048" y="7543927"/>
                  </a:lnTo>
                  <a:lnTo>
                    <a:pt x="4562348" y="7543927"/>
                  </a:lnTo>
                  <a:lnTo>
                    <a:pt x="4562348" y="7531227"/>
                  </a:lnTo>
                  <a:close/>
                  <a:moveTo>
                    <a:pt x="4562348" y="7556627"/>
                  </a:moveTo>
                  <a:lnTo>
                    <a:pt x="4562348" y="7569327"/>
                  </a:lnTo>
                  <a:lnTo>
                    <a:pt x="4549648" y="7569327"/>
                  </a:lnTo>
                  <a:lnTo>
                    <a:pt x="4549648" y="7556627"/>
                  </a:lnTo>
                  <a:close/>
                  <a:moveTo>
                    <a:pt x="4549648" y="7582027"/>
                  </a:moveTo>
                  <a:lnTo>
                    <a:pt x="4549648" y="7594727"/>
                  </a:lnTo>
                  <a:lnTo>
                    <a:pt x="4536948" y="7594727"/>
                  </a:lnTo>
                  <a:lnTo>
                    <a:pt x="4536948" y="7582027"/>
                  </a:lnTo>
                  <a:close/>
                  <a:moveTo>
                    <a:pt x="4536948" y="7607427"/>
                  </a:moveTo>
                  <a:lnTo>
                    <a:pt x="4536948" y="7620127"/>
                  </a:lnTo>
                  <a:lnTo>
                    <a:pt x="4524248" y="7620127"/>
                  </a:lnTo>
                  <a:lnTo>
                    <a:pt x="4524248" y="7607427"/>
                  </a:lnTo>
                  <a:close/>
                  <a:moveTo>
                    <a:pt x="4524248" y="7632827"/>
                  </a:moveTo>
                  <a:lnTo>
                    <a:pt x="4524248" y="7645527"/>
                  </a:lnTo>
                  <a:lnTo>
                    <a:pt x="4511548" y="7645527"/>
                  </a:lnTo>
                  <a:lnTo>
                    <a:pt x="4511548" y="7632827"/>
                  </a:lnTo>
                  <a:close/>
                  <a:moveTo>
                    <a:pt x="4511548" y="7658227"/>
                  </a:moveTo>
                  <a:lnTo>
                    <a:pt x="4511548" y="7670927"/>
                  </a:lnTo>
                  <a:lnTo>
                    <a:pt x="4498848" y="7670927"/>
                  </a:lnTo>
                  <a:lnTo>
                    <a:pt x="4498848" y="7658227"/>
                  </a:lnTo>
                  <a:close/>
                  <a:moveTo>
                    <a:pt x="4498848" y="7683627"/>
                  </a:moveTo>
                  <a:lnTo>
                    <a:pt x="4498848" y="7696327"/>
                  </a:lnTo>
                  <a:lnTo>
                    <a:pt x="4486148" y="7696327"/>
                  </a:lnTo>
                  <a:lnTo>
                    <a:pt x="4486148" y="7683627"/>
                  </a:lnTo>
                  <a:close/>
                  <a:moveTo>
                    <a:pt x="4486148" y="7709027"/>
                  </a:moveTo>
                  <a:lnTo>
                    <a:pt x="4486148" y="7721727"/>
                  </a:lnTo>
                  <a:lnTo>
                    <a:pt x="4473448" y="7721727"/>
                  </a:lnTo>
                  <a:lnTo>
                    <a:pt x="4473448" y="7709027"/>
                  </a:lnTo>
                  <a:close/>
                  <a:moveTo>
                    <a:pt x="4473448" y="7734427"/>
                  </a:moveTo>
                  <a:lnTo>
                    <a:pt x="4473448" y="7747127"/>
                  </a:lnTo>
                  <a:lnTo>
                    <a:pt x="4460748" y="7747127"/>
                  </a:lnTo>
                  <a:lnTo>
                    <a:pt x="4460748" y="7734427"/>
                  </a:lnTo>
                  <a:close/>
                  <a:moveTo>
                    <a:pt x="4460748" y="7759827"/>
                  </a:moveTo>
                  <a:lnTo>
                    <a:pt x="4460748" y="7772527"/>
                  </a:lnTo>
                  <a:lnTo>
                    <a:pt x="4448048" y="7772527"/>
                  </a:lnTo>
                  <a:lnTo>
                    <a:pt x="4448048" y="7759827"/>
                  </a:lnTo>
                  <a:close/>
                  <a:moveTo>
                    <a:pt x="4448048" y="7785227"/>
                  </a:moveTo>
                  <a:lnTo>
                    <a:pt x="4448048" y="7797927"/>
                  </a:lnTo>
                  <a:lnTo>
                    <a:pt x="4435348" y="7797927"/>
                  </a:lnTo>
                  <a:lnTo>
                    <a:pt x="4435348" y="7785227"/>
                  </a:lnTo>
                  <a:close/>
                  <a:moveTo>
                    <a:pt x="4435348" y="7810627"/>
                  </a:moveTo>
                  <a:lnTo>
                    <a:pt x="4435348" y="7823327"/>
                  </a:lnTo>
                  <a:lnTo>
                    <a:pt x="4422648" y="7823327"/>
                  </a:lnTo>
                  <a:lnTo>
                    <a:pt x="4422648" y="7810627"/>
                  </a:lnTo>
                  <a:close/>
                  <a:moveTo>
                    <a:pt x="4422648" y="7836027"/>
                  </a:moveTo>
                  <a:lnTo>
                    <a:pt x="4422648" y="7848727"/>
                  </a:lnTo>
                  <a:lnTo>
                    <a:pt x="4409948" y="7848727"/>
                  </a:lnTo>
                  <a:lnTo>
                    <a:pt x="4409948" y="7836027"/>
                  </a:lnTo>
                  <a:close/>
                  <a:moveTo>
                    <a:pt x="4409948" y="7861427"/>
                  </a:moveTo>
                  <a:lnTo>
                    <a:pt x="4409948" y="7874127"/>
                  </a:lnTo>
                  <a:lnTo>
                    <a:pt x="4397248" y="7874127"/>
                  </a:lnTo>
                  <a:lnTo>
                    <a:pt x="4397248" y="7861427"/>
                  </a:lnTo>
                  <a:close/>
                  <a:moveTo>
                    <a:pt x="4397248" y="7886827"/>
                  </a:moveTo>
                  <a:lnTo>
                    <a:pt x="4397248" y="7899527"/>
                  </a:lnTo>
                  <a:lnTo>
                    <a:pt x="4384548" y="7899527"/>
                  </a:lnTo>
                  <a:lnTo>
                    <a:pt x="4384548" y="7886827"/>
                  </a:lnTo>
                  <a:close/>
                  <a:moveTo>
                    <a:pt x="4384548" y="7912227"/>
                  </a:moveTo>
                  <a:lnTo>
                    <a:pt x="4384548" y="7924927"/>
                  </a:lnTo>
                  <a:lnTo>
                    <a:pt x="4371848" y="7924927"/>
                  </a:lnTo>
                  <a:lnTo>
                    <a:pt x="4371848" y="7912227"/>
                  </a:lnTo>
                  <a:close/>
                  <a:moveTo>
                    <a:pt x="4371848" y="7937627"/>
                  </a:moveTo>
                  <a:lnTo>
                    <a:pt x="4371848" y="7950327"/>
                  </a:lnTo>
                  <a:lnTo>
                    <a:pt x="4359148" y="7950327"/>
                  </a:lnTo>
                  <a:lnTo>
                    <a:pt x="4359148" y="7937627"/>
                  </a:lnTo>
                  <a:close/>
                  <a:moveTo>
                    <a:pt x="4359148" y="7963027"/>
                  </a:moveTo>
                  <a:lnTo>
                    <a:pt x="4359148" y="7975727"/>
                  </a:lnTo>
                  <a:lnTo>
                    <a:pt x="4346448" y="7975727"/>
                  </a:lnTo>
                  <a:lnTo>
                    <a:pt x="4346448" y="7963027"/>
                  </a:lnTo>
                  <a:close/>
                  <a:moveTo>
                    <a:pt x="4346448" y="7988427"/>
                  </a:moveTo>
                  <a:lnTo>
                    <a:pt x="4346448" y="8001127"/>
                  </a:lnTo>
                  <a:lnTo>
                    <a:pt x="4333748" y="8001127"/>
                  </a:lnTo>
                  <a:lnTo>
                    <a:pt x="4333748" y="7988427"/>
                  </a:lnTo>
                  <a:close/>
                  <a:moveTo>
                    <a:pt x="4333748" y="8013827"/>
                  </a:moveTo>
                  <a:lnTo>
                    <a:pt x="4333748" y="8026527"/>
                  </a:lnTo>
                  <a:lnTo>
                    <a:pt x="4321048" y="8026527"/>
                  </a:lnTo>
                  <a:lnTo>
                    <a:pt x="4321048" y="8013827"/>
                  </a:lnTo>
                  <a:close/>
                  <a:moveTo>
                    <a:pt x="4321048" y="8039227"/>
                  </a:moveTo>
                  <a:lnTo>
                    <a:pt x="4321048" y="8051927"/>
                  </a:lnTo>
                  <a:lnTo>
                    <a:pt x="4308348" y="8051927"/>
                  </a:lnTo>
                  <a:lnTo>
                    <a:pt x="4308348" y="8039227"/>
                  </a:lnTo>
                  <a:close/>
                  <a:moveTo>
                    <a:pt x="4308348" y="8064627"/>
                  </a:moveTo>
                  <a:lnTo>
                    <a:pt x="4308348" y="8077327"/>
                  </a:lnTo>
                  <a:lnTo>
                    <a:pt x="4295648" y="8077327"/>
                  </a:lnTo>
                  <a:lnTo>
                    <a:pt x="4295648" y="8064627"/>
                  </a:lnTo>
                  <a:close/>
                  <a:moveTo>
                    <a:pt x="4295648" y="8090027"/>
                  </a:moveTo>
                  <a:lnTo>
                    <a:pt x="4295648" y="8102727"/>
                  </a:lnTo>
                  <a:lnTo>
                    <a:pt x="4282948" y="8102727"/>
                  </a:lnTo>
                  <a:lnTo>
                    <a:pt x="4282948" y="8090027"/>
                  </a:lnTo>
                  <a:close/>
                  <a:moveTo>
                    <a:pt x="4282948" y="8115427"/>
                  </a:moveTo>
                  <a:lnTo>
                    <a:pt x="4282948" y="8128127"/>
                  </a:lnTo>
                  <a:lnTo>
                    <a:pt x="4270248" y="8128127"/>
                  </a:lnTo>
                  <a:lnTo>
                    <a:pt x="4270248" y="8115427"/>
                  </a:lnTo>
                  <a:close/>
                  <a:moveTo>
                    <a:pt x="4270248" y="8140827"/>
                  </a:moveTo>
                  <a:lnTo>
                    <a:pt x="4270248" y="8153527"/>
                  </a:lnTo>
                  <a:lnTo>
                    <a:pt x="4257548" y="8153527"/>
                  </a:lnTo>
                  <a:lnTo>
                    <a:pt x="4257548" y="8140827"/>
                  </a:lnTo>
                  <a:close/>
                  <a:moveTo>
                    <a:pt x="4257548" y="8166227"/>
                  </a:moveTo>
                  <a:lnTo>
                    <a:pt x="4257548" y="8178927"/>
                  </a:lnTo>
                  <a:lnTo>
                    <a:pt x="4244848" y="8178927"/>
                  </a:lnTo>
                  <a:lnTo>
                    <a:pt x="4244848" y="8166227"/>
                  </a:lnTo>
                  <a:close/>
                  <a:moveTo>
                    <a:pt x="4244848" y="8191627"/>
                  </a:moveTo>
                  <a:lnTo>
                    <a:pt x="4244848" y="8204327"/>
                  </a:lnTo>
                  <a:lnTo>
                    <a:pt x="4232148" y="8204327"/>
                  </a:lnTo>
                  <a:lnTo>
                    <a:pt x="4232148" y="8191627"/>
                  </a:lnTo>
                  <a:close/>
                  <a:moveTo>
                    <a:pt x="4232148" y="8217027"/>
                  </a:moveTo>
                  <a:lnTo>
                    <a:pt x="4232148" y="8229727"/>
                  </a:lnTo>
                  <a:lnTo>
                    <a:pt x="4219448" y="8229727"/>
                  </a:lnTo>
                  <a:lnTo>
                    <a:pt x="4219448" y="8217027"/>
                  </a:lnTo>
                  <a:close/>
                  <a:moveTo>
                    <a:pt x="4219448" y="8242427"/>
                  </a:moveTo>
                  <a:lnTo>
                    <a:pt x="4219448" y="8255127"/>
                  </a:lnTo>
                  <a:lnTo>
                    <a:pt x="4206748" y="8255127"/>
                  </a:lnTo>
                  <a:lnTo>
                    <a:pt x="4206748" y="8242427"/>
                  </a:lnTo>
                  <a:close/>
                  <a:moveTo>
                    <a:pt x="4206748" y="8267827"/>
                  </a:moveTo>
                  <a:lnTo>
                    <a:pt x="4206748" y="8280527"/>
                  </a:lnTo>
                  <a:lnTo>
                    <a:pt x="4194048" y="8280527"/>
                  </a:lnTo>
                  <a:lnTo>
                    <a:pt x="4194048" y="8267827"/>
                  </a:lnTo>
                  <a:close/>
                  <a:moveTo>
                    <a:pt x="4194048" y="8293227"/>
                  </a:moveTo>
                  <a:lnTo>
                    <a:pt x="4194048" y="8305927"/>
                  </a:lnTo>
                  <a:lnTo>
                    <a:pt x="4181348" y="8305927"/>
                  </a:lnTo>
                  <a:lnTo>
                    <a:pt x="4181348" y="8293227"/>
                  </a:lnTo>
                  <a:close/>
                  <a:moveTo>
                    <a:pt x="4181348" y="8318627"/>
                  </a:moveTo>
                  <a:lnTo>
                    <a:pt x="4181348" y="8331327"/>
                  </a:lnTo>
                  <a:lnTo>
                    <a:pt x="4168648" y="8331327"/>
                  </a:lnTo>
                  <a:lnTo>
                    <a:pt x="4168648" y="8318627"/>
                  </a:lnTo>
                  <a:close/>
                  <a:moveTo>
                    <a:pt x="4168648" y="8344027"/>
                  </a:moveTo>
                  <a:lnTo>
                    <a:pt x="4168648" y="8356727"/>
                  </a:lnTo>
                  <a:lnTo>
                    <a:pt x="4155948" y="8356727"/>
                  </a:lnTo>
                  <a:lnTo>
                    <a:pt x="4155948" y="8344027"/>
                  </a:lnTo>
                  <a:close/>
                  <a:moveTo>
                    <a:pt x="4155948" y="8369427"/>
                  </a:moveTo>
                  <a:lnTo>
                    <a:pt x="4155948" y="8382127"/>
                  </a:lnTo>
                  <a:lnTo>
                    <a:pt x="4143248" y="8382127"/>
                  </a:lnTo>
                  <a:lnTo>
                    <a:pt x="4143248" y="8369427"/>
                  </a:lnTo>
                  <a:close/>
                  <a:moveTo>
                    <a:pt x="4143248" y="8394827"/>
                  </a:moveTo>
                  <a:lnTo>
                    <a:pt x="4143248" y="8407527"/>
                  </a:lnTo>
                  <a:lnTo>
                    <a:pt x="4130548" y="8407527"/>
                  </a:lnTo>
                  <a:lnTo>
                    <a:pt x="4130548" y="8394827"/>
                  </a:lnTo>
                  <a:close/>
                  <a:moveTo>
                    <a:pt x="4130548" y="8420227"/>
                  </a:moveTo>
                  <a:lnTo>
                    <a:pt x="4130548" y="8432927"/>
                  </a:lnTo>
                  <a:lnTo>
                    <a:pt x="4117848" y="8432927"/>
                  </a:lnTo>
                  <a:lnTo>
                    <a:pt x="4117848" y="8420227"/>
                  </a:lnTo>
                  <a:close/>
                  <a:moveTo>
                    <a:pt x="4117848" y="8445627"/>
                  </a:moveTo>
                  <a:lnTo>
                    <a:pt x="4117848" y="8458327"/>
                  </a:lnTo>
                  <a:lnTo>
                    <a:pt x="4105148" y="8458327"/>
                  </a:lnTo>
                  <a:lnTo>
                    <a:pt x="4105148" y="8445627"/>
                  </a:lnTo>
                  <a:close/>
                  <a:moveTo>
                    <a:pt x="4105148" y="8471027"/>
                  </a:moveTo>
                  <a:lnTo>
                    <a:pt x="4105148" y="8483727"/>
                  </a:lnTo>
                  <a:lnTo>
                    <a:pt x="4092448" y="8483727"/>
                  </a:lnTo>
                  <a:lnTo>
                    <a:pt x="4092448" y="8471027"/>
                  </a:lnTo>
                  <a:close/>
                  <a:moveTo>
                    <a:pt x="4092448" y="8496427"/>
                  </a:moveTo>
                  <a:lnTo>
                    <a:pt x="4092448" y="8509127"/>
                  </a:lnTo>
                  <a:lnTo>
                    <a:pt x="4079748" y="8509127"/>
                  </a:lnTo>
                  <a:lnTo>
                    <a:pt x="4079748" y="8496427"/>
                  </a:lnTo>
                  <a:close/>
                  <a:moveTo>
                    <a:pt x="4079748" y="8521827"/>
                  </a:moveTo>
                  <a:lnTo>
                    <a:pt x="4079748" y="8534527"/>
                  </a:lnTo>
                  <a:lnTo>
                    <a:pt x="4067048" y="8534527"/>
                  </a:lnTo>
                  <a:lnTo>
                    <a:pt x="4067048" y="8521827"/>
                  </a:lnTo>
                  <a:close/>
                  <a:moveTo>
                    <a:pt x="4067048" y="8547227"/>
                  </a:moveTo>
                  <a:lnTo>
                    <a:pt x="4067048" y="8559927"/>
                  </a:lnTo>
                  <a:lnTo>
                    <a:pt x="4054348" y="8559927"/>
                  </a:lnTo>
                  <a:lnTo>
                    <a:pt x="4054348" y="8547227"/>
                  </a:lnTo>
                  <a:close/>
                  <a:moveTo>
                    <a:pt x="4054348" y="8572627"/>
                  </a:moveTo>
                  <a:lnTo>
                    <a:pt x="4054348" y="8585327"/>
                  </a:lnTo>
                  <a:lnTo>
                    <a:pt x="4041648" y="8585327"/>
                  </a:lnTo>
                  <a:lnTo>
                    <a:pt x="4041648" y="8572627"/>
                  </a:lnTo>
                  <a:close/>
                  <a:moveTo>
                    <a:pt x="4041648" y="8598027"/>
                  </a:moveTo>
                  <a:lnTo>
                    <a:pt x="4041648" y="8610727"/>
                  </a:lnTo>
                  <a:lnTo>
                    <a:pt x="4028948" y="8610727"/>
                  </a:lnTo>
                  <a:lnTo>
                    <a:pt x="4028948" y="8598027"/>
                  </a:lnTo>
                  <a:close/>
                  <a:moveTo>
                    <a:pt x="4028948" y="8623427"/>
                  </a:moveTo>
                  <a:lnTo>
                    <a:pt x="4028948" y="8636127"/>
                  </a:lnTo>
                  <a:lnTo>
                    <a:pt x="4016248" y="8636127"/>
                  </a:lnTo>
                  <a:lnTo>
                    <a:pt x="4016248" y="8623427"/>
                  </a:lnTo>
                  <a:close/>
                  <a:moveTo>
                    <a:pt x="4016248" y="8648827"/>
                  </a:moveTo>
                  <a:lnTo>
                    <a:pt x="4016248" y="8661527"/>
                  </a:lnTo>
                  <a:lnTo>
                    <a:pt x="4003548" y="8661527"/>
                  </a:lnTo>
                  <a:lnTo>
                    <a:pt x="4003548" y="8648827"/>
                  </a:lnTo>
                  <a:close/>
                  <a:moveTo>
                    <a:pt x="4003548" y="8674227"/>
                  </a:moveTo>
                  <a:lnTo>
                    <a:pt x="4003548" y="8686927"/>
                  </a:lnTo>
                  <a:lnTo>
                    <a:pt x="3990848" y="8686927"/>
                  </a:lnTo>
                  <a:lnTo>
                    <a:pt x="3990848" y="8674227"/>
                  </a:lnTo>
                  <a:close/>
                  <a:moveTo>
                    <a:pt x="3990848" y="8699627"/>
                  </a:moveTo>
                  <a:lnTo>
                    <a:pt x="3990848" y="8712327"/>
                  </a:lnTo>
                  <a:lnTo>
                    <a:pt x="3978148" y="8712327"/>
                  </a:lnTo>
                  <a:lnTo>
                    <a:pt x="3978148" y="8699627"/>
                  </a:lnTo>
                  <a:close/>
                  <a:moveTo>
                    <a:pt x="3978148" y="8725027"/>
                  </a:moveTo>
                  <a:lnTo>
                    <a:pt x="3978148" y="8737727"/>
                  </a:lnTo>
                  <a:lnTo>
                    <a:pt x="3965448" y="8737727"/>
                  </a:lnTo>
                  <a:lnTo>
                    <a:pt x="3965448" y="8725027"/>
                  </a:lnTo>
                  <a:close/>
                  <a:moveTo>
                    <a:pt x="3965448" y="8750427"/>
                  </a:moveTo>
                  <a:lnTo>
                    <a:pt x="3965448" y="8763127"/>
                  </a:lnTo>
                  <a:lnTo>
                    <a:pt x="3952748" y="8763127"/>
                  </a:lnTo>
                  <a:lnTo>
                    <a:pt x="3952748" y="8750427"/>
                  </a:lnTo>
                  <a:close/>
                  <a:moveTo>
                    <a:pt x="3952748" y="8775827"/>
                  </a:moveTo>
                  <a:lnTo>
                    <a:pt x="3952748" y="8788527"/>
                  </a:lnTo>
                  <a:lnTo>
                    <a:pt x="3940048" y="8788527"/>
                  </a:lnTo>
                  <a:lnTo>
                    <a:pt x="3940048" y="8775827"/>
                  </a:lnTo>
                  <a:close/>
                  <a:moveTo>
                    <a:pt x="3940048" y="8801227"/>
                  </a:moveTo>
                  <a:lnTo>
                    <a:pt x="3940048" y="8813927"/>
                  </a:lnTo>
                  <a:lnTo>
                    <a:pt x="3927348" y="8813927"/>
                  </a:lnTo>
                  <a:lnTo>
                    <a:pt x="3927348" y="8801227"/>
                  </a:lnTo>
                  <a:close/>
                  <a:moveTo>
                    <a:pt x="3927348" y="8826627"/>
                  </a:moveTo>
                  <a:lnTo>
                    <a:pt x="3927348" y="8839327"/>
                  </a:lnTo>
                  <a:lnTo>
                    <a:pt x="3914648" y="8839327"/>
                  </a:lnTo>
                  <a:lnTo>
                    <a:pt x="3914648" y="8826627"/>
                  </a:lnTo>
                  <a:close/>
                  <a:moveTo>
                    <a:pt x="3914648" y="8852027"/>
                  </a:moveTo>
                  <a:lnTo>
                    <a:pt x="3914648" y="8864727"/>
                  </a:lnTo>
                  <a:lnTo>
                    <a:pt x="3901948" y="8864727"/>
                  </a:lnTo>
                  <a:lnTo>
                    <a:pt x="3901948" y="8852027"/>
                  </a:lnTo>
                  <a:close/>
                  <a:moveTo>
                    <a:pt x="3901948" y="8877427"/>
                  </a:moveTo>
                  <a:lnTo>
                    <a:pt x="3901948" y="8890127"/>
                  </a:lnTo>
                  <a:lnTo>
                    <a:pt x="3889248" y="8890127"/>
                  </a:lnTo>
                  <a:lnTo>
                    <a:pt x="3889248" y="8877427"/>
                  </a:lnTo>
                  <a:close/>
                  <a:moveTo>
                    <a:pt x="3889248" y="8902827"/>
                  </a:moveTo>
                  <a:lnTo>
                    <a:pt x="3889248" y="8915527"/>
                  </a:lnTo>
                  <a:lnTo>
                    <a:pt x="3876548" y="8915527"/>
                  </a:lnTo>
                  <a:lnTo>
                    <a:pt x="3876548" y="8902827"/>
                  </a:lnTo>
                  <a:close/>
                  <a:moveTo>
                    <a:pt x="3876548" y="8928227"/>
                  </a:moveTo>
                  <a:lnTo>
                    <a:pt x="3876548" y="8940927"/>
                  </a:lnTo>
                  <a:lnTo>
                    <a:pt x="3863848" y="8940927"/>
                  </a:lnTo>
                  <a:lnTo>
                    <a:pt x="3863848" y="8928227"/>
                  </a:lnTo>
                  <a:close/>
                  <a:moveTo>
                    <a:pt x="3863848" y="8953627"/>
                  </a:moveTo>
                  <a:lnTo>
                    <a:pt x="3863848" y="8966327"/>
                  </a:lnTo>
                  <a:lnTo>
                    <a:pt x="3851148" y="8966327"/>
                  </a:lnTo>
                  <a:lnTo>
                    <a:pt x="3851148" y="8953627"/>
                  </a:lnTo>
                  <a:close/>
                  <a:moveTo>
                    <a:pt x="3851148" y="8979027"/>
                  </a:moveTo>
                  <a:lnTo>
                    <a:pt x="3851148" y="8991727"/>
                  </a:lnTo>
                  <a:lnTo>
                    <a:pt x="3838448" y="8991727"/>
                  </a:lnTo>
                  <a:lnTo>
                    <a:pt x="3838448" y="8979027"/>
                  </a:lnTo>
                  <a:close/>
                  <a:moveTo>
                    <a:pt x="3838448" y="9004427"/>
                  </a:moveTo>
                  <a:lnTo>
                    <a:pt x="3838448" y="9017127"/>
                  </a:lnTo>
                  <a:lnTo>
                    <a:pt x="3825748" y="9017127"/>
                  </a:lnTo>
                  <a:lnTo>
                    <a:pt x="3825748" y="9004427"/>
                  </a:lnTo>
                  <a:close/>
                  <a:moveTo>
                    <a:pt x="3825748" y="9029827"/>
                  </a:moveTo>
                  <a:lnTo>
                    <a:pt x="3825748" y="9042527"/>
                  </a:lnTo>
                  <a:lnTo>
                    <a:pt x="3813048" y="9042527"/>
                  </a:lnTo>
                  <a:lnTo>
                    <a:pt x="3813048" y="9029827"/>
                  </a:lnTo>
                  <a:close/>
                  <a:moveTo>
                    <a:pt x="3813048" y="9055227"/>
                  </a:moveTo>
                  <a:lnTo>
                    <a:pt x="3813048" y="9067927"/>
                  </a:lnTo>
                  <a:lnTo>
                    <a:pt x="3800348" y="9067927"/>
                  </a:lnTo>
                  <a:lnTo>
                    <a:pt x="3800348" y="9055227"/>
                  </a:lnTo>
                  <a:close/>
                  <a:moveTo>
                    <a:pt x="3800348" y="9080627"/>
                  </a:moveTo>
                  <a:lnTo>
                    <a:pt x="3800348" y="9093327"/>
                  </a:lnTo>
                  <a:lnTo>
                    <a:pt x="3787648" y="9093327"/>
                  </a:lnTo>
                  <a:lnTo>
                    <a:pt x="3787648" y="9080627"/>
                  </a:lnTo>
                  <a:close/>
                  <a:moveTo>
                    <a:pt x="3771900" y="9102979"/>
                  </a:moveTo>
                  <a:lnTo>
                    <a:pt x="3759200" y="9102979"/>
                  </a:lnTo>
                  <a:lnTo>
                    <a:pt x="3759200" y="9090279"/>
                  </a:lnTo>
                  <a:lnTo>
                    <a:pt x="3771900" y="9090279"/>
                  </a:lnTo>
                  <a:close/>
                  <a:moveTo>
                    <a:pt x="3746500" y="9090279"/>
                  </a:moveTo>
                  <a:lnTo>
                    <a:pt x="3733800" y="9090279"/>
                  </a:lnTo>
                  <a:lnTo>
                    <a:pt x="3733800" y="9077579"/>
                  </a:lnTo>
                  <a:lnTo>
                    <a:pt x="3746500" y="9077579"/>
                  </a:lnTo>
                  <a:close/>
                  <a:moveTo>
                    <a:pt x="3721100" y="9077579"/>
                  </a:moveTo>
                  <a:lnTo>
                    <a:pt x="3708400" y="9077579"/>
                  </a:lnTo>
                  <a:lnTo>
                    <a:pt x="3708400" y="9064879"/>
                  </a:lnTo>
                  <a:lnTo>
                    <a:pt x="3721100" y="9064879"/>
                  </a:lnTo>
                  <a:close/>
                  <a:moveTo>
                    <a:pt x="3695700" y="9064879"/>
                  </a:moveTo>
                  <a:lnTo>
                    <a:pt x="3683000" y="9064879"/>
                  </a:lnTo>
                  <a:lnTo>
                    <a:pt x="3683000" y="9052179"/>
                  </a:lnTo>
                  <a:lnTo>
                    <a:pt x="3695700" y="9052179"/>
                  </a:lnTo>
                  <a:close/>
                  <a:moveTo>
                    <a:pt x="3670300" y="9052179"/>
                  </a:moveTo>
                  <a:lnTo>
                    <a:pt x="3657600" y="9052179"/>
                  </a:lnTo>
                  <a:lnTo>
                    <a:pt x="3657600" y="9039479"/>
                  </a:lnTo>
                  <a:lnTo>
                    <a:pt x="3670300" y="9039479"/>
                  </a:lnTo>
                  <a:close/>
                  <a:moveTo>
                    <a:pt x="3644900" y="9039479"/>
                  </a:moveTo>
                  <a:lnTo>
                    <a:pt x="3632200" y="9039479"/>
                  </a:lnTo>
                  <a:lnTo>
                    <a:pt x="3632200" y="9026779"/>
                  </a:lnTo>
                  <a:lnTo>
                    <a:pt x="3644900" y="9026779"/>
                  </a:lnTo>
                  <a:close/>
                  <a:moveTo>
                    <a:pt x="3619500" y="9026779"/>
                  </a:moveTo>
                  <a:lnTo>
                    <a:pt x="3606800" y="9026779"/>
                  </a:lnTo>
                  <a:lnTo>
                    <a:pt x="3606800" y="9014079"/>
                  </a:lnTo>
                  <a:lnTo>
                    <a:pt x="3619500" y="9014079"/>
                  </a:lnTo>
                  <a:close/>
                  <a:moveTo>
                    <a:pt x="3594100" y="9014079"/>
                  </a:moveTo>
                  <a:lnTo>
                    <a:pt x="3581400" y="9014079"/>
                  </a:lnTo>
                  <a:lnTo>
                    <a:pt x="3581400" y="9001379"/>
                  </a:lnTo>
                  <a:lnTo>
                    <a:pt x="3594100" y="9001379"/>
                  </a:lnTo>
                  <a:close/>
                  <a:moveTo>
                    <a:pt x="3568700" y="9001379"/>
                  </a:moveTo>
                  <a:lnTo>
                    <a:pt x="3556000" y="9001379"/>
                  </a:lnTo>
                  <a:lnTo>
                    <a:pt x="3556000" y="8988679"/>
                  </a:lnTo>
                  <a:lnTo>
                    <a:pt x="3568700" y="8988679"/>
                  </a:lnTo>
                  <a:close/>
                  <a:moveTo>
                    <a:pt x="3543300" y="8988679"/>
                  </a:moveTo>
                  <a:lnTo>
                    <a:pt x="3530600" y="8988679"/>
                  </a:lnTo>
                  <a:lnTo>
                    <a:pt x="3530600" y="8975979"/>
                  </a:lnTo>
                  <a:lnTo>
                    <a:pt x="3543300" y="8975979"/>
                  </a:lnTo>
                  <a:close/>
                  <a:moveTo>
                    <a:pt x="3517900" y="8975979"/>
                  </a:moveTo>
                  <a:lnTo>
                    <a:pt x="3505200" y="8975979"/>
                  </a:lnTo>
                  <a:lnTo>
                    <a:pt x="3505200" y="8963279"/>
                  </a:lnTo>
                  <a:lnTo>
                    <a:pt x="3517900" y="8963279"/>
                  </a:lnTo>
                  <a:close/>
                  <a:moveTo>
                    <a:pt x="3492500" y="8963279"/>
                  </a:moveTo>
                  <a:lnTo>
                    <a:pt x="3479800" y="8963279"/>
                  </a:lnTo>
                  <a:lnTo>
                    <a:pt x="3479800" y="8950579"/>
                  </a:lnTo>
                  <a:lnTo>
                    <a:pt x="3492500" y="8950579"/>
                  </a:lnTo>
                  <a:close/>
                  <a:moveTo>
                    <a:pt x="3467100" y="8950579"/>
                  </a:moveTo>
                  <a:lnTo>
                    <a:pt x="3454400" y="8950579"/>
                  </a:lnTo>
                  <a:lnTo>
                    <a:pt x="3454400" y="8937879"/>
                  </a:lnTo>
                  <a:lnTo>
                    <a:pt x="3467100" y="8937879"/>
                  </a:lnTo>
                  <a:close/>
                  <a:moveTo>
                    <a:pt x="3441700" y="8937879"/>
                  </a:moveTo>
                  <a:lnTo>
                    <a:pt x="3429000" y="8937879"/>
                  </a:lnTo>
                  <a:lnTo>
                    <a:pt x="3429000" y="8925179"/>
                  </a:lnTo>
                  <a:lnTo>
                    <a:pt x="3441700" y="8925179"/>
                  </a:lnTo>
                  <a:close/>
                  <a:moveTo>
                    <a:pt x="3416300" y="8925179"/>
                  </a:moveTo>
                  <a:lnTo>
                    <a:pt x="3403600" y="8925179"/>
                  </a:lnTo>
                  <a:lnTo>
                    <a:pt x="3403600" y="8912479"/>
                  </a:lnTo>
                  <a:lnTo>
                    <a:pt x="3416300" y="8912479"/>
                  </a:lnTo>
                  <a:close/>
                  <a:moveTo>
                    <a:pt x="3390900" y="8912479"/>
                  </a:moveTo>
                  <a:lnTo>
                    <a:pt x="3378200" y="8912479"/>
                  </a:lnTo>
                  <a:lnTo>
                    <a:pt x="3378200" y="8899779"/>
                  </a:lnTo>
                  <a:lnTo>
                    <a:pt x="3390900" y="8899779"/>
                  </a:lnTo>
                  <a:close/>
                  <a:moveTo>
                    <a:pt x="3365500" y="8899779"/>
                  </a:moveTo>
                  <a:lnTo>
                    <a:pt x="3352800" y="8899779"/>
                  </a:lnTo>
                  <a:lnTo>
                    <a:pt x="3352800" y="8887079"/>
                  </a:lnTo>
                  <a:lnTo>
                    <a:pt x="3365500" y="8887079"/>
                  </a:lnTo>
                  <a:close/>
                  <a:moveTo>
                    <a:pt x="3340100" y="8887079"/>
                  </a:moveTo>
                  <a:lnTo>
                    <a:pt x="3327400" y="8887079"/>
                  </a:lnTo>
                  <a:lnTo>
                    <a:pt x="3327400" y="8874379"/>
                  </a:lnTo>
                  <a:lnTo>
                    <a:pt x="3340100" y="8874379"/>
                  </a:lnTo>
                  <a:close/>
                  <a:moveTo>
                    <a:pt x="3314700" y="8874379"/>
                  </a:moveTo>
                  <a:lnTo>
                    <a:pt x="3302000" y="8874379"/>
                  </a:lnTo>
                  <a:lnTo>
                    <a:pt x="3302000" y="8861679"/>
                  </a:lnTo>
                  <a:lnTo>
                    <a:pt x="3314700" y="8861679"/>
                  </a:lnTo>
                  <a:close/>
                  <a:moveTo>
                    <a:pt x="3289300" y="8861679"/>
                  </a:moveTo>
                  <a:lnTo>
                    <a:pt x="3276600" y="8861679"/>
                  </a:lnTo>
                  <a:lnTo>
                    <a:pt x="3276600" y="8848979"/>
                  </a:lnTo>
                  <a:lnTo>
                    <a:pt x="3289300" y="8848979"/>
                  </a:lnTo>
                  <a:close/>
                  <a:moveTo>
                    <a:pt x="3263900" y="8848979"/>
                  </a:moveTo>
                  <a:lnTo>
                    <a:pt x="3251200" y="8848979"/>
                  </a:lnTo>
                  <a:lnTo>
                    <a:pt x="3251200" y="8836279"/>
                  </a:lnTo>
                  <a:lnTo>
                    <a:pt x="3263900" y="8836279"/>
                  </a:lnTo>
                  <a:close/>
                  <a:moveTo>
                    <a:pt x="3238500" y="8836279"/>
                  </a:moveTo>
                  <a:lnTo>
                    <a:pt x="3225800" y="8836279"/>
                  </a:lnTo>
                  <a:lnTo>
                    <a:pt x="3225800" y="8823579"/>
                  </a:lnTo>
                  <a:lnTo>
                    <a:pt x="3238500" y="8823579"/>
                  </a:lnTo>
                  <a:close/>
                  <a:moveTo>
                    <a:pt x="3213100" y="8823579"/>
                  </a:moveTo>
                  <a:lnTo>
                    <a:pt x="3200400" y="8823579"/>
                  </a:lnTo>
                  <a:lnTo>
                    <a:pt x="3200400" y="8810879"/>
                  </a:lnTo>
                  <a:lnTo>
                    <a:pt x="3213100" y="8810879"/>
                  </a:lnTo>
                  <a:close/>
                  <a:moveTo>
                    <a:pt x="3187700" y="8810879"/>
                  </a:moveTo>
                  <a:lnTo>
                    <a:pt x="3175000" y="8810879"/>
                  </a:lnTo>
                  <a:lnTo>
                    <a:pt x="3175000" y="8798179"/>
                  </a:lnTo>
                  <a:lnTo>
                    <a:pt x="3187700" y="8798179"/>
                  </a:lnTo>
                  <a:close/>
                  <a:moveTo>
                    <a:pt x="3162300" y="8798179"/>
                  </a:moveTo>
                  <a:lnTo>
                    <a:pt x="3149600" y="8798179"/>
                  </a:lnTo>
                  <a:lnTo>
                    <a:pt x="3149600" y="8785479"/>
                  </a:lnTo>
                  <a:lnTo>
                    <a:pt x="3162300" y="8785479"/>
                  </a:lnTo>
                  <a:close/>
                  <a:moveTo>
                    <a:pt x="3136900" y="8785479"/>
                  </a:moveTo>
                  <a:lnTo>
                    <a:pt x="3124200" y="8785479"/>
                  </a:lnTo>
                  <a:lnTo>
                    <a:pt x="3124200" y="8772779"/>
                  </a:lnTo>
                  <a:lnTo>
                    <a:pt x="3136900" y="8772779"/>
                  </a:lnTo>
                  <a:close/>
                  <a:moveTo>
                    <a:pt x="3111500" y="8772779"/>
                  </a:moveTo>
                  <a:lnTo>
                    <a:pt x="3098800" y="8772779"/>
                  </a:lnTo>
                  <a:lnTo>
                    <a:pt x="3098800" y="8760079"/>
                  </a:lnTo>
                  <a:lnTo>
                    <a:pt x="3111500" y="8760079"/>
                  </a:lnTo>
                  <a:close/>
                  <a:moveTo>
                    <a:pt x="3086100" y="8760079"/>
                  </a:moveTo>
                  <a:lnTo>
                    <a:pt x="3073400" y="8760079"/>
                  </a:lnTo>
                  <a:lnTo>
                    <a:pt x="3073400" y="8747379"/>
                  </a:lnTo>
                  <a:lnTo>
                    <a:pt x="3086100" y="8747379"/>
                  </a:lnTo>
                  <a:close/>
                  <a:moveTo>
                    <a:pt x="3060700" y="8747379"/>
                  </a:moveTo>
                  <a:lnTo>
                    <a:pt x="3048000" y="8747379"/>
                  </a:lnTo>
                  <a:lnTo>
                    <a:pt x="3048000" y="8734679"/>
                  </a:lnTo>
                  <a:lnTo>
                    <a:pt x="3060700" y="8734679"/>
                  </a:lnTo>
                  <a:close/>
                  <a:moveTo>
                    <a:pt x="3035300" y="8734679"/>
                  </a:moveTo>
                  <a:lnTo>
                    <a:pt x="3022600" y="8734679"/>
                  </a:lnTo>
                  <a:lnTo>
                    <a:pt x="3022600" y="8721979"/>
                  </a:lnTo>
                  <a:lnTo>
                    <a:pt x="3035300" y="8721979"/>
                  </a:lnTo>
                  <a:close/>
                  <a:moveTo>
                    <a:pt x="3009900" y="8721979"/>
                  </a:moveTo>
                  <a:lnTo>
                    <a:pt x="2997200" y="8721979"/>
                  </a:lnTo>
                  <a:lnTo>
                    <a:pt x="2997200" y="8709279"/>
                  </a:lnTo>
                  <a:lnTo>
                    <a:pt x="3009900" y="8709279"/>
                  </a:lnTo>
                  <a:close/>
                  <a:moveTo>
                    <a:pt x="2984500" y="8709279"/>
                  </a:moveTo>
                  <a:lnTo>
                    <a:pt x="2971800" y="8709279"/>
                  </a:lnTo>
                  <a:lnTo>
                    <a:pt x="2971800" y="8696579"/>
                  </a:lnTo>
                  <a:lnTo>
                    <a:pt x="2984500" y="8696579"/>
                  </a:lnTo>
                  <a:close/>
                  <a:moveTo>
                    <a:pt x="2959100" y="8696579"/>
                  </a:moveTo>
                  <a:lnTo>
                    <a:pt x="2946400" y="8696579"/>
                  </a:lnTo>
                  <a:lnTo>
                    <a:pt x="2946400" y="8683879"/>
                  </a:lnTo>
                  <a:lnTo>
                    <a:pt x="2959100" y="8683879"/>
                  </a:lnTo>
                  <a:close/>
                  <a:moveTo>
                    <a:pt x="2933700" y="8683879"/>
                  </a:moveTo>
                  <a:lnTo>
                    <a:pt x="2921000" y="8683879"/>
                  </a:lnTo>
                  <a:lnTo>
                    <a:pt x="2921000" y="8671179"/>
                  </a:lnTo>
                  <a:lnTo>
                    <a:pt x="2933700" y="8671179"/>
                  </a:lnTo>
                  <a:close/>
                  <a:moveTo>
                    <a:pt x="2908300" y="8671179"/>
                  </a:moveTo>
                  <a:lnTo>
                    <a:pt x="2895600" y="8671179"/>
                  </a:lnTo>
                  <a:lnTo>
                    <a:pt x="2895600" y="8658479"/>
                  </a:lnTo>
                  <a:lnTo>
                    <a:pt x="2908300" y="8658479"/>
                  </a:lnTo>
                  <a:close/>
                  <a:moveTo>
                    <a:pt x="2882900" y="8658479"/>
                  </a:moveTo>
                  <a:lnTo>
                    <a:pt x="2870200" y="8658479"/>
                  </a:lnTo>
                  <a:lnTo>
                    <a:pt x="2870200" y="8645779"/>
                  </a:lnTo>
                  <a:lnTo>
                    <a:pt x="2882900" y="8645779"/>
                  </a:lnTo>
                  <a:close/>
                  <a:moveTo>
                    <a:pt x="2857500" y="8645779"/>
                  </a:moveTo>
                  <a:lnTo>
                    <a:pt x="2844800" y="8645779"/>
                  </a:lnTo>
                  <a:lnTo>
                    <a:pt x="2844800" y="8633079"/>
                  </a:lnTo>
                  <a:lnTo>
                    <a:pt x="2857500" y="8633079"/>
                  </a:lnTo>
                  <a:close/>
                  <a:moveTo>
                    <a:pt x="2832100" y="8633079"/>
                  </a:moveTo>
                  <a:lnTo>
                    <a:pt x="2819400" y="8633079"/>
                  </a:lnTo>
                  <a:lnTo>
                    <a:pt x="2819400" y="8620379"/>
                  </a:lnTo>
                  <a:lnTo>
                    <a:pt x="2832100" y="8620379"/>
                  </a:lnTo>
                  <a:close/>
                  <a:moveTo>
                    <a:pt x="2806700" y="8620379"/>
                  </a:moveTo>
                  <a:lnTo>
                    <a:pt x="2794000" y="8620379"/>
                  </a:lnTo>
                  <a:lnTo>
                    <a:pt x="2794000" y="8607679"/>
                  </a:lnTo>
                  <a:lnTo>
                    <a:pt x="2806700" y="8607679"/>
                  </a:lnTo>
                  <a:close/>
                  <a:moveTo>
                    <a:pt x="2781300" y="8607679"/>
                  </a:moveTo>
                  <a:lnTo>
                    <a:pt x="2768600" y="8607679"/>
                  </a:lnTo>
                  <a:lnTo>
                    <a:pt x="2768600" y="8594979"/>
                  </a:lnTo>
                  <a:lnTo>
                    <a:pt x="2781300" y="8594979"/>
                  </a:lnTo>
                  <a:close/>
                  <a:moveTo>
                    <a:pt x="2755900" y="8594979"/>
                  </a:moveTo>
                  <a:lnTo>
                    <a:pt x="2743200" y="8594979"/>
                  </a:lnTo>
                  <a:lnTo>
                    <a:pt x="2743200" y="8582279"/>
                  </a:lnTo>
                  <a:lnTo>
                    <a:pt x="2755900" y="8582279"/>
                  </a:lnTo>
                  <a:close/>
                  <a:moveTo>
                    <a:pt x="2730500" y="8582279"/>
                  </a:moveTo>
                  <a:lnTo>
                    <a:pt x="2717800" y="8582279"/>
                  </a:lnTo>
                  <a:lnTo>
                    <a:pt x="2717800" y="8569579"/>
                  </a:lnTo>
                  <a:lnTo>
                    <a:pt x="2730500" y="8569579"/>
                  </a:lnTo>
                  <a:close/>
                  <a:moveTo>
                    <a:pt x="2705100" y="8569579"/>
                  </a:moveTo>
                  <a:lnTo>
                    <a:pt x="2692400" y="8569579"/>
                  </a:lnTo>
                  <a:lnTo>
                    <a:pt x="2692400" y="8556879"/>
                  </a:lnTo>
                  <a:lnTo>
                    <a:pt x="2705100" y="8556879"/>
                  </a:lnTo>
                  <a:close/>
                  <a:moveTo>
                    <a:pt x="2679700" y="8556879"/>
                  </a:moveTo>
                  <a:lnTo>
                    <a:pt x="2667000" y="8556879"/>
                  </a:lnTo>
                  <a:lnTo>
                    <a:pt x="2667000" y="8544179"/>
                  </a:lnTo>
                  <a:lnTo>
                    <a:pt x="2679700" y="8544179"/>
                  </a:lnTo>
                  <a:close/>
                  <a:moveTo>
                    <a:pt x="2654300" y="8544179"/>
                  </a:moveTo>
                  <a:lnTo>
                    <a:pt x="2641600" y="8544179"/>
                  </a:lnTo>
                  <a:lnTo>
                    <a:pt x="2641600" y="8531479"/>
                  </a:lnTo>
                  <a:lnTo>
                    <a:pt x="2654300" y="8531479"/>
                  </a:lnTo>
                  <a:close/>
                  <a:moveTo>
                    <a:pt x="2628900" y="8531479"/>
                  </a:moveTo>
                  <a:lnTo>
                    <a:pt x="2616200" y="8531479"/>
                  </a:lnTo>
                  <a:lnTo>
                    <a:pt x="2616200" y="8518779"/>
                  </a:lnTo>
                  <a:lnTo>
                    <a:pt x="2628900" y="8518779"/>
                  </a:lnTo>
                  <a:close/>
                  <a:moveTo>
                    <a:pt x="2603500" y="8518779"/>
                  </a:moveTo>
                  <a:lnTo>
                    <a:pt x="2590800" y="8518779"/>
                  </a:lnTo>
                  <a:lnTo>
                    <a:pt x="2590800" y="8506079"/>
                  </a:lnTo>
                  <a:lnTo>
                    <a:pt x="2603500" y="8506079"/>
                  </a:lnTo>
                  <a:close/>
                  <a:moveTo>
                    <a:pt x="2578100" y="8506079"/>
                  </a:moveTo>
                  <a:lnTo>
                    <a:pt x="2565400" y="8506079"/>
                  </a:lnTo>
                  <a:lnTo>
                    <a:pt x="2565400" y="8493379"/>
                  </a:lnTo>
                  <a:lnTo>
                    <a:pt x="2578100" y="8493379"/>
                  </a:lnTo>
                  <a:close/>
                  <a:moveTo>
                    <a:pt x="2552700" y="8493379"/>
                  </a:moveTo>
                  <a:lnTo>
                    <a:pt x="2540000" y="8493379"/>
                  </a:lnTo>
                  <a:lnTo>
                    <a:pt x="2540000" y="8480679"/>
                  </a:lnTo>
                  <a:lnTo>
                    <a:pt x="2552700" y="8480679"/>
                  </a:lnTo>
                  <a:close/>
                  <a:moveTo>
                    <a:pt x="2527300" y="8480679"/>
                  </a:moveTo>
                  <a:lnTo>
                    <a:pt x="2514600" y="8480679"/>
                  </a:lnTo>
                  <a:lnTo>
                    <a:pt x="2514600" y="8467979"/>
                  </a:lnTo>
                  <a:lnTo>
                    <a:pt x="2527300" y="8467979"/>
                  </a:lnTo>
                  <a:close/>
                  <a:moveTo>
                    <a:pt x="2501900" y="8467979"/>
                  </a:moveTo>
                  <a:lnTo>
                    <a:pt x="2489200" y="8467979"/>
                  </a:lnTo>
                  <a:lnTo>
                    <a:pt x="2489200" y="8455279"/>
                  </a:lnTo>
                  <a:lnTo>
                    <a:pt x="2501900" y="8455279"/>
                  </a:lnTo>
                  <a:close/>
                  <a:moveTo>
                    <a:pt x="2476500" y="8455279"/>
                  </a:moveTo>
                  <a:lnTo>
                    <a:pt x="2463800" y="8455279"/>
                  </a:lnTo>
                  <a:lnTo>
                    <a:pt x="2463800" y="8442579"/>
                  </a:lnTo>
                  <a:lnTo>
                    <a:pt x="2476500" y="8442579"/>
                  </a:lnTo>
                  <a:close/>
                  <a:moveTo>
                    <a:pt x="2451100" y="8442579"/>
                  </a:moveTo>
                  <a:lnTo>
                    <a:pt x="2438400" y="8442579"/>
                  </a:lnTo>
                  <a:lnTo>
                    <a:pt x="2438400" y="8429879"/>
                  </a:lnTo>
                  <a:lnTo>
                    <a:pt x="2451100" y="8429879"/>
                  </a:lnTo>
                  <a:close/>
                  <a:moveTo>
                    <a:pt x="2425700" y="8429879"/>
                  </a:moveTo>
                  <a:lnTo>
                    <a:pt x="2413000" y="8429879"/>
                  </a:lnTo>
                  <a:lnTo>
                    <a:pt x="2413000" y="8417179"/>
                  </a:lnTo>
                  <a:lnTo>
                    <a:pt x="2425700" y="8417179"/>
                  </a:lnTo>
                  <a:close/>
                  <a:moveTo>
                    <a:pt x="2400300" y="8417179"/>
                  </a:moveTo>
                  <a:lnTo>
                    <a:pt x="2387600" y="8417179"/>
                  </a:lnTo>
                  <a:lnTo>
                    <a:pt x="2387600" y="8404479"/>
                  </a:lnTo>
                  <a:lnTo>
                    <a:pt x="2400300" y="8404479"/>
                  </a:lnTo>
                  <a:close/>
                  <a:moveTo>
                    <a:pt x="2374900" y="8404479"/>
                  </a:moveTo>
                  <a:lnTo>
                    <a:pt x="2362200" y="8404479"/>
                  </a:lnTo>
                  <a:lnTo>
                    <a:pt x="2362200" y="8391779"/>
                  </a:lnTo>
                  <a:lnTo>
                    <a:pt x="2374900" y="8391779"/>
                  </a:lnTo>
                  <a:close/>
                  <a:moveTo>
                    <a:pt x="2349500" y="8391779"/>
                  </a:moveTo>
                  <a:lnTo>
                    <a:pt x="2336800" y="8391779"/>
                  </a:lnTo>
                  <a:lnTo>
                    <a:pt x="2336800" y="8379079"/>
                  </a:lnTo>
                  <a:lnTo>
                    <a:pt x="2349500" y="8379079"/>
                  </a:lnTo>
                  <a:close/>
                  <a:moveTo>
                    <a:pt x="2324100" y="8379079"/>
                  </a:moveTo>
                  <a:lnTo>
                    <a:pt x="2311400" y="8379079"/>
                  </a:lnTo>
                  <a:lnTo>
                    <a:pt x="2311400" y="8366379"/>
                  </a:lnTo>
                  <a:lnTo>
                    <a:pt x="2324100" y="8366379"/>
                  </a:lnTo>
                  <a:close/>
                  <a:moveTo>
                    <a:pt x="2298700" y="8366379"/>
                  </a:moveTo>
                  <a:lnTo>
                    <a:pt x="2286000" y="8366379"/>
                  </a:lnTo>
                  <a:lnTo>
                    <a:pt x="2286000" y="8353679"/>
                  </a:lnTo>
                  <a:lnTo>
                    <a:pt x="2298700" y="8353679"/>
                  </a:lnTo>
                  <a:close/>
                  <a:moveTo>
                    <a:pt x="2273300" y="8353679"/>
                  </a:moveTo>
                  <a:lnTo>
                    <a:pt x="2260600" y="8353679"/>
                  </a:lnTo>
                  <a:lnTo>
                    <a:pt x="2260600" y="8340979"/>
                  </a:lnTo>
                  <a:lnTo>
                    <a:pt x="2273300" y="8340979"/>
                  </a:lnTo>
                  <a:close/>
                  <a:moveTo>
                    <a:pt x="2247900" y="8340979"/>
                  </a:moveTo>
                  <a:lnTo>
                    <a:pt x="2235200" y="8340979"/>
                  </a:lnTo>
                  <a:lnTo>
                    <a:pt x="2235200" y="8328279"/>
                  </a:lnTo>
                  <a:lnTo>
                    <a:pt x="2247900" y="8328279"/>
                  </a:lnTo>
                  <a:close/>
                  <a:moveTo>
                    <a:pt x="2222500" y="8328279"/>
                  </a:moveTo>
                  <a:lnTo>
                    <a:pt x="2209800" y="8328279"/>
                  </a:lnTo>
                  <a:lnTo>
                    <a:pt x="2209800" y="8315579"/>
                  </a:lnTo>
                  <a:lnTo>
                    <a:pt x="2222500" y="8315579"/>
                  </a:lnTo>
                  <a:close/>
                  <a:moveTo>
                    <a:pt x="2197100" y="8315579"/>
                  </a:moveTo>
                  <a:lnTo>
                    <a:pt x="2184400" y="8315579"/>
                  </a:lnTo>
                  <a:lnTo>
                    <a:pt x="2184400" y="8302879"/>
                  </a:lnTo>
                  <a:lnTo>
                    <a:pt x="2197100" y="8302879"/>
                  </a:lnTo>
                  <a:close/>
                  <a:moveTo>
                    <a:pt x="2171700" y="8302879"/>
                  </a:moveTo>
                  <a:lnTo>
                    <a:pt x="2159000" y="8302879"/>
                  </a:lnTo>
                  <a:lnTo>
                    <a:pt x="2159000" y="8290179"/>
                  </a:lnTo>
                  <a:lnTo>
                    <a:pt x="2171700" y="8290179"/>
                  </a:lnTo>
                  <a:close/>
                  <a:moveTo>
                    <a:pt x="2146300" y="8290179"/>
                  </a:moveTo>
                  <a:lnTo>
                    <a:pt x="2133600" y="8290179"/>
                  </a:lnTo>
                  <a:lnTo>
                    <a:pt x="2133600" y="8277479"/>
                  </a:lnTo>
                  <a:lnTo>
                    <a:pt x="2146300" y="8277479"/>
                  </a:lnTo>
                  <a:close/>
                  <a:moveTo>
                    <a:pt x="2120900" y="8277479"/>
                  </a:moveTo>
                  <a:lnTo>
                    <a:pt x="2108200" y="8277479"/>
                  </a:lnTo>
                  <a:lnTo>
                    <a:pt x="2108200" y="8264779"/>
                  </a:lnTo>
                  <a:lnTo>
                    <a:pt x="2120900" y="8264779"/>
                  </a:lnTo>
                  <a:close/>
                  <a:moveTo>
                    <a:pt x="2095500" y="8264779"/>
                  </a:moveTo>
                  <a:lnTo>
                    <a:pt x="2082800" y="8264779"/>
                  </a:lnTo>
                  <a:lnTo>
                    <a:pt x="2082800" y="8252079"/>
                  </a:lnTo>
                  <a:lnTo>
                    <a:pt x="2095500" y="8252079"/>
                  </a:lnTo>
                  <a:close/>
                  <a:moveTo>
                    <a:pt x="2070100" y="8252079"/>
                  </a:moveTo>
                  <a:lnTo>
                    <a:pt x="2057400" y="8252079"/>
                  </a:lnTo>
                  <a:lnTo>
                    <a:pt x="2057400" y="8239379"/>
                  </a:lnTo>
                  <a:lnTo>
                    <a:pt x="2070100" y="8239379"/>
                  </a:lnTo>
                  <a:close/>
                  <a:moveTo>
                    <a:pt x="2044700" y="8239379"/>
                  </a:moveTo>
                  <a:lnTo>
                    <a:pt x="2032000" y="8239379"/>
                  </a:lnTo>
                  <a:lnTo>
                    <a:pt x="2032000" y="8226679"/>
                  </a:lnTo>
                  <a:lnTo>
                    <a:pt x="2044700" y="8226679"/>
                  </a:lnTo>
                  <a:close/>
                  <a:moveTo>
                    <a:pt x="2019300" y="8226679"/>
                  </a:moveTo>
                  <a:lnTo>
                    <a:pt x="2006600" y="8226679"/>
                  </a:lnTo>
                  <a:lnTo>
                    <a:pt x="2006600" y="8213979"/>
                  </a:lnTo>
                  <a:lnTo>
                    <a:pt x="2019300" y="8213979"/>
                  </a:lnTo>
                  <a:close/>
                  <a:moveTo>
                    <a:pt x="1993900" y="8213979"/>
                  </a:moveTo>
                  <a:lnTo>
                    <a:pt x="1981200" y="8213979"/>
                  </a:lnTo>
                  <a:lnTo>
                    <a:pt x="1981200" y="8201279"/>
                  </a:lnTo>
                  <a:lnTo>
                    <a:pt x="1993900" y="8201279"/>
                  </a:lnTo>
                  <a:close/>
                  <a:moveTo>
                    <a:pt x="1968500" y="8201279"/>
                  </a:moveTo>
                  <a:lnTo>
                    <a:pt x="1955800" y="8201279"/>
                  </a:lnTo>
                  <a:lnTo>
                    <a:pt x="1955800" y="8188579"/>
                  </a:lnTo>
                  <a:lnTo>
                    <a:pt x="1968500" y="8188579"/>
                  </a:lnTo>
                  <a:close/>
                  <a:moveTo>
                    <a:pt x="1943100" y="8188579"/>
                  </a:moveTo>
                  <a:lnTo>
                    <a:pt x="1930400" y="8188579"/>
                  </a:lnTo>
                  <a:lnTo>
                    <a:pt x="1930400" y="8175879"/>
                  </a:lnTo>
                  <a:lnTo>
                    <a:pt x="1943100" y="8175879"/>
                  </a:lnTo>
                  <a:close/>
                  <a:moveTo>
                    <a:pt x="1917700" y="8175879"/>
                  </a:moveTo>
                  <a:lnTo>
                    <a:pt x="1905000" y="8175879"/>
                  </a:lnTo>
                  <a:lnTo>
                    <a:pt x="1905000" y="8163179"/>
                  </a:lnTo>
                  <a:lnTo>
                    <a:pt x="1917700" y="8163179"/>
                  </a:lnTo>
                  <a:close/>
                  <a:moveTo>
                    <a:pt x="1892300" y="8163179"/>
                  </a:moveTo>
                  <a:lnTo>
                    <a:pt x="1879600" y="8163179"/>
                  </a:lnTo>
                  <a:lnTo>
                    <a:pt x="1879600" y="8150479"/>
                  </a:lnTo>
                  <a:lnTo>
                    <a:pt x="1892300" y="8150479"/>
                  </a:lnTo>
                  <a:close/>
                  <a:moveTo>
                    <a:pt x="1866900" y="8150479"/>
                  </a:moveTo>
                  <a:lnTo>
                    <a:pt x="1854200" y="8150479"/>
                  </a:lnTo>
                  <a:lnTo>
                    <a:pt x="1854200" y="8137779"/>
                  </a:lnTo>
                  <a:lnTo>
                    <a:pt x="1866900" y="8137779"/>
                  </a:lnTo>
                  <a:close/>
                  <a:moveTo>
                    <a:pt x="1841500" y="8137779"/>
                  </a:moveTo>
                  <a:lnTo>
                    <a:pt x="1828800" y="8137779"/>
                  </a:lnTo>
                  <a:lnTo>
                    <a:pt x="1828800" y="8125079"/>
                  </a:lnTo>
                  <a:lnTo>
                    <a:pt x="1841500" y="8125079"/>
                  </a:lnTo>
                  <a:close/>
                  <a:moveTo>
                    <a:pt x="1816100" y="8125079"/>
                  </a:moveTo>
                  <a:lnTo>
                    <a:pt x="1803400" y="8125079"/>
                  </a:lnTo>
                  <a:lnTo>
                    <a:pt x="1803400" y="8112379"/>
                  </a:lnTo>
                  <a:lnTo>
                    <a:pt x="1816100" y="8112379"/>
                  </a:lnTo>
                  <a:close/>
                  <a:moveTo>
                    <a:pt x="1790700" y="8112379"/>
                  </a:moveTo>
                  <a:lnTo>
                    <a:pt x="1778000" y="8112379"/>
                  </a:lnTo>
                  <a:lnTo>
                    <a:pt x="1778000" y="8099679"/>
                  </a:lnTo>
                  <a:lnTo>
                    <a:pt x="1790700" y="8099679"/>
                  </a:lnTo>
                  <a:close/>
                  <a:moveTo>
                    <a:pt x="1765300" y="8099679"/>
                  </a:moveTo>
                  <a:lnTo>
                    <a:pt x="1752600" y="8099679"/>
                  </a:lnTo>
                  <a:lnTo>
                    <a:pt x="1752600" y="8086979"/>
                  </a:lnTo>
                  <a:lnTo>
                    <a:pt x="1765300" y="8086979"/>
                  </a:lnTo>
                  <a:close/>
                  <a:moveTo>
                    <a:pt x="1739900" y="8086979"/>
                  </a:moveTo>
                  <a:lnTo>
                    <a:pt x="1727200" y="8086979"/>
                  </a:lnTo>
                  <a:lnTo>
                    <a:pt x="1727200" y="8074279"/>
                  </a:lnTo>
                  <a:lnTo>
                    <a:pt x="1739900" y="8074279"/>
                  </a:lnTo>
                  <a:close/>
                  <a:moveTo>
                    <a:pt x="1714500" y="8074279"/>
                  </a:moveTo>
                  <a:lnTo>
                    <a:pt x="1701800" y="8074279"/>
                  </a:lnTo>
                  <a:lnTo>
                    <a:pt x="1701800" y="8061579"/>
                  </a:lnTo>
                  <a:lnTo>
                    <a:pt x="1714500" y="8061579"/>
                  </a:lnTo>
                  <a:close/>
                  <a:moveTo>
                    <a:pt x="1689100" y="8061579"/>
                  </a:moveTo>
                  <a:lnTo>
                    <a:pt x="1676400" y="8061579"/>
                  </a:lnTo>
                  <a:lnTo>
                    <a:pt x="1676400" y="8048879"/>
                  </a:lnTo>
                  <a:lnTo>
                    <a:pt x="1689100" y="8048879"/>
                  </a:lnTo>
                  <a:close/>
                  <a:moveTo>
                    <a:pt x="1663700" y="8048879"/>
                  </a:moveTo>
                  <a:lnTo>
                    <a:pt x="1651000" y="8048879"/>
                  </a:lnTo>
                  <a:lnTo>
                    <a:pt x="1651000" y="8036179"/>
                  </a:lnTo>
                  <a:lnTo>
                    <a:pt x="1663700" y="8036179"/>
                  </a:lnTo>
                  <a:close/>
                  <a:moveTo>
                    <a:pt x="1638300" y="8036179"/>
                  </a:moveTo>
                  <a:lnTo>
                    <a:pt x="1625600" y="8036179"/>
                  </a:lnTo>
                  <a:lnTo>
                    <a:pt x="1625600" y="8023479"/>
                  </a:lnTo>
                  <a:lnTo>
                    <a:pt x="1638300" y="8023479"/>
                  </a:lnTo>
                  <a:close/>
                  <a:moveTo>
                    <a:pt x="1612900" y="8023479"/>
                  </a:moveTo>
                  <a:lnTo>
                    <a:pt x="1600200" y="8023479"/>
                  </a:lnTo>
                  <a:lnTo>
                    <a:pt x="1600200" y="8010779"/>
                  </a:lnTo>
                  <a:lnTo>
                    <a:pt x="1612900" y="8010779"/>
                  </a:lnTo>
                  <a:close/>
                  <a:moveTo>
                    <a:pt x="1587500" y="8010779"/>
                  </a:moveTo>
                  <a:lnTo>
                    <a:pt x="1574800" y="8010779"/>
                  </a:lnTo>
                  <a:lnTo>
                    <a:pt x="1574800" y="7998079"/>
                  </a:lnTo>
                  <a:lnTo>
                    <a:pt x="1587500" y="7998079"/>
                  </a:lnTo>
                  <a:close/>
                  <a:moveTo>
                    <a:pt x="1562100" y="7998079"/>
                  </a:moveTo>
                  <a:lnTo>
                    <a:pt x="1549400" y="7998079"/>
                  </a:lnTo>
                  <a:lnTo>
                    <a:pt x="1549400" y="7985379"/>
                  </a:lnTo>
                  <a:lnTo>
                    <a:pt x="1562100" y="7985379"/>
                  </a:lnTo>
                  <a:close/>
                  <a:moveTo>
                    <a:pt x="1536700" y="7985379"/>
                  </a:moveTo>
                  <a:lnTo>
                    <a:pt x="1524000" y="7985379"/>
                  </a:lnTo>
                  <a:lnTo>
                    <a:pt x="1524000" y="7972679"/>
                  </a:lnTo>
                  <a:lnTo>
                    <a:pt x="1536700" y="7972679"/>
                  </a:lnTo>
                  <a:close/>
                  <a:moveTo>
                    <a:pt x="1511300" y="7972679"/>
                  </a:moveTo>
                  <a:lnTo>
                    <a:pt x="1498600" y="7972679"/>
                  </a:lnTo>
                  <a:lnTo>
                    <a:pt x="1498600" y="7959979"/>
                  </a:lnTo>
                  <a:lnTo>
                    <a:pt x="1511300" y="7959979"/>
                  </a:lnTo>
                  <a:close/>
                  <a:moveTo>
                    <a:pt x="1485900" y="7959979"/>
                  </a:moveTo>
                  <a:lnTo>
                    <a:pt x="1473200" y="7959979"/>
                  </a:lnTo>
                  <a:lnTo>
                    <a:pt x="1473200" y="7947279"/>
                  </a:lnTo>
                  <a:lnTo>
                    <a:pt x="1485900" y="7947279"/>
                  </a:lnTo>
                  <a:close/>
                  <a:moveTo>
                    <a:pt x="1460500" y="7947279"/>
                  </a:moveTo>
                  <a:lnTo>
                    <a:pt x="1447800" y="7947279"/>
                  </a:lnTo>
                  <a:lnTo>
                    <a:pt x="1447800" y="7934579"/>
                  </a:lnTo>
                  <a:lnTo>
                    <a:pt x="1460500" y="7934579"/>
                  </a:lnTo>
                  <a:close/>
                  <a:moveTo>
                    <a:pt x="1435100" y="7934579"/>
                  </a:moveTo>
                  <a:lnTo>
                    <a:pt x="1422400" y="7934579"/>
                  </a:lnTo>
                  <a:lnTo>
                    <a:pt x="1422400" y="7921879"/>
                  </a:lnTo>
                  <a:lnTo>
                    <a:pt x="1435100" y="7921879"/>
                  </a:lnTo>
                  <a:close/>
                  <a:moveTo>
                    <a:pt x="1409700" y="7921879"/>
                  </a:moveTo>
                  <a:lnTo>
                    <a:pt x="1397000" y="7921879"/>
                  </a:lnTo>
                  <a:lnTo>
                    <a:pt x="1397000" y="7909179"/>
                  </a:lnTo>
                  <a:lnTo>
                    <a:pt x="1409700" y="7909179"/>
                  </a:lnTo>
                  <a:close/>
                  <a:moveTo>
                    <a:pt x="1384300" y="7909179"/>
                  </a:moveTo>
                  <a:lnTo>
                    <a:pt x="1371600" y="7909179"/>
                  </a:lnTo>
                  <a:lnTo>
                    <a:pt x="1371600" y="7896479"/>
                  </a:lnTo>
                  <a:lnTo>
                    <a:pt x="1384300" y="7896479"/>
                  </a:lnTo>
                  <a:close/>
                  <a:moveTo>
                    <a:pt x="1358900" y="7896479"/>
                  </a:moveTo>
                  <a:lnTo>
                    <a:pt x="1346200" y="7896479"/>
                  </a:lnTo>
                  <a:lnTo>
                    <a:pt x="1346200" y="7883779"/>
                  </a:lnTo>
                  <a:lnTo>
                    <a:pt x="1358900" y="7883779"/>
                  </a:lnTo>
                  <a:close/>
                  <a:moveTo>
                    <a:pt x="1333500" y="7883779"/>
                  </a:moveTo>
                  <a:lnTo>
                    <a:pt x="1320800" y="7883779"/>
                  </a:lnTo>
                  <a:lnTo>
                    <a:pt x="1320800" y="7871079"/>
                  </a:lnTo>
                  <a:lnTo>
                    <a:pt x="1333500" y="7871079"/>
                  </a:lnTo>
                  <a:close/>
                  <a:moveTo>
                    <a:pt x="1308100" y="7871079"/>
                  </a:moveTo>
                  <a:lnTo>
                    <a:pt x="1295400" y="7871079"/>
                  </a:lnTo>
                  <a:lnTo>
                    <a:pt x="1295400" y="7858379"/>
                  </a:lnTo>
                  <a:lnTo>
                    <a:pt x="1308100" y="7858379"/>
                  </a:lnTo>
                  <a:close/>
                  <a:moveTo>
                    <a:pt x="1282700" y="7858379"/>
                  </a:moveTo>
                  <a:lnTo>
                    <a:pt x="1270000" y="7858379"/>
                  </a:lnTo>
                  <a:lnTo>
                    <a:pt x="1270000" y="7845679"/>
                  </a:lnTo>
                  <a:lnTo>
                    <a:pt x="1282700" y="7845679"/>
                  </a:lnTo>
                  <a:close/>
                  <a:moveTo>
                    <a:pt x="1257300" y="7845679"/>
                  </a:moveTo>
                  <a:lnTo>
                    <a:pt x="1244600" y="7845679"/>
                  </a:lnTo>
                  <a:lnTo>
                    <a:pt x="1244600" y="7832979"/>
                  </a:lnTo>
                  <a:lnTo>
                    <a:pt x="1257300" y="7832979"/>
                  </a:lnTo>
                  <a:close/>
                  <a:moveTo>
                    <a:pt x="1231900" y="7832979"/>
                  </a:moveTo>
                  <a:lnTo>
                    <a:pt x="1219200" y="7832979"/>
                  </a:lnTo>
                  <a:lnTo>
                    <a:pt x="1219200" y="7820279"/>
                  </a:lnTo>
                  <a:lnTo>
                    <a:pt x="1231900" y="7820279"/>
                  </a:lnTo>
                  <a:close/>
                  <a:moveTo>
                    <a:pt x="1206500" y="7820279"/>
                  </a:moveTo>
                  <a:lnTo>
                    <a:pt x="1193800" y="7820279"/>
                  </a:lnTo>
                  <a:lnTo>
                    <a:pt x="1193800" y="7807579"/>
                  </a:lnTo>
                  <a:lnTo>
                    <a:pt x="1206500" y="7807579"/>
                  </a:lnTo>
                  <a:close/>
                  <a:moveTo>
                    <a:pt x="1181100" y="7807579"/>
                  </a:moveTo>
                  <a:lnTo>
                    <a:pt x="1168400" y="7807579"/>
                  </a:lnTo>
                  <a:lnTo>
                    <a:pt x="1168400" y="7794879"/>
                  </a:lnTo>
                  <a:lnTo>
                    <a:pt x="1181100" y="7794879"/>
                  </a:lnTo>
                  <a:close/>
                  <a:moveTo>
                    <a:pt x="1155700" y="7794879"/>
                  </a:moveTo>
                  <a:lnTo>
                    <a:pt x="1143000" y="7794879"/>
                  </a:lnTo>
                  <a:lnTo>
                    <a:pt x="1143000" y="7782179"/>
                  </a:lnTo>
                  <a:lnTo>
                    <a:pt x="1155700" y="7782179"/>
                  </a:lnTo>
                  <a:close/>
                  <a:moveTo>
                    <a:pt x="1130300" y="7782179"/>
                  </a:moveTo>
                  <a:lnTo>
                    <a:pt x="1117600" y="7782179"/>
                  </a:lnTo>
                  <a:lnTo>
                    <a:pt x="1117600" y="7769479"/>
                  </a:lnTo>
                  <a:lnTo>
                    <a:pt x="1130300" y="7769479"/>
                  </a:lnTo>
                  <a:close/>
                  <a:moveTo>
                    <a:pt x="1104900" y="7769479"/>
                  </a:moveTo>
                  <a:lnTo>
                    <a:pt x="1092200" y="7769479"/>
                  </a:lnTo>
                  <a:lnTo>
                    <a:pt x="1092200" y="7756779"/>
                  </a:lnTo>
                  <a:lnTo>
                    <a:pt x="1104900" y="7756779"/>
                  </a:lnTo>
                  <a:close/>
                  <a:moveTo>
                    <a:pt x="1079500" y="7756779"/>
                  </a:moveTo>
                  <a:lnTo>
                    <a:pt x="1066800" y="7756779"/>
                  </a:lnTo>
                  <a:lnTo>
                    <a:pt x="1066800" y="7744079"/>
                  </a:lnTo>
                  <a:lnTo>
                    <a:pt x="1079500" y="7744079"/>
                  </a:lnTo>
                  <a:close/>
                  <a:moveTo>
                    <a:pt x="1054100" y="7744079"/>
                  </a:moveTo>
                  <a:lnTo>
                    <a:pt x="1041400" y="7744079"/>
                  </a:lnTo>
                  <a:lnTo>
                    <a:pt x="1041400" y="7731379"/>
                  </a:lnTo>
                  <a:lnTo>
                    <a:pt x="1054100" y="7731379"/>
                  </a:lnTo>
                  <a:close/>
                  <a:moveTo>
                    <a:pt x="1028700" y="7731379"/>
                  </a:moveTo>
                  <a:lnTo>
                    <a:pt x="1016000" y="7731379"/>
                  </a:lnTo>
                  <a:lnTo>
                    <a:pt x="1016000" y="7718679"/>
                  </a:lnTo>
                  <a:lnTo>
                    <a:pt x="1028700" y="7718679"/>
                  </a:lnTo>
                  <a:close/>
                  <a:moveTo>
                    <a:pt x="1003300" y="7718679"/>
                  </a:moveTo>
                  <a:lnTo>
                    <a:pt x="990600" y="7718679"/>
                  </a:lnTo>
                  <a:lnTo>
                    <a:pt x="990600" y="7705979"/>
                  </a:lnTo>
                  <a:lnTo>
                    <a:pt x="1003300" y="7705979"/>
                  </a:lnTo>
                  <a:close/>
                  <a:moveTo>
                    <a:pt x="977900" y="7705979"/>
                  </a:moveTo>
                  <a:lnTo>
                    <a:pt x="965200" y="7705979"/>
                  </a:lnTo>
                  <a:lnTo>
                    <a:pt x="965200" y="7693279"/>
                  </a:lnTo>
                  <a:lnTo>
                    <a:pt x="977900" y="7693279"/>
                  </a:lnTo>
                  <a:close/>
                  <a:moveTo>
                    <a:pt x="952500" y="7693279"/>
                  </a:moveTo>
                  <a:lnTo>
                    <a:pt x="939800" y="7693279"/>
                  </a:lnTo>
                  <a:lnTo>
                    <a:pt x="939800" y="7680579"/>
                  </a:lnTo>
                  <a:lnTo>
                    <a:pt x="952500" y="7680579"/>
                  </a:lnTo>
                  <a:close/>
                  <a:moveTo>
                    <a:pt x="927100" y="7680579"/>
                  </a:moveTo>
                  <a:lnTo>
                    <a:pt x="914400" y="7680579"/>
                  </a:lnTo>
                  <a:lnTo>
                    <a:pt x="914400" y="7667879"/>
                  </a:lnTo>
                  <a:lnTo>
                    <a:pt x="927100" y="7667879"/>
                  </a:lnTo>
                  <a:close/>
                  <a:moveTo>
                    <a:pt x="901700" y="7667879"/>
                  </a:moveTo>
                  <a:lnTo>
                    <a:pt x="889000" y="7667879"/>
                  </a:lnTo>
                  <a:lnTo>
                    <a:pt x="889000" y="7655179"/>
                  </a:lnTo>
                  <a:lnTo>
                    <a:pt x="901700" y="7655179"/>
                  </a:lnTo>
                  <a:close/>
                  <a:moveTo>
                    <a:pt x="876300" y="7655179"/>
                  </a:moveTo>
                  <a:lnTo>
                    <a:pt x="863600" y="7655179"/>
                  </a:lnTo>
                  <a:lnTo>
                    <a:pt x="863600" y="7642479"/>
                  </a:lnTo>
                  <a:lnTo>
                    <a:pt x="876300" y="7642479"/>
                  </a:lnTo>
                  <a:close/>
                  <a:moveTo>
                    <a:pt x="850900" y="7642479"/>
                  </a:moveTo>
                  <a:lnTo>
                    <a:pt x="838200" y="7642479"/>
                  </a:lnTo>
                  <a:lnTo>
                    <a:pt x="838200" y="7629779"/>
                  </a:lnTo>
                  <a:lnTo>
                    <a:pt x="850900" y="7629779"/>
                  </a:lnTo>
                  <a:close/>
                  <a:moveTo>
                    <a:pt x="825500" y="7629779"/>
                  </a:moveTo>
                  <a:lnTo>
                    <a:pt x="812800" y="7629779"/>
                  </a:lnTo>
                  <a:lnTo>
                    <a:pt x="812800" y="7617079"/>
                  </a:lnTo>
                  <a:lnTo>
                    <a:pt x="825500" y="7617079"/>
                  </a:lnTo>
                  <a:close/>
                  <a:moveTo>
                    <a:pt x="800100" y="7617079"/>
                  </a:moveTo>
                  <a:lnTo>
                    <a:pt x="787400" y="7617079"/>
                  </a:lnTo>
                  <a:lnTo>
                    <a:pt x="787400" y="7604379"/>
                  </a:lnTo>
                  <a:lnTo>
                    <a:pt x="800100" y="7604379"/>
                  </a:lnTo>
                  <a:close/>
                  <a:moveTo>
                    <a:pt x="774700" y="7604379"/>
                  </a:moveTo>
                  <a:lnTo>
                    <a:pt x="762000" y="7604379"/>
                  </a:lnTo>
                  <a:lnTo>
                    <a:pt x="762000" y="7591679"/>
                  </a:lnTo>
                  <a:lnTo>
                    <a:pt x="774700" y="7591679"/>
                  </a:lnTo>
                  <a:close/>
                  <a:moveTo>
                    <a:pt x="749300" y="7591679"/>
                  </a:moveTo>
                  <a:lnTo>
                    <a:pt x="736600" y="7591679"/>
                  </a:lnTo>
                  <a:lnTo>
                    <a:pt x="736600" y="7578979"/>
                  </a:lnTo>
                  <a:lnTo>
                    <a:pt x="749300" y="7578979"/>
                  </a:lnTo>
                  <a:close/>
                  <a:moveTo>
                    <a:pt x="723900" y="7578979"/>
                  </a:moveTo>
                  <a:lnTo>
                    <a:pt x="711200" y="7578979"/>
                  </a:lnTo>
                  <a:lnTo>
                    <a:pt x="711200" y="7566279"/>
                  </a:lnTo>
                  <a:lnTo>
                    <a:pt x="723900" y="7566279"/>
                  </a:lnTo>
                  <a:close/>
                  <a:moveTo>
                    <a:pt x="698500" y="7566279"/>
                  </a:moveTo>
                  <a:lnTo>
                    <a:pt x="685800" y="7566279"/>
                  </a:lnTo>
                  <a:lnTo>
                    <a:pt x="685800" y="7553579"/>
                  </a:lnTo>
                  <a:lnTo>
                    <a:pt x="698500" y="7553579"/>
                  </a:lnTo>
                  <a:close/>
                  <a:moveTo>
                    <a:pt x="673100" y="7553579"/>
                  </a:moveTo>
                  <a:lnTo>
                    <a:pt x="660400" y="7553579"/>
                  </a:lnTo>
                  <a:lnTo>
                    <a:pt x="660400" y="7540879"/>
                  </a:lnTo>
                  <a:lnTo>
                    <a:pt x="673100" y="7540879"/>
                  </a:lnTo>
                  <a:close/>
                  <a:moveTo>
                    <a:pt x="647700" y="7540879"/>
                  </a:moveTo>
                  <a:lnTo>
                    <a:pt x="635000" y="7540879"/>
                  </a:lnTo>
                  <a:lnTo>
                    <a:pt x="635000" y="7528179"/>
                  </a:lnTo>
                  <a:lnTo>
                    <a:pt x="647700" y="7528179"/>
                  </a:lnTo>
                  <a:close/>
                  <a:moveTo>
                    <a:pt x="622300" y="7528179"/>
                  </a:moveTo>
                  <a:lnTo>
                    <a:pt x="609600" y="7528179"/>
                  </a:lnTo>
                  <a:lnTo>
                    <a:pt x="609600" y="7515479"/>
                  </a:lnTo>
                  <a:lnTo>
                    <a:pt x="622300" y="7515479"/>
                  </a:lnTo>
                  <a:close/>
                  <a:moveTo>
                    <a:pt x="596900" y="7515479"/>
                  </a:moveTo>
                  <a:lnTo>
                    <a:pt x="584200" y="7515479"/>
                  </a:lnTo>
                  <a:lnTo>
                    <a:pt x="584200" y="7502779"/>
                  </a:lnTo>
                  <a:lnTo>
                    <a:pt x="596900" y="7502779"/>
                  </a:lnTo>
                  <a:close/>
                  <a:moveTo>
                    <a:pt x="571500" y="7502779"/>
                  </a:moveTo>
                  <a:lnTo>
                    <a:pt x="558800" y="7502779"/>
                  </a:lnTo>
                  <a:lnTo>
                    <a:pt x="558800" y="7490079"/>
                  </a:lnTo>
                  <a:lnTo>
                    <a:pt x="571500" y="7490079"/>
                  </a:lnTo>
                  <a:close/>
                  <a:moveTo>
                    <a:pt x="546100" y="7490079"/>
                  </a:moveTo>
                  <a:lnTo>
                    <a:pt x="533400" y="7490079"/>
                  </a:lnTo>
                  <a:lnTo>
                    <a:pt x="533400" y="7477379"/>
                  </a:lnTo>
                  <a:lnTo>
                    <a:pt x="546100" y="7477379"/>
                  </a:lnTo>
                  <a:close/>
                  <a:moveTo>
                    <a:pt x="520700" y="7477379"/>
                  </a:moveTo>
                  <a:lnTo>
                    <a:pt x="508000" y="7477379"/>
                  </a:lnTo>
                  <a:lnTo>
                    <a:pt x="508000" y="7464679"/>
                  </a:lnTo>
                  <a:lnTo>
                    <a:pt x="520700" y="7464679"/>
                  </a:lnTo>
                  <a:close/>
                  <a:moveTo>
                    <a:pt x="495300" y="7464679"/>
                  </a:moveTo>
                  <a:lnTo>
                    <a:pt x="482600" y="7464679"/>
                  </a:lnTo>
                  <a:lnTo>
                    <a:pt x="482600" y="7451979"/>
                  </a:lnTo>
                  <a:lnTo>
                    <a:pt x="495300" y="7451979"/>
                  </a:lnTo>
                  <a:close/>
                  <a:moveTo>
                    <a:pt x="469900" y="7451979"/>
                  </a:moveTo>
                  <a:lnTo>
                    <a:pt x="457200" y="7451979"/>
                  </a:lnTo>
                  <a:lnTo>
                    <a:pt x="457200" y="7439279"/>
                  </a:lnTo>
                  <a:lnTo>
                    <a:pt x="469900" y="7439279"/>
                  </a:lnTo>
                  <a:close/>
                  <a:moveTo>
                    <a:pt x="444500" y="7439279"/>
                  </a:moveTo>
                  <a:lnTo>
                    <a:pt x="431800" y="7439279"/>
                  </a:lnTo>
                  <a:lnTo>
                    <a:pt x="431800" y="7426579"/>
                  </a:lnTo>
                  <a:lnTo>
                    <a:pt x="444500" y="7426579"/>
                  </a:lnTo>
                  <a:close/>
                  <a:moveTo>
                    <a:pt x="419100" y="7426579"/>
                  </a:moveTo>
                  <a:lnTo>
                    <a:pt x="406400" y="7426579"/>
                  </a:lnTo>
                  <a:lnTo>
                    <a:pt x="406400" y="7413879"/>
                  </a:lnTo>
                  <a:lnTo>
                    <a:pt x="419100" y="7413879"/>
                  </a:lnTo>
                  <a:close/>
                  <a:moveTo>
                    <a:pt x="393700" y="7413879"/>
                  </a:moveTo>
                  <a:lnTo>
                    <a:pt x="381000" y="7413879"/>
                  </a:lnTo>
                  <a:lnTo>
                    <a:pt x="381000" y="7401179"/>
                  </a:lnTo>
                  <a:lnTo>
                    <a:pt x="393700" y="7401179"/>
                  </a:lnTo>
                  <a:close/>
                  <a:moveTo>
                    <a:pt x="368300" y="7401179"/>
                  </a:moveTo>
                  <a:lnTo>
                    <a:pt x="355600" y="7401179"/>
                  </a:lnTo>
                  <a:lnTo>
                    <a:pt x="355600" y="7388479"/>
                  </a:lnTo>
                  <a:lnTo>
                    <a:pt x="368300" y="7388479"/>
                  </a:lnTo>
                  <a:close/>
                  <a:moveTo>
                    <a:pt x="342900" y="7388479"/>
                  </a:moveTo>
                  <a:lnTo>
                    <a:pt x="330200" y="7388479"/>
                  </a:lnTo>
                  <a:lnTo>
                    <a:pt x="330200" y="7375779"/>
                  </a:lnTo>
                  <a:lnTo>
                    <a:pt x="342900" y="7375779"/>
                  </a:lnTo>
                  <a:close/>
                  <a:moveTo>
                    <a:pt x="317500" y="7375779"/>
                  </a:moveTo>
                  <a:lnTo>
                    <a:pt x="304800" y="7375779"/>
                  </a:lnTo>
                  <a:lnTo>
                    <a:pt x="304800" y="7363079"/>
                  </a:lnTo>
                  <a:lnTo>
                    <a:pt x="317500" y="7363079"/>
                  </a:lnTo>
                  <a:close/>
                  <a:moveTo>
                    <a:pt x="292100" y="7363079"/>
                  </a:moveTo>
                  <a:lnTo>
                    <a:pt x="279400" y="7363079"/>
                  </a:lnTo>
                  <a:lnTo>
                    <a:pt x="279400" y="7350379"/>
                  </a:lnTo>
                  <a:lnTo>
                    <a:pt x="292100" y="7350379"/>
                  </a:lnTo>
                  <a:close/>
                  <a:moveTo>
                    <a:pt x="266700" y="7350379"/>
                  </a:moveTo>
                  <a:lnTo>
                    <a:pt x="254000" y="7350379"/>
                  </a:lnTo>
                  <a:lnTo>
                    <a:pt x="254000" y="7337679"/>
                  </a:lnTo>
                  <a:lnTo>
                    <a:pt x="266700" y="7337679"/>
                  </a:lnTo>
                  <a:close/>
                  <a:moveTo>
                    <a:pt x="241300" y="7337679"/>
                  </a:moveTo>
                  <a:lnTo>
                    <a:pt x="228600" y="7337679"/>
                  </a:lnTo>
                  <a:lnTo>
                    <a:pt x="228600" y="7324979"/>
                  </a:lnTo>
                  <a:lnTo>
                    <a:pt x="241300" y="7324979"/>
                  </a:lnTo>
                  <a:close/>
                  <a:moveTo>
                    <a:pt x="215900" y="7324979"/>
                  </a:moveTo>
                  <a:lnTo>
                    <a:pt x="203200" y="7324979"/>
                  </a:lnTo>
                  <a:lnTo>
                    <a:pt x="203200" y="7312279"/>
                  </a:lnTo>
                  <a:lnTo>
                    <a:pt x="215900" y="7312279"/>
                  </a:lnTo>
                  <a:close/>
                  <a:moveTo>
                    <a:pt x="190500" y="7312279"/>
                  </a:moveTo>
                  <a:lnTo>
                    <a:pt x="177800" y="7312279"/>
                  </a:lnTo>
                  <a:lnTo>
                    <a:pt x="177800" y="7299579"/>
                  </a:lnTo>
                  <a:lnTo>
                    <a:pt x="190500" y="7299579"/>
                  </a:lnTo>
                  <a:close/>
                  <a:moveTo>
                    <a:pt x="165100" y="7299579"/>
                  </a:moveTo>
                  <a:lnTo>
                    <a:pt x="152400" y="7299579"/>
                  </a:lnTo>
                  <a:lnTo>
                    <a:pt x="152400" y="7286879"/>
                  </a:lnTo>
                  <a:lnTo>
                    <a:pt x="165100" y="7286879"/>
                  </a:lnTo>
                  <a:close/>
                  <a:moveTo>
                    <a:pt x="139700" y="7286879"/>
                  </a:moveTo>
                  <a:lnTo>
                    <a:pt x="127000" y="7286879"/>
                  </a:lnTo>
                  <a:lnTo>
                    <a:pt x="127000" y="7274179"/>
                  </a:lnTo>
                  <a:lnTo>
                    <a:pt x="139700" y="7274179"/>
                  </a:lnTo>
                  <a:close/>
                  <a:moveTo>
                    <a:pt x="114300" y="7274179"/>
                  </a:moveTo>
                  <a:lnTo>
                    <a:pt x="101600" y="7274179"/>
                  </a:lnTo>
                  <a:lnTo>
                    <a:pt x="101600" y="7261479"/>
                  </a:lnTo>
                  <a:lnTo>
                    <a:pt x="114300" y="7261479"/>
                  </a:lnTo>
                  <a:close/>
                  <a:moveTo>
                    <a:pt x="88900" y="7261479"/>
                  </a:moveTo>
                  <a:lnTo>
                    <a:pt x="76200" y="7261479"/>
                  </a:lnTo>
                  <a:lnTo>
                    <a:pt x="76200" y="7248779"/>
                  </a:lnTo>
                  <a:lnTo>
                    <a:pt x="88900" y="7248779"/>
                  </a:lnTo>
                  <a:close/>
                  <a:moveTo>
                    <a:pt x="63500" y="7248779"/>
                  </a:moveTo>
                  <a:lnTo>
                    <a:pt x="50800" y="7248779"/>
                  </a:lnTo>
                  <a:lnTo>
                    <a:pt x="50800" y="7236079"/>
                  </a:lnTo>
                  <a:lnTo>
                    <a:pt x="63500" y="7236079"/>
                  </a:lnTo>
                  <a:close/>
                  <a:moveTo>
                    <a:pt x="38100" y="7236079"/>
                  </a:moveTo>
                  <a:lnTo>
                    <a:pt x="25400" y="7236079"/>
                  </a:lnTo>
                  <a:lnTo>
                    <a:pt x="25400" y="7223379"/>
                  </a:lnTo>
                  <a:lnTo>
                    <a:pt x="38100" y="7223379"/>
                  </a:lnTo>
                  <a:close/>
                  <a:moveTo>
                    <a:pt x="12700" y="7223379"/>
                  </a:moveTo>
                  <a:lnTo>
                    <a:pt x="0" y="7223379"/>
                  </a:lnTo>
                  <a:lnTo>
                    <a:pt x="0" y="7210679"/>
                  </a:lnTo>
                  <a:lnTo>
                    <a:pt x="12700" y="7210679"/>
                  </a:lnTo>
                  <a:close/>
                  <a:moveTo>
                    <a:pt x="4518025" y="9080754"/>
                  </a:moveTo>
                  <a:lnTo>
                    <a:pt x="4518025" y="9068054"/>
                  </a:lnTo>
                  <a:lnTo>
                    <a:pt x="4530725" y="9068054"/>
                  </a:lnTo>
                  <a:lnTo>
                    <a:pt x="4530725" y="9080754"/>
                  </a:lnTo>
                  <a:close/>
                  <a:moveTo>
                    <a:pt x="4530725" y="9055354"/>
                  </a:moveTo>
                  <a:lnTo>
                    <a:pt x="4530725" y="9042654"/>
                  </a:lnTo>
                  <a:lnTo>
                    <a:pt x="4530725" y="9055354"/>
                  </a:lnTo>
                  <a:close/>
                  <a:moveTo>
                    <a:pt x="4530725" y="9029954"/>
                  </a:moveTo>
                  <a:lnTo>
                    <a:pt x="4530725" y="9017254"/>
                  </a:lnTo>
                  <a:lnTo>
                    <a:pt x="4530725" y="9029954"/>
                  </a:lnTo>
                  <a:close/>
                  <a:moveTo>
                    <a:pt x="4530725" y="9004554"/>
                  </a:moveTo>
                  <a:lnTo>
                    <a:pt x="4530725" y="8991854"/>
                  </a:lnTo>
                  <a:lnTo>
                    <a:pt x="4530725" y="9004554"/>
                  </a:lnTo>
                  <a:close/>
                  <a:moveTo>
                    <a:pt x="4530725" y="8979154"/>
                  </a:moveTo>
                  <a:lnTo>
                    <a:pt x="4530725" y="8966454"/>
                  </a:lnTo>
                  <a:lnTo>
                    <a:pt x="4530725" y="8979154"/>
                  </a:lnTo>
                  <a:close/>
                  <a:moveTo>
                    <a:pt x="4530725" y="8953754"/>
                  </a:moveTo>
                  <a:lnTo>
                    <a:pt x="4530725" y="8941054"/>
                  </a:lnTo>
                  <a:lnTo>
                    <a:pt x="4530725" y="8953754"/>
                  </a:lnTo>
                  <a:close/>
                  <a:moveTo>
                    <a:pt x="4530725" y="8928354"/>
                  </a:moveTo>
                  <a:lnTo>
                    <a:pt x="4530725" y="8915654"/>
                  </a:lnTo>
                  <a:lnTo>
                    <a:pt x="4530725" y="8928354"/>
                  </a:lnTo>
                  <a:close/>
                  <a:moveTo>
                    <a:pt x="4530725" y="8902954"/>
                  </a:moveTo>
                  <a:lnTo>
                    <a:pt x="4530725" y="8890254"/>
                  </a:lnTo>
                  <a:lnTo>
                    <a:pt x="4530725" y="8902954"/>
                  </a:lnTo>
                  <a:close/>
                  <a:moveTo>
                    <a:pt x="4530725" y="8877554"/>
                  </a:moveTo>
                  <a:lnTo>
                    <a:pt x="4530725" y="8864854"/>
                  </a:lnTo>
                  <a:lnTo>
                    <a:pt x="4530725" y="8877554"/>
                  </a:lnTo>
                  <a:close/>
                  <a:moveTo>
                    <a:pt x="4530725" y="8852154"/>
                  </a:moveTo>
                  <a:lnTo>
                    <a:pt x="4530725" y="8839454"/>
                  </a:lnTo>
                  <a:lnTo>
                    <a:pt x="4530725" y="8852154"/>
                  </a:lnTo>
                  <a:close/>
                  <a:moveTo>
                    <a:pt x="4530725" y="8826754"/>
                  </a:moveTo>
                  <a:lnTo>
                    <a:pt x="4530725" y="8814054"/>
                  </a:lnTo>
                  <a:lnTo>
                    <a:pt x="4530725" y="8826754"/>
                  </a:lnTo>
                  <a:close/>
                  <a:moveTo>
                    <a:pt x="4530725" y="8801354"/>
                  </a:moveTo>
                  <a:lnTo>
                    <a:pt x="4530725" y="8788654"/>
                  </a:lnTo>
                  <a:lnTo>
                    <a:pt x="4530725" y="8801354"/>
                  </a:lnTo>
                  <a:close/>
                  <a:moveTo>
                    <a:pt x="4530725" y="8775954"/>
                  </a:moveTo>
                  <a:lnTo>
                    <a:pt x="4530725" y="8763254"/>
                  </a:lnTo>
                  <a:lnTo>
                    <a:pt x="4530725" y="8775954"/>
                  </a:lnTo>
                  <a:close/>
                  <a:moveTo>
                    <a:pt x="4530725" y="8750554"/>
                  </a:moveTo>
                  <a:lnTo>
                    <a:pt x="4530725" y="8737854"/>
                  </a:lnTo>
                  <a:lnTo>
                    <a:pt x="4530725" y="8750554"/>
                  </a:lnTo>
                  <a:close/>
                  <a:moveTo>
                    <a:pt x="4530725" y="8725154"/>
                  </a:moveTo>
                  <a:lnTo>
                    <a:pt x="4530725" y="8712454"/>
                  </a:lnTo>
                  <a:lnTo>
                    <a:pt x="4530725" y="8725154"/>
                  </a:lnTo>
                  <a:close/>
                  <a:moveTo>
                    <a:pt x="4530725" y="8699754"/>
                  </a:moveTo>
                  <a:lnTo>
                    <a:pt x="4530725" y="8687054"/>
                  </a:lnTo>
                  <a:lnTo>
                    <a:pt x="4530725" y="8699754"/>
                  </a:lnTo>
                  <a:close/>
                  <a:moveTo>
                    <a:pt x="4530725" y="8674354"/>
                  </a:moveTo>
                  <a:lnTo>
                    <a:pt x="4530725" y="8661654"/>
                  </a:lnTo>
                  <a:lnTo>
                    <a:pt x="4530725" y="8674354"/>
                  </a:lnTo>
                  <a:close/>
                  <a:moveTo>
                    <a:pt x="4530725" y="8648954"/>
                  </a:moveTo>
                  <a:lnTo>
                    <a:pt x="4530725" y="8636254"/>
                  </a:lnTo>
                  <a:lnTo>
                    <a:pt x="4530725" y="8648954"/>
                  </a:lnTo>
                  <a:close/>
                  <a:moveTo>
                    <a:pt x="4530725" y="8623554"/>
                  </a:moveTo>
                  <a:lnTo>
                    <a:pt x="4530725" y="8610854"/>
                  </a:lnTo>
                  <a:lnTo>
                    <a:pt x="4530725" y="8623554"/>
                  </a:lnTo>
                  <a:close/>
                  <a:moveTo>
                    <a:pt x="4530725" y="8598154"/>
                  </a:moveTo>
                  <a:lnTo>
                    <a:pt x="4530725" y="8585454"/>
                  </a:lnTo>
                  <a:lnTo>
                    <a:pt x="4530725" y="8598154"/>
                  </a:lnTo>
                  <a:close/>
                  <a:moveTo>
                    <a:pt x="4530725" y="8572754"/>
                  </a:moveTo>
                  <a:lnTo>
                    <a:pt x="4530725" y="8560054"/>
                  </a:lnTo>
                  <a:lnTo>
                    <a:pt x="4530725" y="8572754"/>
                  </a:lnTo>
                  <a:close/>
                  <a:moveTo>
                    <a:pt x="4530725" y="8547354"/>
                  </a:moveTo>
                  <a:lnTo>
                    <a:pt x="4530725" y="8534654"/>
                  </a:lnTo>
                  <a:lnTo>
                    <a:pt x="4530725" y="8547354"/>
                  </a:lnTo>
                  <a:close/>
                  <a:moveTo>
                    <a:pt x="4530725" y="8521954"/>
                  </a:moveTo>
                  <a:lnTo>
                    <a:pt x="4530725" y="8509254"/>
                  </a:lnTo>
                  <a:lnTo>
                    <a:pt x="4530725" y="8521954"/>
                  </a:lnTo>
                  <a:close/>
                  <a:moveTo>
                    <a:pt x="4530725" y="8496554"/>
                  </a:moveTo>
                  <a:lnTo>
                    <a:pt x="4530725" y="8483854"/>
                  </a:lnTo>
                  <a:lnTo>
                    <a:pt x="4530725" y="8496554"/>
                  </a:lnTo>
                  <a:close/>
                  <a:moveTo>
                    <a:pt x="4530725" y="8471154"/>
                  </a:moveTo>
                  <a:lnTo>
                    <a:pt x="4530725" y="8458454"/>
                  </a:lnTo>
                  <a:lnTo>
                    <a:pt x="4530725" y="8471154"/>
                  </a:lnTo>
                  <a:close/>
                  <a:moveTo>
                    <a:pt x="4530725" y="8445754"/>
                  </a:moveTo>
                  <a:lnTo>
                    <a:pt x="4530725" y="8433054"/>
                  </a:lnTo>
                  <a:lnTo>
                    <a:pt x="4530725" y="8445754"/>
                  </a:lnTo>
                  <a:close/>
                  <a:moveTo>
                    <a:pt x="4530725" y="8420354"/>
                  </a:moveTo>
                  <a:lnTo>
                    <a:pt x="4530725" y="8407654"/>
                  </a:lnTo>
                  <a:lnTo>
                    <a:pt x="4530725" y="8420354"/>
                  </a:lnTo>
                  <a:close/>
                  <a:moveTo>
                    <a:pt x="4530725" y="8394954"/>
                  </a:moveTo>
                  <a:lnTo>
                    <a:pt x="4530725" y="8382254"/>
                  </a:lnTo>
                  <a:lnTo>
                    <a:pt x="4530725" y="8394954"/>
                  </a:lnTo>
                  <a:close/>
                  <a:moveTo>
                    <a:pt x="4530725" y="8369554"/>
                  </a:moveTo>
                  <a:lnTo>
                    <a:pt x="4530725" y="8356854"/>
                  </a:lnTo>
                  <a:lnTo>
                    <a:pt x="4530725" y="8369554"/>
                  </a:lnTo>
                  <a:close/>
                  <a:moveTo>
                    <a:pt x="4530725" y="8344154"/>
                  </a:moveTo>
                  <a:lnTo>
                    <a:pt x="4530725" y="8331454"/>
                  </a:lnTo>
                  <a:lnTo>
                    <a:pt x="4530725" y="8344154"/>
                  </a:lnTo>
                  <a:close/>
                  <a:moveTo>
                    <a:pt x="4530725" y="8318754"/>
                  </a:moveTo>
                  <a:lnTo>
                    <a:pt x="4530725" y="8306054"/>
                  </a:lnTo>
                  <a:lnTo>
                    <a:pt x="4530725" y="8318754"/>
                  </a:lnTo>
                  <a:close/>
                  <a:moveTo>
                    <a:pt x="4530725" y="8293354"/>
                  </a:moveTo>
                  <a:lnTo>
                    <a:pt x="4530725" y="8280654"/>
                  </a:lnTo>
                  <a:lnTo>
                    <a:pt x="4530725" y="8293354"/>
                  </a:lnTo>
                  <a:close/>
                  <a:moveTo>
                    <a:pt x="4530725" y="8267954"/>
                  </a:moveTo>
                  <a:lnTo>
                    <a:pt x="4530725" y="8255254"/>
                  </a:lnTo>
                  <a:lnTo>
                    <a:pt x="4530725" y="8267954"/>
                  </a:lnTo>
                  <a:close/>
                  <a:moveTo>
                    <a:pt x="4530725" y="8242554"/>
                  </a:moveTo>
                  <a:lnTo>
                    <a:pt x="4530725" y="8229854"/>
                  </a:lnTo>
                  <a:lnTo>
                    <a:pt x="4530725" y="8242554"/>
                  </a:lnTo>
                  <a:close/>
                  <a:moveTo>
                    <a:pt x="4530725" y="8217154"/>
                  </a:moveTo>
                  <a:lnTo>
                    <a:pt x="4530725" y="8204454"/>
                  </a:lnTo>
                  <a:lnTo>
                    <a:pt x="4530725" y="8217154"/>
                  </a:lnTo>
                  <a:close/>
                  <a:moveTo>
                    <a:pt x="4530725" y="8191754"/>
                  </a:moveTo>
                  <a:lnTo>
                    <a:pt x="4530725" y="8179054"/>
                  </a:lnTo>
                  <a:lnTo>
                    <a:pt x="4530725" y="8191754"/>
                  </a:lnTo>
                  <a:close/>
                  <a:moveTo>
                    <a:pt x="4530725" y="8166354"/>
                  </a:moveTo>
                  <a:lnTo>
                    <a:pt x="4530725" y="8153654"/>
                  </a:lnTo>
                  <a:lnTo>
                    <a:pt x="4530725" y="8166354"/>
                  </a:lnTo>
                  <a:close/>
                  <a:moveTo>
                    <a:pt x="4530725" y="8140954"/>
                  </a:moveTo>
                  <a:lnTo>
                    <a:pt x="4530725" y="8128254"/>
                  </a:lnTo>
                  <a:lnTo>
                    <a:pt x="4530725" y="8140954"/>
                  </a:lnTo>
                  <a:close/>
                  <a:moveTo>
                    <a:pt x="4530725" y="8115554"/>
                  </a:moveTo>
                  <a:lnTo>
                    <a:pt x="4530725" y="8102854"/>
                  </a:lnTo>
                  <a:lnTo>
                    <a:pt x="4530725" y="8115554"/>
                  </a:lnTo>
                  <a:close/>
                  <a:moveTo>
                    <a:pt x="4530725" y="8090154"/>
                  </a:moveTo>
                  <a:lnTo>
                    <a:pt x="4530725" y="8077454"/>
                  </a:lnTo>
                  <a:lnTo>
                    <a:pt x="4530725" y="8090154"/>
                  </a:lnTo>
                  <a:close/>
                  <a:moveTo>
                    <a:pt x="4530725" y="8064754"/>
                  </a:moveTo>
                  <a:lnTo>
                    <a:pt x="4530725" y="8052054"/>
                  </a:lnTo>
                  <a:lnTo>
                    <a:pt x="4530725" y="8064754"/>
                  </a:lnTo>
                  <a:close/>
                  <a:moveTo>
                    <a:pt x="4530725" y="8039354"/>
                  </a:moveTo>
                  <a:lnTo>
                    <a:pt x="4530725" y="8026654"/>
                  </a:lnTo>
                  <a:lnTo>
                    <a:pt x="4530725" y="8039354"/>
                  </a:lnTo>
                  <a:close/>
                  <a:moveTo>
                    <a:pt x="4530725" y="8013954"/>
                  </a:moveTo>
                  <a:lnTo>
                    <a:pt x="4530725" y="8001254"/>
                  </a:lnTo>
                  <a:lnTo>
                    <a:pt x="4530725" y="8013954"/>
                  </a:lnTo>
                  <a:close/>
                  <a:moveTo>
                    <a:pt x="4530725" y="7988554"/>
                  </a:moveTo>
                  <a:lnTo>
                    <a:pt x="4530725" y="7975854"/>
                  </a:lnTo>
                  <a:lnTo>
                    <a:pt x="4530725" y="7988554"/>
                  </a:lnTo>
                  <a:close/>
                  <a:moveTo>
                    <a:pt x="4530725" y="7963154"/>
                  </a:moveTo>
                  <a:lnTo>
                    <a:pt x="4530725" y="7950454"/>
                  </a:lnTo>
                  <a:lnTo>
                    <a:pt x="4530725" y="7963154"/>
                  </a:lnTo>
                  <a:close/>
                  <a:moveTo>
                    <a:pt x="4530725" y="7937754"/>
                  </a:moveTo>
                  <a:lnTo>
                    <a:pt x="4530725" y="7925054"/>
                  </a:lnTo>
                  <a:lnTo>
                    <a:pt x="4530725" y="7937754"/>
                  </a:lnTo>
                  <a:close/>
                  <a:moveTo>
                    <a:pt x="4530725" y="7912354"/>
                  </a:moveTo>
                  <a:lnTo>
                    <a:pt x="4530725" y="7899654"/>
                  </a:lnTo>
                  <a:lnTo>
                    <a:pt x="4530725" y="7912354"/>
                  </a:lnTo>
                  <a:close/>
                  <a:moveTo>
                    <a:pt x="4530725" y="7886954"/>
                  </a:moveTo>
                  <a:lnTo>
                    <a:pt x="4530725" y="7874254"/>
                  </a:lnTo>
                  <a:lnTo>
                    <a:pt x="4530725" y="7886954"/>
                  </a:lnTo>
                  <a:close/>
                  <a:moveTo>
                    <a:pt x="4530725" y="7861554"/>
                  </a:moveTo>
                  <a:lnTo>
                    <a:pt x="4530725" y="7848854"/>
                  </a:lnTo>
                  <a:lnTo>
                    <a:pt x="4530725" y="7861554"/>
                  </a:lnTo>
                  <a:close/>
                  <a:moveTo>
                    <a:pt x="4530725" y="7836154"/>
                  </a:moveTo>
                  <a:lnTo>
                    <a:pt x="4530725" y="7823454"/>
                  </a:lnTo>
                  <a:lnTo>
                    <a:pt x="4530725" y="7836154"/>
                  </a:lnTo>
                  <a:close/>
                  <a:moveTo>
                    <a:pt x="4530725" y="7810754"/>
                  </a:moveTo>
                  <a:lnTo>
                    <a:pt x="4530725" y="7798054"/>
                  </a:lnTo>
                  <a:lnTo>
                    <a:pt x="4530725" y="7810754"/>
                  </a:lnTo>
                  <a:close/>
                  <a:moveTo>
                    <a:pt x="4530725" y="7785354"/>
                  </a:moveTo>
                  <a:lnTo>
                    <a:pt x="4530725" y="7772654"/>
                  </a:lnTo>
                  <a:lnTo>
                    <a:pt x="4530725" y="7785354"/>
                  </a:lnTo>
                  <a:close/>
                  <a:moveTo>
                    <a:pt x="4530725" y="7759954"/>
                  </a:moveTo>
                  <a:lnTo>
                    <a:pt x="4530725" y="7747254"/>
                  </a:lnTo>
                  <a:lnTo>
                    <a:pt x="4530725" y="7759954"/>
                  </a:lnTo>
                  <a:close/>
                  <a:moveTo>
                    <a:pt x="4530725" y="7734554"/>
                  </a:moveTo>
                  <a:lnTo>
                    <a:pt x="4530725" y="7721854"/>
                  </a:lnTo>
                  <a:lnTo>
                    <a:pt x="4530725" y="7734554"/>
                  </a:lnTo>
                  <a:close/>
                  <a:moveTo>
                    <a:pt x="4530725" y="7709154"/>
                  </a:moveTo>
                  <a:lnTo>
                    <a:pt x="4530725" y="7696454"/>
                  </a:lnTo>
                  <a:lnTo>
                    <a:pt x="4530725" y="7709154"/>
                  </a:lnTo>
                  <a:close/>
                  <a:moveTo>
                    <a:pt x="4530725" y="7683754"/>
                  </a:moveTo>
                  <a:lnTo>
                    <a:pt x="4530725" y="7671054"/>
                  </a:lnTo>
                  <a:lnTo>
                    <a:pt x="4530725" y="7683754"/>
                  </a:lnTo>
                  <a:close/>
                  <a:moveTo>
                    <a:pt x="4530725" y="7658354"/>
                  </a:moveTo>
                  <a:lnTo>
                    <a:pt x="4530725" y="7645654"/>
                  </a:lnTo>
                  <a:lnTo>
                    <a:pt x="4530725" y="7658354"/>
                  </a:lnTo>
                  <a:close/>
                  <a:moveTo>
                    <a:pt x="4530725" y="7632954"/>
                  </a:moveTo>
                  <a:lnTo>
                    <a:pt x="4530725" y="7620254"/>
                  </a:lnTo>
                  <a:lnTo>
                    <a:pt x="4530725" y="7632954"/>
                  </a:lnTo>
                  <a:close/>
                  <a:moveTo>
                    <a:pt x="4530725" y="7607554"/>
                  </a:moveTo>
                  <a:lnTo>
                    <a:pt x="4530725" y="7594854"/>
                  </a:lnTo>
                  <a:lnTo>
                    <a:pt x="4530725" y="7607554"/>
                  </a:lnTo>
                  <a:close/>
                  <a:moveTo>
                    <a:pt x="4530725" y="7582154"/>
                  </a:moveTo>
                  <a:lnTo>
                    <a:pt x="4530725" y="7569454"/>
                  </a:lnTo>
                  <a:lnTo>
                    <a:pt x="4530725" y="7582154"/>
                  </a:lnTo>
                  <a:close/>
                  <a:moveTo>
                    <a:pt x="4530725" y="7556754"/>
                  </a:moveTo>
                  <a:lnTo>
                    <a:pt x="4530725" y="7544054"/>
                  </a:lnTo>
                  <a:lnTo>
                    <a:pt x="4530725" y="7556754"/>
                  </a:lnTo>
                  <a:close/>
                  <a:moveTo>
                    <a:pt x="4530725" y="7531354"/>
                  </a:moveTo>
                  <a:lnTo>
                    <a:pt x="4530725" y="7518654"/>
                  </a:lnTo>
                  <a:lnTo>
                    <a:pt x="4530725" y="7531354"/>
                  </a:lnTo>
                  <a:close/>
                  <a:moveTo>
                    <a:pt x="4530725" y="7505954"/>
                  </a:moveTo>
                  <a:lnTo>
                    <a:pt x="4530725" y="7493254"/>
                  </a:lnTo>
                  <a:lnTo>
                    <a:pt x="4530725" y="7505954"/>
                  </a:lnTo>
                  <a:close/>
                  <a:moveTo>
                    <a:pt x="4530725" y="7480554"/>
                  </a:moveTo>
                  <a:lnTo>
                    <a:pt x="4530725" y="7467854"/>
                  </a:lnTo>
                  <a:lnTo>
                    <a:pt x="4530725" y="7480554"/>
                  </a:lnTo>
                  <a:close/>
                  <a:moveTo>
                    <a:pt x="4530725" y="7455154"/>
                  </a:moveTo>
                  <a:lnTo>
                    <a:pt x="4530725" y="7442454"/>
                  </a:lnTo>
                  <a:lnTo>
                    <a:pt x="4530725" y="7455154"/>
                  </a:lnTo>
                  <a:close/>
                  <a:moveTo>
                    <a:pt x="4530725" y="7429754"/>
                  </a:moveTo>
                  <a:lnTo>
                    <a:pt x="4530725" y="7417054"/>
                  </a:lnTo>
                  <a:lnTo>
                    <a:pt x="4530725" y="7429754"/>
                  </a:lnTo>
                  <a:close/>
                  <a:moveTo>
                    <a:pt x="4530725" y="7404354"/>
                  </a:moveTo>
                  <a:lnTo>
                    <a:pt x="4530725" y="7391654"/>
                  </a:lnTo>
                  <a:lnTo>
                    <a:pt x="4530725" y="7404354"/>
                  </a:lnTo>
                  <a:close/>
                  <a:moveTo>
                    <a:pt x="4530725" y="7378954"/>
                  </a:moveTo>
                  <a:lnTo>
                    <a:pt x="4530725" y="7366254"/>
                  </a:lnTo>
                  <a:lnTo>
                    <a:pt x="4530725" y="7378954"/>
                  </a:lnTo>
                  <a:close/>
                  <a:moveTo>
                    <a:pt x="4530725" y="7353554"/>
                  </a:moveTo>
                  <a:lnTo>
                    <a:pt x="4530725" y="7340854"/>
                  </a:lnTo>
                  <a:lnTo>
                    <a:pt x="4530725" y="7353554"/>
                  </a:lnTo>
                  <a:close/>
                  <a:moveTo>
                    <a:pt x="4530725" y="7328154"/>
                  </a:moveTo>
                  <a:lnTo>
                    <a:pt x="4530725" y="7315454"/>
                  </a:lnTo>
                  <a:lnTo>
                    <a:pt x="4530725" y="7328154"/>
                  </a:lnTo>
                  <a:close/>
                  <a:moveTo>
                    <a:pt x="4530725" y="7302754"/>
                  </a:moveTo>
                  <a:lnTo>
                    <a:pt x="4530725" y="7290054"/>
                  </a:lnTo>
                  <a:lnTo>
                    <a:pt x="4530725" y="7302754"/>
                  </a:lnTo>
                  <a:close/>
                  <a:moveTo>
                    <a:pt x="4530725" y="7277354"/>
                  </a:moveTo>
                  <a:lnTo>
                    <a:pt x="4530725" y="7264654"/>
                  </a:lnTo>
                  <a:lnTo>
                    <a:pt x="4530725" y="7277354"/>
                  </a:lnTo>
                  <a:close/>
                  <a:moveTo>
                    <a:pt x="4530725" y="7251954"/>
                  </a:moveTo>
                  <a:lnTo>
                    <a:pt x="4530725" y="7239254"/>
                  </a:lnTo>
                  <a:lnTo>
                    <a:pt x="4530725" y="7251954"/>
                  </a:lnTo>
                  <a:close/>
                  <a:moveTo>
                    <a:pt x="4530725" y="7226554"/>
                  </a:moveTo>
                  <a:lnTo>
                    <a:pt x="4530725" y="7213854"/>
                  </a:lnTo>
                  <a:lnTo>
                    <a:pt x="4530725" y="7226554"/>
                  </a:lnTo>
                  <a:close/>
                  <a:moveTo>
                    <a:pt x="4530725" y="7201154"/>
                  </a:moveTo>
                  <a:lnTo>
                    <a:pt x="4530725" y="7188454"/>
                  </a:lnTo>
                  <a:lnTo>
                    <a:pt x="4530725" y="7201154"/>
                  </a:lnTo>
                  <a:close/>
                  <a:moveTo>
                    <a:pt x="4530725" y="7175754"/>
                  </a:moveTo>
                  <a:lnTo>
                    <a:pt x="4530725" y="7163054"/>
                  </a:lnTo>
                  <a:lnTo>
                    <a:pt x="4530725" y="7175754"/>
                  </a:lnTo>
                  <a:close/>
                  <a:moveTo>
                    <a:pt x="4530725" y="7150354"/>
                  </a:moveTo>
                  <a:lnTo>
                    <a:pt x="4530725" y="7137654"/>
                  </a:lnTo>
                  <a:lnTo>
                    <a:pt x="4530725" y="7150354"/>
                  </a:lnTo>
                  <a:close/>
                  <a:moveTo>
                    <a:pt x="4530725" y="7124954"/>
                  </a:moveTo>
                  <a:lnTo>
                    <a:pt x="4530725" y="7112254"/>
                  </a:lnTo>
                  <a:lnTo>
                    <a:pt x="4530725" y="7124954"/>
                  </a:lnTo>
                  <a:close/>
                  <a:moveTo>
                    <a:pt x="4530725" y="7099554"/>
                  </a:moveTo>
                  <a:lnTo>
                    <a:pt x="4530725" y="7086854"/>
                  </a:lnTo>
                  <a:lnTo>
                    <a:pt x="4530725" y="7099554"/>
                  </a:lnTo>
                  <a:close/>
                  <a:moveTo>
                    <a:pt x="4530725" y="7074154"/>
                  </a:moveTo>
                  <a:lnTo>
                    <a:pt x="4530725" y="7061454"/>
                  </a:lnTo>
                  <a:lnTo>
                    <a:pt x="4530725" y="7074154"/>
                  </a:lnTo>
                  <a:close/>
                  <a:moveTo>
                    <a:pt x="4530725" y="7048754"/>
                  </a:moveTo>
                  <a:lnTo>
                    <a:pt x="4530725" y="7036054"/>
                  </a:lnTo>
                  <a:lnTo>
                    <a:pt x="4530725" y="7048754"/>
                  </a:lnTo>
                  <a:close/>
                  <a:moveTo>
                    <a:pt x="4530725" y="7023354"/>
                  </a:moveTo>
                  <a:lnTo>
                    <a:pt x="4530725" y="7010654"/>
                  </a:lnTo>
                  <a:lnTo>
                    <a:pt x="4530725" y="7023354"/>
                  </a:lnTo>
                  <a:close/>
                  <a:moveTo>
                    <a:pt x="4530725" y="6997954"/>
                  </a:moveTo>
                  <a:lnTo>
                    <a:pt x="4530725" y="6985254"/>
                  </a:lnTo>
                  <a:lnTo>
                    <a:pt x="4530725" y="6997954"/>
                  </a:lnTo>
                  <a:close/>
                  <a:moveTo>
                    <a:pt x="4530725" y="6972554"/>
                  </a:moveTo>
                  <a:lnTo>
                    <a:pt x="4530725" y="6959854"/>
                  </a:lnTo>
                  <a:lnTo>
                    <a:pt x="4530725" y="6972554"/>
                  </a:lnTo>
                  <a:close/>
                  <a:moveTo>
                    <a:pt x="4530725" y="6947154"/>
                  </a:moveTo>
                  <a:lnTo>
                    <a:pt x="4530725" y="6934454"/>
                  </a:lnTo>
                  <a:lnTo>
                    <a:pt x="4530725" y="6947154"/>
                  </a:lnTo>
                  <a:close/>
                  <a:moveTo>
                    <a:pt x="4530725" y="6921754"/>
                  </a:moveTo>
                  <a:lnTo>
                    <a:pt x="4530725" y="6909054"/>
                  </a:lnTo>
                  <a:lnTo>
                    <a:pt x="4530725" y="6921754"/>
                  </a:lnTo>
                  <a:close/>
                  <a:moveTo>
                    <a:pt x="4530725" y="6896354"/>
                  </a:moveTo>
                  <a:lnTo>
                    <a:pt x="4530725" y="6883654"/>
                  </a:lnTo>
                  <a:lnTo>
                    <a:pt x="4530725" y="6896354"/>
                  </a:lnTo>
                  <a:close/>
                  <a:moveTo>
                    <a:pt x="4530725" y="6870954"/>
                  </a:moveTo>
                  <a:lnTo>
                    <a:pt x="4530725" y="6858254"/>
                  </a:lnTo>
                  <a:lnTo>
                    <a:pt x="4530725" y="6870954"/>
                  </a:lnTo>
                  <a:close/>
                  <a:moveTo>
                    <a:pt x="4530725" y="6845554"/>
                  </a:moveTo>
                  <a:lnTo>
                    <a:pt x="4530725" y="6832854"/>
                  </a:lnTo>
                  <a:lnTo>
                    <a:pt x="4530725" y="6845554"/>
                  </a:lnTo>
                  <a:close/>
                  <a:moveTo>
                    <a:pt x="4530725" y="6820154"/>
                  </a:moveTo>
                  <a:lnTo>
                    <a:pt x="4530725" y="6807454"/>
                  </a:lnTo>
                  <a:lnTo>
                    <a:pt x="4530725" y="6820154"/>
                  </a:lnTo>
                  <a:close/>
                  <a:moveTo>
                    <a:pt x="4530725" y="6794754"/>
                  </a:moveTo>
                  <a:lnTo>
                    <a:pt x="4530725" y="6782054"/>
                  </a:lnTo>
                  <a:lnTo>
                    <a:pt x="4530725" y="6794754"/>
                  </a:lnTo>
                  <a:close/>
                  <a:moveTo>
                    <a:pt x="4530725" y="6769354"/>
                  </a:moveTo>
                  <a:lnTo>
                    <a:pt x="4530725" y="6756654"/>
                  </a:lnTo>
                  <a:lnTo>
                    <a:pt x="4530725" y="6769354"/>
                  </a:lnTo>
                  <a:close/>
                  <a:moveTo>
                    <a:pt x="4530725" y="6743954"/>
                  </a:moveTo>
                  <a:lnTo>
                    <a:pt x="4530725" y="6731254"/>
                  </a:lnTo>
                  <a:lnTo>
                    <a:pt x="4530725" y="6743954"/>
                  </a:lnTo>
                  <a:close/>
                  <a:moveTo>
                    <a:pt x="4530725" y="6718554"/>
                  </a:moveTo>
                  <a:lnTo>
                    <a:pt x="4530725" y="6705854"/>
                  </a:lnTo>
                  <a:lnTo>
                    <a:pt x="4530725" y="6718554"/>
                  </a:lnTo>
                  <a:close/>
                  <a:moveTo>
                    <a:pt x="4530725" y="6693154"/>
                  </a:moveTo>
                  <a:lnTo>
                    <a:pt x="4530725" y="6680454"/>
                  </a:lnTo>
                  <a:lnTo>
                    <a:pt x="4530725" y="6693154"/>
                  </a:lnTo>
                  <a:close/>
                  <a:moveTo>
                    <a:pt x="4530725" y="6667754"/>
                  </a:moveTo>
                  <a:lnTo>
                    <a:pt x="4530725" y="6655054"/>
                  </a:lnTo>
                  <a:lnTo>
                    <a:pt x="4530725" y="6667754"/>
                  </a:lnTo>
                  <a:close/>
                  <a:moveTo>
                    <a:pt x="4530725" y="6642354"/>
                  </a:moveTo>
                  <a:lnTo>
                    <a:pt x="4530725" y="6629654"/>
                  </a:lnTo>
                  <a:lnTo>
                    <a:pt x="4530725" y="6642354"/>
                  </a:lnTo>
                  <a:close/>
                  <a:moveTo>
                    <a:pt x="4530725" y="6616954"/>
                  </a:moveTo>
                  <a:lnTo>
                    <a:pt x="4530725" y="6604254"/>
                  </a:lnTo>
                  <a:lnTo>
                    <a:pt x="4530725" y="6616954"/>
                  </a:lnTo>
                  <a:close/>
                  <a:moveTo>
                    <a:pt x="4530725" y="6591554"/>
                  </a:moveTo>
                  <a:lnTo>
                    <a:pt x="4530725" y="6578854"/>
                  </a:lnTo>
                  <a:lnTo>
                    <a:pt x="4530725" y="6591554"/>
                  </a:lnTo>
                  <a:close/>
                  <a:moveTo>
                    <a:pt x="4530725" y="6566154"/>
                  </a:moveTo>
                  <a:lnTo>
                    <a:pt x="4530725" y="6553454"/>
                  </a:lnTo>
                  <a:lnTo>
                    <a:pt x="4530725" y="6566154"/>
                  </a:lnTo>
                  <a:close/>
                  <a:moveTo>
                    <a:pt x="4530725" y="6540754"/>
                  </a:moveTo>
                  <a:lnTo>
                    <a:pt x="4530725" y="6528054"/>
                  </a:lnTo>
                  <a:lnTo>
                    <a:pt x="4530725" y="6540754"/>
                  </a:lnTo>
                  <a:close/>
                  <a:moveTo>
                    <a:pt x="4530725" y="6515354"/>
                  </a:moveTo>
                  <a:lnTo>
                    <a:pt x="4530725" y="6502654"/>
                  </a:lnTo>
                  <a:lnTo>
                    <a:pt x="4530725" y="6515354"/>
                  </a:lnTo>
                  <a:close/>
                  <a:moveTo>
                    <a:pt x="4530725" y="6489954"/>
                  </a:moveTo>
                  <a:lnTo>
                    <a:pt x="4530725" y="6477254"/>
                  </a:lnTo>
                  <a:lnTo>
                    <a:pt x="4530725" y="6489954"/>
                  </a:lnTo>
                  <a:close/>
                  <a:moveTo>
                    <a:pt x="4530725" y="6464554"/>
                  </a:moveTo>
                  <a:lnTo>
                    <a:pt x="4530725" y="6451854"/>
                  </a:lnTo>
                  <a:lnTo>
                    <a:pt x="4530725" y="6464554"/>
                  </a:lnTo>
                  <a:close/>
                  <a:moveTo>
                    <a:pt x="4530725" y="6439154"/>
                  </a:moveTo>
                  <a:lnTo>
                    <a:pt x="4530725" y="6426454"/>
                  </a:lnTo>
                  <a:lnTo>
                    <a:pt x="4530725" y="6439154"/>
                  </a:lnTo>
                  <a:close/>
                  <a:moveTo>
                    <a:pt x="4530725" y="6413754"/>
                  </a:moveTo>
                  <a:lnTo>
                    <a:pt x="4530725" y="6401054"/>
                  </a:lnTo>
                  <a:lnTo>
                    <a:pt x="4530725" y="6413754"/>
                  </a:lnTo>
                  <a:close/>
                  <a:moveTo>
                    <a:pt x="4530725" y="6388354"/>
                  </a:moveTo>
                  <a:lnTo>
                    <a:pt x="4530725" y="6375654"/>
                  </a:lnTo>
                  <a:lnTo>
                    <a:pt x="4530725" y="6388354"/>
                  </a:lnTo>
                  <a:close/>
                  <a:moveTo>
                    <a:pt x="4530725" y="6362954"/>
                  </a:moveTo>
                  <a:lnTo>
                    <a:pt x="4530725" y="6350254"/>
                  </a:lnTo>
                  <a:lnTo>
                    <a:pt x="4530725" y="6362954"/>
                  </a:lnTo>
                  <a:close/>
                  <a:moveTo>
                    <a:pt x="4530725" y="6337554"/>
                  </a:moveTo>
                  <a:lnTo>
                    <a:pt x="4530725" y="6324854"/>
                  </a:lnTo>
                  <a:lnTo>
                    <a:pt x="4530725" y="6337554"/>
                  </a:lnTo>
                  <a:close/>
                  <a:moveTo>
                    <a:pt x="4530725" y="6312154"/>
                  </a:moveTo>
                  <a:lnTo>
                    <a:pt x="4530725" y="6299454"/>
                  </a:lnTo>
                  <a:lnTo>
                    <a:pt x="4530725" y="6312154"/>
                  </a:lnTo>
                  <a:close/>
                  <a:moveTo>
                    <a:pt x="4530725" y="6286754"/>
                  </a:moveTo>
                  <a:lnTo>
                    <a:pt x="4530725" y="6274054"/>
                  </a:lnTo>
                  <a:lnTo>
                    <a:pt x="4530725" y="6286754"/>
                  </a:lnTo>
                  <a:close/>
                  <a:moveTo>
                    <a:pt x="4530725" y="6261354"/>
                  </a:moveTo>
                  <a:lnTo>
                    <a:pt x="4530725" y="6248654"/>
                  </a:lnTo>
                  <a:lnTo>
                    <a:pt x="4530725" y="6261354"/>
                  </a:lnTo>
                  <a:close/>
                  <a:moveTo>
                    <a:pt x="4530725" y="6235954"/>
                  </a:moveTo>
                  <a:lnTo>
                    <a:pt x="4530725" y="6223254"/>
                  </a:lnTo>
                  <a:lnTo>
                    <a:pt x="4530725" y="6235954"/>
                  </a:lnTo>
                  <a:close/>
                  <a:moveTo>
                    <a:pt x="4530725" y="6210554"/>
                  </a:moveTo>
                  <a:lnTo>
                    <a:pt x="4530725" y="6197854"/>
                  </a:lnTo>
                  <a:lnTo>
                    <a:pt x="4530725" y="6210554"/>
                  </a:lnTo>
                  <a:close/>
                  <a:moveTo>
                    <a:pt x="4530725" y="6185154"/>
                  </a:moveTo>
                  <a:lnTo>
                    <a:pt x="4530725" y="6172454"/>
                  </a:lnTo>
                  <a:lnTo>
                    <a:pt x="4530725" y="6185154"/>
                  </a:lnTo>
                  <a:close/>
                  <a:moveTo>
                    <a:pt x="4530725" y="6159754"/>
                  </a:moveTo>
                  <a:lnTo>
                    <a:pt x="4530725" y="6147054"/>
                  </a:lnTo>
                  <a:lnTo>
                    <a:pt x="4530725" y="6159754"/>
                  </a:lnTo>
                  <a:close/>
                  <a:moveTo>
                    <a:pt x="4530725" y="6134354"/>
                  </a:moveTo>
                  <a:lnTo>
                    <a:pt x="4530725" y="6121654"/>
                  </a:lnTo>
                  <a:lnTo>
                    <a:pt x="4530725" y="6134354"/>
                  </a:lnTo>
                  <a:close/>
                  <a:moveTo>
                    <a:pt x="4530725" y="6108954"/>
                  </a:moveTo>
                  <a:lnTo>
                    <a:pt x="4530725" y="6096254"/>
                  </a:lnTo>
                  <a:lnTo>
                    <a:pt x="4530725" y="6108954"/>
                  </a:lnTo>
                  <a:close/>
                  <a:moveTo>
                    <a:pt x="4530725" y="6083554"/>
                  </a:moveTo>
                  <a:lnTo>
                    <a:pt x="4530725" y="6070854"/>
                  </a:lnTo>
                  <a:lnTo>
                    <a:pt x="4530725" y="6083554"/>
                  </a:lnTo>
                  <a:close/>
                  <a:moveTo>
                    <a:pt x="4530725" y="6058154"/>
                  </a:moveTo>
                  <a:lnTo>
                    <a:pt x="4530725" y="6045454"/>
                  </a:lnTo>
                  <a:lnTo>
                    <a:pt x="4530725" y="6058154"/>
                  </a:lnTo>
                  <a:close/>
                  <a:moveTo>
                    <a:pt x="4530725" y="6032754"/>
                  </a:moveTo>
                  <a:lnTo>
                    <a:pt x="4530725" y="6020054"/>
                  </a:lnTo>
                  <a:lnTo>
                    <a:pt x="4530725" y="6032754"/>
                  </a:lnTo>
                  <a:close/>
                  <a:moveTo>
                    <a:pt x="4530725" y="6007354"/>
                  </a:moveTo>
                  <a:lnTo>
                    <a:pt x="4530725" y="5994654"/>
                  </a:lnTo>
                  <a:lnTo>
                    <a:pt x="4530725" y="6007354"/>
                  </a:lnTo>
                  <a:close/>
                  <a:moveTo>
                    <a:pt x="4530725" y="5981954"/>
                  </a:moveTo>
                  <a:lnTo>
                    <a:pt x="4530725" y="5969254"/>
                  </a:lnTo>
                  <a:lnTo>
                    <a:pt x="4530725" y="5981954"/>
                  </a:lnTo>
                  <a:close/>
                  <a:moveTo>
                    <a:pt x="4530725" y="5956554"/>
                  </a:moveTo>
                  <a:lnTo>
                    <a:pt x="4530725" y="5943854"/>
                  </a:lnTo>
                  <a:lnTo>
                    <a:pt x="4530725" y="5956554"/>
                  </a:lnTo>
                  <a:close/>
                  <a:moveTo>
                    <a:pt x="4530725" y="5931154"/>
                  </a:moveTo>
                  <a:lnTo>
                    <a:pt x="4530725" y="5918454"/>
                  </a:lnTo>
                  <a:lnTo>
                    <a:pt x="4530725" y="5931154"/>
                  </a:lnTo>
                  <a:close/>
                  <a:moveTo>
                    <a:pt x="4530725" y="5905754"/>
                  </a:moveTo>
                  <a:lnTo>
                    <a:pt x="4530725" y="5893054"/>
                  </a:lnTo>
                  <a:lnTo>
                    <a:pt x="4530725" y="5905754"/>
                  </a:lnTo>
                  <a:close/>
                  <a:moveTo>
                    <a:pt x="4530725" y="5880354"/>
                  </a:moveTo>
                  <a:lnTo>
                    <a:pt x="4530725" y="5867654"/>
                  </a:lnTo>
                  <a:lnTo>
                    <a:pt x="4530725" y="5880354"/>
                  </a:lnTo>
                  <a:close/>
                  <a:moveTo>
                    <a:pt x="4530725" y="5854954"/>
                  </a:moveTo>
                  <a:lnTo>
                    <a:pt x="4530725" y="5842254"/>
                  </a:lnTo>
                  <a:lnTo>
                    <a:pt x="4530725" y="5854954"/>
                  </a:lnTo>
                  <a:close/>
                  <a:moveTo>
                    <a:pt x="4530725" y="5829554"/>
                  </a:moveTo>
                  <a:lnTo>
                    <a:pt x="4530725" y="5816854"/>
                  </a:lnTo>
                  <a:lnTo>
                    <a:pt x="4530725" y="5829554"/>
                  </a:lnTo>
                  <a:close/>
                  <a:moveTo>
                    <a:pt x="4530725" y="5804154"/>
                  </a:moveTo>
                  <a:lnTo>
                    <a:pt x="4530725" y="5791454"/>
                  </a:lnTo>
                  <a:lnTo>
                    <a:pt x="4530725" y="5804154"/>
                  </a:lnTo>
                  <a:close/>
                  <a:moveTo>
                    <a:pt x="4530725" y="5778754"/>
                  </a:moveTo>
                  <a:lnTo>
                    <a:pt x="4530725" y="5766054"/>
                  </a:lnTo>
                  <a:lnTo>
                    <a:pt x="4530725" y="5778754"/>
                  </a:lnTo>
                  <a:close/>
                  <a:moveTo>
                    <a:pt x="4530725" y="5753354"/>
                  </a:moveTo>
                  <a:lnTo>
                    <a:pt x="4530725" y="5740654"/>
                  </a:lnTo>
                  <a:lnTo>
                    <a:pt x="4530725" y="5753354"/>
                  </a:lnTo>
                  <a:close/>
                  <a:moveTo>
                    <a:pt x="4530725" y="5727954"/>
                  </a:moveTo>
                  <a:lnTo>
                    <a:pt x="4530725" y="5715254"/>
                  </a:lnTo>
                  <a:lnTo>
                    <a:pt x="4530725" y="5727954"/>
                  </a:lnTo>
                  <a:close/>
                  <a:moveTo>
                    <a:pt x="4530725" y="5702554"/>
                  </a:moveTo>
                  <a:lnTo>
                    <a:pt x="4530725" y="5689854"/>
                  </a:lnTo>
                  <a:lnTo>
                    <a:pt x="4530725" y="5702554"/>
                  </a:lnTo>
                  <a:close/>
                  <a:moveTo>
                    <a:pt x="4530725" y="5677154"/>
                  </a:moveTo>
                  <a:lnTo>
                    <a:pt x="4530725" y="5664454"/>
                  </a:lnTo>
                  <a:lnTo>
                    <a:pt x="4530725" y="5677154"/>
                  </a:lnTo>
                  <a:close/>
                  <a:moveTo>
                    <a:pt x="4530725" y="5651754"/>
                  </a:moveTo>
                  <a:lnTo>
                    <a:pt x="4530725" y="5639054"/>
                  </a:lnTo>
                  <a:lnTo>
                    <a:pt x="4530725" y="5651754"/>
                  </a:lnTo>
                  <a:close/>
                  <a:moveTo>
                    <a:pt x="4530725" y="5626354"/>
                  </a:moveTo>
                  <a:lnTo>
                    <a:pt x="4530725" y="5613654"/>
                  </a:lnTo>
                  <a:lnTo>
                    <a:pt x="4530725" y="5626354"/>
                  </a:lnTo>
                  <a:close/>
                  <a:moveTo>
                    <a:pt x="4530725" y="5600954"/>
                  </a:moveTo>
                  <a:lnTo>
                    <a:pt x="4530725" y="5588254"/>
                  </a:lnTo>
                  <a:lnTo>
                    <a:pt x="4530725" y="5600954"/>
                  </a:lnTo>
                  <a:close/>
                  <a:moveTo>
                    <a:pt x="4530725" y="5575554"/>
                  </a:moveTo>
                  <a:lnTo>
                    <a:pt x="4530725" y="5562854"/>
                  </a:lnTo>
                  <a:lnTo>
                    <a:pt x="4530725" y="5575554"/>
                  </a:lnTo>
                  <a:close/>
                  <a:moveTo>
                    <a:pt x="4530725" y="5550154"/>
                  </a:moveTo>
                  <a:lnTo>
                    <a:pt x="4530725" y="5537454"/>
                  </a:lnTo>
                  <a:lnTo>
                    <a:pt x="4530725" y="5550154"/>
                  </a:lnTo>
                  <a:close/>
                  <a:moveTo>
                    <a:pt x="4530725" y="5524754"/>
                  </a:moveTo>
                  <a:lnTo>
                    <a:pt x="4530725" y="5512054"/>
                  </a:lnTo>
                  <a:lnTo>
                    <a:pt x="4530725" y="5524754"/>
                  </a:lnTo>
                  <a:close/>
                  <a:moveTo>
                    <a:pt x="4530725" y="5499354"/>
                  </a:moveTo>
                  <a:lnTo>
                    <a:pt x="4530725" y="5486654"/>
                  </a:lnTo>
                  <a:lnTo>
                    <a:pt x="4530725" y="5499354"/>
                  </a:lnTo>
                  <a:close/>
                  <a:moveTo>
                    <a:pt x="4530725" y="5473954"/>
                  </a:moveTo>
                  <a:lnTo>
                    <a:pt x="4530725" y="5461254"/>
                  </a:lnTo>
                  <a:lnTo>
                    <a:pt x="4530725" y="5473954"/>
                  </a:lnTo>
                  <a:close/>
                  <a:moveTo>
                    <a:pt x="4530725" y="5448554"/>
                  </a:moveTo>
                  <a:lnTo>
                    <a:pt x="4530725" y="5435854"/>
                  </a:lnTo>
                  <a:lnTo>
                    <a:pt x="4530725" y="5448554"/>
                  </a:lnTo>
                  <a:close/>
                  <a:moveTo>
                    <a:pt x="4530725" y="5423154"/>
                  </a:moveTo>
                  <a:lnTo>
                    <a:pt x="4530725" y="5410454"/>
                  </a:lnTo>
                  <a:lnTo>
                    <a:pt x="4530725" y="5423154"/>
                  </a:lnTo>
                  <a:close/>
                  <a:moveTo>
                    <a:pt x="4530725" y="5397754"/>
                  </a:moveTo>
                  <a:lnTo>
                    <a:pt x="4530725" y="5385054"/>
                  </a:lnTo>
                  <a:lnTo>
                    <a:pt x="4530725" y="5397754"/>
                  </a:lnTo>
                  <a:close/>
                  <a:moveTo>
                    <a:pt x="4530725" y="5372354"/>
                  </a:moveTo>
                  <a:lnTo>
                    <a:pt x="4530725" y="5359654"/>
                  </a:lnTo>
                  <a:lnTo>
                    <a:pt x="4530725" y="5372354"/>
                  </a:lnTo>
                  <a:close/>
                  <a:moveTo>
                    <a:pt x="4530725" y="5346954"/>
                  </a:moveTo>
                  <a:lnTo>
                    <a:pt x="4530725" y="5334254"/>
                  </a:lnTo>
                  <a:lnTo>
                    <a:pt x="4530725" y="5346954"/>
                  </a:lnTo>
                  <a:close/>
                  <a:moveTo>
                    <a:pt x="4530725" y="5321554"/>
                  </a:moveTo>
                  <a:lnTo>
                    <a:pt x="4530725" y="5308854"/>
                  </a:lnTo>
                  <a:lnTo>
                    <a:pt x="4530725" y="5321554"/>
                  </a:lnTo>
                  <a:close/>
                  <a:moveTo>
                    <a:pt x="4530725" y="5296154"/>
                  </a:moveTo>
                  <a:lnTo>
                    <a:pt x="4530725" y="5283454"/>
                  </a:lnTo>
                  <a:lnTo>
                    <a:pt x="4530725" y="5296154"/>
                  </a:lnTo>
                  <a:close/>
                  <a:moveTo>
                    <a:pt x="4530725" y="5270754"/>
                  </a:moveTo>
                  <a:lnTo>
                    <a:pt x="4530725" y="5258054"/>
                  </a:lnTo>
                  <a:lnTo>
                    <a:pt x="4530725" y="5270754"/>
                  </a:lnTo>
                  <a:close/>
                  <a:moveTo>
                    <a:pt x="4530725" y="5245354"/>
                  </a:moveTo>
                  <a:lnTo>
                    <a:pt x="4530725" y="5232654"/>
                  </a:lnTo>
                  <a:lnTo>
                    <a:pt x="4530725" y="5245354"/>
                  </a:lnTo>
                  <a:close/>
                  <a:moveTo>
                    <a:pt x="4530725" y="5219954"/>
                  </a:moveTo>
                  <a:lnTo>
                    <a:pt x="4530725" y="5207254"/>
                  </a:lnTo>
                  <a:lnTo>
                    <a:pt x="4530725" y="5219954"/>
                  </a:lnTo>
                  <a:close/>
                  <a:moveTo>
                    <a:pt x="4530725" y="5194554"/>
                  </a:moveTo>
                  <a:lnTo>
                    <a:pt x="4530725" y="5181854"/>
                  </a:lnTo>
                  <a:lnTo>
                    <a:pt x="4530725" y="5194554"/>
                  </a:lnTo>
                  <a:close/>
                  <a:moveTo>
                    <a:pt x="4530725" y="5169154"/>
                  </a:moveTo>
                  <a:lnTo>
                    <a:pt x="4530725" y="5156454"/>
                  </a:lnTo>
                  <a:lnTo>
                    <a:pt x="4530725" y="5169154"/>
                  </a:lnTo>
                  <a:close/>
                  <a:moveTo>
                    <a:pt x="4530725" y="5143754"/>
                  </a:moveTo>
                  <a:lnTo>
                    <a:pt x="4530725" y="5131054"/>
                  </a:lnTo>
                  <a:lnTo>
                    <a:pt x="4530725" y="5143754"/>
                  </a:lnTo>
                  <a:close/>
                  <a:moveTo>
                    <a:pt x="4530725" y="5118354"/>
                  </a:moveTo>
                  <a:lnTo>
                    <a:pt x="4530725" y="5105654"/>
                  </a:lnTo>
                  <a:lnTo>
                    <a:pt x="4530725" y="5118354"/>
                  </a:lnTo>
                  <a:close/>
                  <a:moveTo>
                    <a:pt x="4530725" y="5092954"/>
                  </a:moveTo>
                  <a:lnTo>
                    <a:pt x="4530725" y="5080254"/>
                  </a:lnTo>
                  <a:lnTo>
                    <a:pt x="4530725" y="5092954"/>
                  </a:lnTo>
                  <a:close/>
                  <a:moveTo>
                    <a:pt x="4530725" y="5067554"/>
                  </a:moveTo>
                  <a:lnTo>
                    <a:pt x="4530725" y="5054854"/>
                  </a:lnTo>
                  <a:lnTo>
                    <a:pt x="4530725" y="5067554"/>
                  </a:lnTo>
                  <a:close/>
                  <a:moveTo>
                    <a:pt x="4530725" y="5042154"/>
                  </a:moveTo>
                  <a:lnTo>
                    <a:pt x="4530725" y="5029454"/>
                  </a:lnTo>
                  <a:lnTo>
                    <a:pt x="4530725" y="5042154"/>
                  </a:lnTo>
                  <a:close/>
                  <a:moveTo>
                    <a:pt x="4530725" y="5016754"/>
                  </a:moveTo>
                  <a:lnTo>
                    <a:pt x="4530725" y="5004054"/>
                  </a:lnTo>
                  <a:lnTo>
                    <a:pt x="4530725" y="5016754"/>
                  </a:lnTo>
                  <a:close/>
                  <a:moveTo>
                    <a:pt x="4530725" y="4991354"/>
                  </a:moveTo>
                  <a:lnTo>
                    <a:pt x="4530725" y="4978654"/>
                  </a:lnTo>
                  <a:lnTo>
                    <a:pt x="4530725" y="4991354"/>
                  </a:lnTo>
                  <a:close/>
                  <a:moveTo>
                    <a:pt x="4530725" y="4965954"/>
                  </a:moveTo>
                  <a:lnTo>
                    <a:pt x="4530725" y="4953254"/>
                  </a:lnTo>
                  <a:lnTo>
                    <a:pt x="4530725" y="4965954"/>
                  </a:lnTo>
                  <a:close/>
                  <a:moveTo>
                    <a:pt x="4530725" y="4940554"/>
                  </a:moveTo>
                  <a:lnTo>
                    <a:pt x="4530725" y="4927854"/>
                  </a:lnTo>
                  <a:lnTo>
                    <a:pt x="4530725" y="4940554"/>
                  </a:lnTo>
                  <a:close/>
                  <a:moveTo>
                    <a:pt x="4530725" y="4915154"/>
                  </a:moveTo>
                  <a:lnTo>
                    <a:pt x="4530725" y="4902454"/>
                  </a:lnTo>
                  <a:lnTo>
                    <a:pt x="4530725" y="4915154"/>
                  </a:lnTo>
                  <a:close/>
                  <a:moveTo>
                    <a:pt x="4530725" y="4889754"/>
                  </a:moveTo>
                  <a:lnTo>
                    <a:pt x="4530725" y="4877054"/>
                  </a:lnTo>
                  <a:lnTo>
                    <a:pt x="4530725" y="4889754"/>
                  </a:lnTo>
                  <a:close/>
                  <a:moveTo>
                    <a:pt x="4530725" y="4864354"/>
                  </a:moveTo>
                  <a:lnTo>
                    <a:pt x="4530725" y="4851654"/>
                  </a:lnTo>
                  <a:lnTo>
                    <a:pt x="4530725" y="4864354"/>
                  </a:lnTo>
                  <a:close/>
                  <a:moveTo>
                    <a:pt x="4530725" y="4838954"/>
                  </a:moveTo>
                  <a:lnTo>
                    <a:pt x="4530725" y="4826254"/>
                  </a:lnTo>
                  <a:lnTo>
                    <a:pt x="4530725" y="4838954"/>
                  </a:lnTo>
                  <a:close/>
                  <a:moveTo>
                    <a:pt x="4530725" y="4813554"/>
                  </a:moveTo>
                  <a:lnTo>
                    <a:pt x="4530725" y="4800854"/>
                  </a:lnTo>
                  <a:lnTo>
                    <a:pt x="4530725" y="4813554"/>
                  </a:lnTo>
                  <a:close/>
                  <a:moveTo>
                    <a:pt x="4530725" y="4788154"/>
                  </a:moveTo>
                  <a:lnTo>
                    <a:pt x="4530725" y="4775454"/>
                  </a:lnTo>
                  <a:lnTo>
                    <a:pt x="4530725" y="4788154"/>
                  </a:lnTo>
                  <a:close/>
                  <a:moveTo>
                    <a:pt x="4530725" y="4762754"/>
                  </a:moveTo>
                  <a:lnTo>
                    <a:pt x="4530725" y="4750054"/>
                  </a:lnTo>
                  <a:lnTo>
                    <a:pt x="4530725" y="4762754"/>
                  </a:lnTo>
                  <a:close/>
                  <a:moveTo>
                    <a:pt x="4530725" y="4737354"/>
                  </a:moveTo>
                  <a:lnTo>
                    <a:pt x="4530725" y="4724654"/>
                  </a:lnTo>
                  <a:lnTo>
                    <a:pt x="4530725" y="4737354"/>
                  </a:lnTo>
                  <a:close/>
                  <a:moveTo>
                    <a:pt x="4530725" y="4711954"/>
                  </a:moveTo>
                  <a:lnTo>
                    <a:pt x="4530725" y="4699254"/>
                  </a:lnTo>
                  <a:lnTo>
                    <a:pt x="4530725" y="4711954"/>
                  </a:lnTo>
                  <a:close/>
                  <a:moveTo>
                    <a:pt x="4530725" y="4686554"/>
                  </a:moveTo>
                  <a:lnTo>
                    <a:pt x="4530725" y="4673854"/>
                  </a:lnTo>
                  <a:lnTo>
                    <a:pt x="4530725" y="4686554"/>
                  </a:lnTo>
                  <a:close/>
                  <a:moveTo>
                    <a:pt x="4530725" y="4661154"/>
                  </a:moveTo>
                  <a:lnTo>
                    <a:pt x="4530725" y="4648454"/>
                  </a:lnTo>
                  <a:lnTo>
                    <a:pt x="4530725" y="4661154"/>
                  </a:lnTo>
                  <a:close/>
                  <a:moveTo>
                    <a:pt x="4530725" y="4635754"/>
                  </a:moveTo>
                  <a:lnTo>
                    <a:pt x="4530725" y="4623054"/>
                  </a:lnTo>
                  <a:lnTo>
                    <a:pt x="4530725" y="4635754"/>
                  </a:lnTo>
                  <a:close/>
                  <a:moveTo>
                    <a:pt x="4530725" y="4610354"/>
                  </a:moveTo>
                  <a:lnTo>
                    <a:pt x="4530725" y="4597654"/>
                  </a:lnTo>
                  <a:lnTo>
                    <a:pt x="4530725" y="4610354"/>
                  </a:lnTo>
                  <a:close/>
                  <a:moveTo>
                    <a:pt x="4530725" y="4584954"/>
                  </a:moveTo>
                  <a:lnTo>
                    <a:pt x="4530725" y="4572254"/>
                  </a:lnTo>
                  <a:lnTo>
                    <a:pt x="4530725" y="4584954"/>
                  </a:lnTo>
                  <a:close/>
                  <a:moveTo>
                    <a:pt x="4530725" y="4559554"/>
                  </a:moveTo>
                  <a:lnTo>
                    <a:pt x="4530725" y="4546854"/>
                  </a:lnTo>
                  <a:lnTo>
                    <a:pt x="4530725" y="4559554"/>
                  </a:lnTo>
                  <a:close/>
                  <a:moveTo>
                    <a:pt x="4530725" y="4534154"/>
                  </a:moveTo>
                  <a:lnTo>
                    <a:pt x="4530725" y="4521454"/>
                  </a:lnTo>
                  <a:lnTo>
                    <a:pt x="4530725" y="4534154"/>
                  </a:lnTo>
                  <a:close/>
                  <a:moveTo>
                    <a:pt x="4530725" y="4508754"/>
                  </a:moveTo>
                  <a:lnTo>
                    <a:pt x="4530725" y="4496054"/>
                  </a:lnTo>
                  <a:lnTo>
                    <a:pt x="4530725" y="4508754"/>
                  </a:lnTo>
                  <a:close/>
                  <a:moveTo>
                    <a:pt x="4530725" y="4483354"/>
                  </a:moveTo>
                  <a:lnTo>
                    <a:pt x="4530725" y="4470654"/>
                  </a:lnTo>
                  <a:lnTo>
                    <a:pt x="4530725" y="4483354"/>
                  </a:lnTo>
                  <a:close/>
                  <a:moveTo>
                    <a:pt x="4530725" y="4457954"/>
                  </a:moveTo>
                  <a:lnTo>
                    <a:pt x="4530725" y="4445254"/>
                  </a:lnTo>
                  <a:lnTo>
                    <a:pt x="4530725" y="4457954"/>
                  </a:lnTo>
                  <a:close/>
                  <a:moveTo>
                    <a:pt x="4530725" y="4432554"/>
                  </a:moveTo>
                  <a:lnTo>
                    <a:pt x="4530725" y="4419854"/>
                  </a:lnTo>
                  <a:lnTo>
                    <a:pt x="4530725" y="4432554"/>
                  </a:lnTo>
                  <a:close/>
                  <a:moveTo>
                    <a:pt x="4530725" y="4407154"/>
                  </a:moveTo>
                  <a:lnTo>
                    <a:pt x="4530725" y="4394454"/>
                  </a:lnTo>
                  <a:lnTo>
                    <a:pt x="4530725" y="4407154"/>
                  </a:lnTo>
                  <a:close/>
                  <a:moveTo>
                    <a:pt x="4530725" y="4381754"/>
                  </a:moveTo>
                  <a:lnTo>
                    <a:pt x="4530725" y="4369054"/>
                  </a:lnTo>
                  <a:lnTo>
                    <a:pt x="4530725" y="4381754"/>
                  </a:lnTo>
                  <a:close/>
                  <a:moveTo>
                    <a:pt x="4530725" y="4356354"/>
                  </a:moveTo>
                  <a:lnTo>
                    <a:pt x="4530725" y="4343654"/>
                  </a:lnTo>
                  <a:lnTo>
                    <a:pt x="4530725" y="4356354"/>
                  </a:lnTo>
                  <a:close/>
                  <a:moveTo>
                    <a:pt x="4530725" y="4330954"/>
                  </a:moveTo>
                  <a:lnTo>
                    <a:pt x="4530725" y="4318254"/>
                  </a:lnTo>
                  <a:lnTo>
                    <a:pt x="4530725" y="4330954"/>
                  </a:lnTo>
                  <a:close/>
                  <a:moveTo>
                    <a:pt x="4530725" y="4305554"/>
                  </a:moveTo>
                  <a:lnTo>
                    <a:pt x="4530725" y="4292854"/>
                  </a:lnTo>
                  <a:lnTo>
                    <a:pt x="4530725" y="4305554"/>
                  </a:lnTo>
                  <a:close/>
                  <a:moveTo>
                    <a:pt x="4530725" y="4280154"/>
                  </a:moveTo>
                  <a:lnTo>
                    <a:pt x="4530725" y="4267454"/>
                  </a:lnTo>
                  <a:lnTo>
                    <a:pt x="4530725" y="4280154"/>
                  </a:lnTo>
                  <a:close/>
                  <a:moveTo>
                    <a:pt x="4530725" y="4254754"/>
                  </a:moveTo>
                  <a:lnTo>
                    <a:pt x="4530725" y="4242054"/>
                  </a:lnTo>
                  <a:lnTo>
                    <a:pt x="4530725" y="4254754"/>
                  </a:lnTo>
                  <a:close/>
                  <a:moveTo>
                    <a:pt x="4530725" y="4229354"/>
                  </a:moveTo>
                  <a:lnTo>
                    <a:pt x="4530725" y="4216654"/>
                  </a:lnTo>
                  <a:lnTo>
                    <a:pt x="4530725" y="4229354"/>
                  </a:lnTo>
                  <a:close/>
                  <a:moveTo>
                    <a:pt x="4530725" y="4203954"/>
                  </a:moveTo>
                  <a:lnTo>
                    <a:pt x="4530725" y="4191254"/>
                  </a:lnTo>
                  <a:lnTo>
                    <a:pt x="4530725" y="4203954"/>
                  </a:lnTo>
                  <a:close/>
                  <a:moveTo>
                    <a:pt x="4530725" y="4178554"/>
                  </a:moveTo>
                  <a:lnTo>
                    <a:pt x="4530725" y="4165854"/>
                  </a:lnTo>
                  <a:lnTo>
                    <a:pt x="4530725" y="4178554"/>
                  </a:lnTo>
                  <a:close/>
                  <a:moveTo>
                    <a:pt x="4530725" y="4153154"/>
                  </a:moveTo>
                  <a:lnTo>
                    <a:pt x="4530725" y="4140454"/>
                  </a:lnTo>
                  <a:lnTo>
                    <a:pt x="4530725" y="4153154"/>
                  </a:lnTo>
                  <a:close/>
                  <a:moveTo>
                    <a:pt x="4530725" y="4127754"/>
                  </a:moveTo>
                  <a:lnTo>
                    <a:pt x="4530725" y="4115054"/>
                  </a:lnTo>
                  <a:lnTo>
                    <a:pt x="4530725" y="4127754"/>
                  </a:lnTo>
                  <a:close/>
                  <a:moveTo>
                    <a:pt x="4530725" y="4102354"/>
                  </a:moveTo>
                  <a:lnTo>
                    <a:pt x="4530725" y="4089654"/>
                  </a:lnTo>
                  <a:lnTo>
                    <a:pt x="4530725" y="4102354"/>
                  </a:lnTo>
                  <a:close/>
                  <a:moveTo>
                    <a:pt x="4530725" y="4076954"/>
                  </a:moveTo>
                  <a:lnTo>
                    <a:pt x="4530725" y="4064254"/>
                  </a:lnTo>
                  <a:lnTo>
                    <a:pt x="4530725" y="4076954"/>
                  </a:lnTo>
                  <a:close/>
                  <a:moveTo>
                    <a:pt x="4530725" y="4051554"/>
                  </a:moveTo>
                  <a:lnTo>
                    <a:pt x="4530725" y="4038854"/>
                  </a:lnTo>
                  <a:lnTo>
                    <a:pt x="4530725" y="4051554"/>
                  </a:lnTo>
                  <a:close/>
                  <a:moveTo>
                    <a:pt x="4530725" y="4026154"/>
                  </a:moveTo>
                  <a:lnTo>
                    <a:pt x="4530725" y="4013454"/>
                  </a:lnTo>
                  <a:lnTo>
                    <a:pt x="4530725" y="4026154"/>
                  </a:lnTo>
                  <a:close/>
                  <a:moveTo>
                    <a:pt x="4530725" y="4000754"/>
                  </a:moveTo>
                  <a:lnTo>
                    <a:pt x="4530725" y="3988054"/>
                  </a:lnTo>
                  <a:lnTo>
                    <a:pt x="4530725" y="4000754"/>
                  </a:lnTo>
                  <a:close/>
                  <a:moveTo>
                    <a:pt x="4530725" y="3975354"/>
                  </a:moveTo>
                  <a:lnTo>
                    <a:pt x="4530725" y="3962654"/>
                  </a:lnTo>
                  <a:lnTo>
                    <a:pt x="4530725" y="3975354"/>
                  </a:lnTo>
                  <a:close/>
                  <a:moveTo>
                    <a:pt x="4530725" y="3949954"/>
                  </a:moveTo>
                  <a:lnTo>
                    <a:pt x="4530725" y="3937254"/>
                  </a:lnTo>
                  <a:lnTo>
                    <a:pt x="4530725" y="3949954"/>
                  </a:lnTo>
                  <a:close/>
                  <a:moveTo>
                    <a:pt x="4530725" y="3924554"/>
                  </a:moveTo>
                  <a:lnTo>
                    <a:pt x="4530725" y="3911854"/>
                  </a:lnTo>
                  <a:lnTo>
                    <a:pt x="4530725" y="3924554"/>
                  </a:lnTo>
                  <a:close/>
                  <a:moveTo>
                    <a:pt x="4530725" y="3899154"/>
                  </a:moveTo>
                  <a:lnTo>
                    <a:pt x="4530725" y="3886454"/>
                  </a:lnTo>
                  <a:lnTo>
                    <a:pt x="4530725" y="3899154"/>
                  </a:lnTo>
                  <a:close/>
                  <a:moveTo>
                    <a:pt x="4530725" y="3873754"/>
                  </a:moveTo>
                  <a:lnTo>
                    <a:pt x="4530725" y="3861054"/>
                  </a:lnTo>
                  <a:lnTo>
                    <a:pt x="4530725" y="3873754"/>
                  </a:lnTo>
                  <a:close/>
                  <a:moveTo>
                    <a:pt x="4530725" y="3848354"/>
                  </a:moveTo>
                  <a:lnTo>
                    <a:pt x="4530725" y="3835654"/>
                  </a:lnTo>
                  <a:lnTo>
                    <a:pt x="4530725" y="3848354"/>
                  </a:lnTo>
                  <a:close/>
                  <a:moveTo>
                    <a:pt x="4530725" y="3822954"/>
                  </a:moveTo>
                  <a:lnTo>
                    <a:pt x="4530725" y="3810254"/>
                  </a:lnTo>
                  <a:lnTo>
                    <a:pt x="4530725" y="3822954"/>
                  </a:lnTo>
                  <a:close/>
                  <a:moveTo>
                    <a:pt x="4530725" y="3797554"/>
                  </a:moveTo>
                  <a:lnTo>
                    <a:pt x="4530725" y="3784854"/>
                  </a:lnTo>
                  <a:lnTo>
                    <a:pt x="4530725" y="3797554"/>
                  </a:lnTo>
                  <a:close/>
                  <a:moveTo>
                    <a:pt x="4530725" y="3772154"/>
                  </a:moveTo>
                  <a:lnTo>
                    <a:pt x="4530725" y="3759454"/>
                  </a:lnTo>
                  <a:lnTo>
                    <a:pt x="4530725" y="3772154"/>
                  </a:lnTo>
                  <a:close/>
                  <a:moveTo>
                    <a:pt x="4530725" y="3746754"/>
                  </a:moveTo>
                  <a:lnTo>
                    <a:pt x="4530725" y="3734054"/>
                  </a:lnTo>
                  <a:lnTo>
                    <a:pt x="4530725" y="3746754"/>
                  </a:lnTo>
                  <a:close/>
                  <a:moveTo>
                    <a:pt x="4530725" y="3721354"/>
                  </a:moveTo>
                  <a:lnTo>
                    <a:pt x="4530725" y="3708654"/>
                  </a:lnTo>
                  <a:lnTo>
                    <a:pt x="4530725" y="3721354"/>
                  </a:lnTo>
                  <a:close/>
                  <a:moveTo>
                    <a:pt x="4530725" y="3695954"/>
                  </a:moveTo>
                  <a:lnTo>
                    <a:pt x="4530725" y="3683254"/>
                  </a:lnTo>
                  <a:lnTo>
                    <a:pt x="4530725" y="3695954"/>
                  </a:lnTo>
                  <a:close/>
                  <a:moveTo>
                    <a:pt x="4530725" y="3670554"/>
                  </a:moveTo>
                  <a:lnTo>
                    <a:pt x="4530725" y="3657854"/>
                  </a:lnTo>
                  <a:lnTo>
                    <a:pt x="4530725" y="3670554"/>
                  </a:lnTo>
                  <a:close/>
                  <a:moveTo>
                    <a:pt x="4530725" y="3645154"/>
                  </a:moveTo>
                  <a:lnTo>
                    <a:pt x="4530725" y="3632454"/>
                  </a:lnTo>
                  <a:lnTo>
                    <a:pt x="4530725" y="3645154"/>
                  </a:lnTo>
                  <a:close/>
                  <a:moveTo>
                    <a:pt x="4530725" y="3619754"/>
                  </a:moveTo>
                  <a:lnTo>
                    <a:pt x="4530725" y="3607054"/>
                  </a:lnTo>
                  <a:lnTo>
                    <a:pt x="4530725" y="3619754"/>
                  </a:lnTo>
                  <a:close/>
                  <a:moveTo>
                    <a:pt x="4530725" y="3594354"/>
                  </a:moveTo>
                  <a:lnTo>
                    <a:pt x="4530725" y="3581654"/>
                  </a:lnTo>
                  <a:lnTo>
                    <a:pt x="4530725" y="3594354"/>
                  </a:lnTo>
                  <a:close/>
                  <a:moveTo>
                    <a:pt x="4530725" y="3568954"/>
                  </a:moveTo>
                  <a:lnTo>
                    <a:pt x="4530725" y="3556254"/>
                  </a:lnTo>
                  <a:lnTo>
                    <a:pt x="4530725" y="3568954"/>
                  </a:lnTo>
                  <a:close/>
                  <a:moveTo>
                    <a:pt x="4530725" y="3543554"/>
                  </a:moveTo>
                  <a:lnTo>
                    <a:pt x="4530725" y="3530854"/>
                  </a:lnTo>
                  <a:lnTo>
                    <a:pt x="4530725" y="3543554"/>
                  </a:lnTo>
                  <a:close/>
                  <a:moveTo>
                    <a:pt x="4530725" y="3518154"/>
                  </a:moveTo>
                  <a:lnTo>
                    <a:pt x="4530725" y="3505454"/>
                  </a:lnTo>
                  <a:lnTo>
                    <a:pt x="4530725" y="3518154"/>
                  </a:lnTo>
                  <a:close/>
                  <a:moveTo>
                    <a:pt x="4530725" y="3492754"/>
                  </a:moveTo>
                  <a:lnTo>
                    <a:pt x="4530725" y="3480054"/>
                  </a:lnTo>
                  <a:lnTo>
                    <a:pt x="4530725" y="3492754"/>
                  </a:lnTo>
                  <a:close/>
                  <a:moveTo>
                    <a:pt x="4530725" y="3467354"/>
                  </a:moveTo>
                  <a:lnTo>
                    <a:pt x="4530725" y="3454654"/>
                  </a:lnTo>
                  <a:lnTo>
                    <a:pt x="4530725" y="3467354"/>
                  </a:lnTo>
                  <a:close/>
                  <a:moveTo>
                    <a:pt x="4530725" y="3441954"/>
                  </a:moveTo>
                  <a:lnTo>
                    <a:pt x="4530725" y="3429254"/>
                  </a:lnTo>
                  <a:lnTo>
                    <a:pt x="4530725" y="3441954"/>
                  </a:lnTo>
                  <a:close/>
                  <a:moveTo>
                    <a:pt x="4530725" y="3416554"/>
                  </a:moveTo>
                  <a:lnTo>
                    <a:pt x="4530725" y="3403854"/>
                  </a:lnTo>
                  <a:lnTo>
                    <a:pt x="4530725" y="3416554"/>
                  </a:lnTo>
                  <a:close/>
                  <a:moveTo>
                    <a:pt x="4530725" y="3391154"/>
                  </a:moveTo>
                  <a:lnTo>
                    <a:pt x="4530725" y="3378454"/>
                  </a:lnTo>
                  <a:lnTo>
                    <a:pt x="4530725" y="3391154"/>
                  </a:lnTo>
                  <a:close/>
                  <a:moveTo>
                    <a:pt x="4530725" y="3365754"/>
                  </a:moveTo>
                  <a:lnTo>
                    <a:pt x="4530725" y="3353054"/>
                  </a:lnTo>
                  <a:lnTo>
                    <a:pt x="4530725" y="3365754"/>
                  </a:lnTo>
                  <a:close/>
                  <a:moveTo>
                    <a:pt x="4530725" y="3340354"/>
                  </a:moveTo>
                  <a:lnTo>
                    <a:pt x="4530725" y="3327654"/>
                  </a:lnTo>
                  <a:lnTo>
                    <a:pt x="4530725" y="3340354"/>
                  </a:lnTo>
                  <a:close/>
                  <a:moveTo>
                    <a:pt x="4530725" y="3314954"/>
                  </a:moveTo>
                  <a:lnTo>
                    <a:pt x="4530725" y="3302254"/>
                  </a:lnTo>
                  <a:lnTo>
                    <a:pt x="4530725" y="3314954"/>
                  </a:lnTo>
                  <a:close/>
                  <a:moveTo>
                    <a:pt x="4530725" y="3289554"/>
                  </a:moveTo>
                  <a:lnTo>
                    <a:pt x="4530725" y="3276854"/>
                  </a:lnTo>
                  <a:lnTo>
                    <a:pt x="4530725" y="3289554"/>
                  </a:lnTo>
                  <a:close/>
                  <a:moveTo>
                    <a:pt x="4530725" y="3264154"/>
                  </a:moveTo>
                  <a:lnTo>
                    <a:pt x="4530725" y="3251454"/>
                  </a:lnTo>
                  <a:lnTo>
                    <a:pt x="4530725" y="3264154"/>
                  </a:lnTo>
                  <a:close/>
                  <a:moveTo>
                    <a:pt x="4530725" y="3238754"/>
                  </a:moveTo>
                  <a:lnTo>
                    <a:pt x="4530725" y="3226054"/>
                  </a:lnTo>
                  <a:lnTo>
                    <a:pt x="4530725" y="3238754"/>
                  </a:lnTo>
                  <a:close/>
                  <a:moveTo>
                    <a:pt x="4530725" y="3213354"/>
                  </a:moveTo>
                  <a:lnTo>
                    <a:pt x="4530725" y="3200654"/>
                  </a:lnTo>
                  <a:lnTo>
                    <a:pt x="4530725" y="3213354"/>
                  </a:lnTo>
                  <a:close/>
                  <a:moveTo>
                    <a:pt x="4530725" y="3187954"/>
                  </a:moveTo>
                  <a:lnTo>
                    <a:pt x="4530725" y="3175254"/>
                  </a:lnTo>
                  <a:lnTo>
                    <a:pt x="4530725" y="3187954"/>
                  </a:lnTo>
                  <a:close/>
                  <a:moveTo>
                    <a:pt x="4530725" y="3162554"/>
                  </a:moveTo>
                  <a:lnTo>
                    <a:pt x="4530725" y="3149854"/>
                  </a:lnTo>
                  <a:lnTo>
                    <a:pt x="4530725" y="3162554"/>
                  </a:lnTo>
                  <a:close/>
                  <a:moveTo>
                    <a:pt x="4530725" y="3137154"/>
                  </a:moveTo>
                  <a:lnTo>
                    <a:pt x="4530725" y="3124454"/>
                  </a:lnTo>
                  <a:lnTo>
                    <a:pt x="4530725" y="3137154"/>
                  </a:lnTo>
                  <a:close/>
                  <a:moveTo>
                    <a:pt x="4530725" y="3111754"/>
                  </a:moveTo>
                  <a:lnTo>
                    <a:pt x="4530725" y="3099054"/>
                  </a:lnTo>
                  <a:lnTo>
                    <a:pt x="4530725" y="3111754"/>
                  </a:lnTo>
                  <a:close/>
                  <a:moveTo>
                    <a:pt x="4530725" y="3086354"/>
                  </a:moveTo>
                  <a:lnTo>
                    <a:pt x="4530725" y="3073654"/>
                  </a:lnTo>
                  <a:lnTo>
                    <a:pt x="4530725" y="3086354"/>
                  </a:lnTo>
                  <a:close/>
                  <a:moveTo>
                    <a:pt x="4530725" y="3060954"/>
                  </a:moveTo>
                  <a:lnTo>
                    <a:pt x="4530725" y="3048254"/>
                  </a:lnTo>
                  <a:lnTo>
                    <a:pt x="4530725" y="3060954"/>
                  </a:lnTo>
                  <a:close/>
                  <a:moveTo>
                    <a:pt x="4530725" y="3035554"/>
                  </a:moveTo>
                  <a:lnTo>
                    <a:pt x="4530725" y="3022854"/>
                  </a:lnTo>
                  <a:lnTo>
                    <a:pt x="4530725" y="3035554"/>
                  </a:lnTo>
                  <a:close/>
                  <a:moveTo>
                    <a:pt x="4530725" y="3010154"/>
                  </a:moveTo>
                  <a:lnTo>
                    <a:pt x="4530725" y="2997454"/>
                  </a:lnTo>
                  <a:lnTo>
                    <a:pt x="4530725" y="3010154"/>
                  </a:lnTo>
                  <a:close/>
                  <a:moveTo>
                    <a:pt x="4530725" y="2984754"/>
                  </a:moveTo>
                  <a:lnTo>
                    <a:pt x="4530725" y="2972054"/>
                  </a:lnTo>
                  <a:lnTo>
                    <a:pt x="4530725" y="2984754"/>
                  </a:lnTo>
                  <a:close/>
                  <a:moveTo>
                    <a:pt x="4530725" y="2959354"/>
                  </a:moveTo>
                  <a:lnTo>
                    <a:pt x="4530725" y="2946654"/>
                  </a:lnTo>
                  <a:lnTo>
                    <a:pt x="4530725" y="2959354"/>
                  </a:lnTo>
                  <a:close/>
                  <a:moveTo>
                    <a:pt x="4530725" y="2933954"/>
                  </a:moveTo>
                  <a:lnTo>
                    <a:pt x="4530725" y="2921254"/>
                  </a:lnTo>
                  <a:lnTo>
                    <a:pt x="4530725" y="2933954"/>
                  </a:lnTo>
                  <a:close/>
                  <a:moveTo>
                    <a:pt x="4530725" y="2908554"/>
                  </a:moveTo>
                  <a:lnTo>
                    <a:pt x="4530725" y="2895854"/>
                  </a:lnTo>
                  <a:lnTo>
                    <a:pt x="4530725" y="2908554"/>
                  </a:lnTo>
                  <a:close/>
                  <a:moveTo>
                    <a:pt x="4530725" y="2883154"/>
                  </a:moveTo>
                  <a:lnTo>
                    <a:pt x="4530725" y="2870454"/>
                  </a:lnTo>
                  <a:lnTo>
                    <a:pt x="4530725" y="2883154"/>
                  </a:lnTo>
                  <a:close/>
                  <a:moveTo>
                    <a:pt x="4530725" y="2857754"/>
                  </a:moveTo>
                  <a:lnTo>
                    <a:pt x="4530725" y="2845054"/>
                  </a:lnTo>
                  <a:lnTo>
                    <a:pt x="4530725" y="2857754"/>
                  </a:lnTo>
                  <a:close/>
                  <a:moveTo>
                    <a:pt x="4530725" y="2832354"/>
                  </a:moveTo>
                  <a:lnTo>
                    <a:pt x="4530725" y="2819654"/>
                  </a:lnTo>
                  <a:lnTo>
                    <a:pt x="4530725" y="2832354"/>
                  </a:lnTo>
                  <a:close/>
                  <a:moveTo>
                    <a:pt x="4530725" y="2806954"/>
                  </a:moveTo>
                  <a:lnTo>
                    <a:pt x="4530725" y="2794254"/>
                  </a:lnTo>
                  <a:lnTo>
                    <a:pt x="4530725" y="2806954"/>
                  </a:lnTo>
                  <a:close/>
                  <a:moveTo>
                    <a:pt x="4530725" y="2781554"/>
                  </a:moveTo>
                  <a:lnTo>
                    <a:pt x="4530725" y="2768854"/>
                  </a:lnTo>
                  <a:lnTo>
                    <a:pt x="4530725" y="2781554"/>
                  </a:lnTo>
                  <a:close/>
                  <a:moveTo>
                    <a:pt x="4530725" y="2756154"/>
                  </a:moveTo>
                  <a:lnTo>
                    <a:pt x="4530725" y="2743454"/>
                  </a:lnTo>
                  <a:lnTo>
                    <a:pt x="4530725" y="2756154"/>
                  </a:lnTo>
                  <a:close/>
                  <a:moveTo>
                    <a:pt x="4530725" y="2730754"/>
                  </a:moveTo>
                  <a:lnTo>
                    <a:pt x="4530725" y="2718054"/>
                  </a:lnTo>
                  <a:lnTo>
                    <a:pt x="4530725" y="2730754"/>
                  </a:lnTo>
                  <a:close/>
                  <a:moveTo>
                    <a:pt x="4530725" y="2705354"/>
                  </a:moveTo>
                  <a:lnTo>
                    <a:pt x="4530725" y="2692654"/>
                  </a:lnTo>
                  <a:lnTo>
                    <a:pt x="4530725" y="2705354"/>
                  </a:lnTo>
                  <a:close/>
                  <a:moveTo>
                    <a:pt x="4530725" y="2679954"/>
                  </a:moveTo>
                  <a:lnTo>
                    <a:pt x="4530725" y="2667254"/>
                  </a:lnTo>
                  <a:lnTo>
                    <a:pt x="4530725" y="2679954"/>
                  </a:lnTo>
                  <a:close/>
                  <a:moveTo>
                    <a:pt x="4530725" y="2654554"/>
                  </a:moveTo>
                  <a:lnTo>
                    <a:pt x="4530725" y="2641854"/>
                  </a:lnTo>
                  <a:lnTo>
                    <a:pt x="4530725" y="2654554"/>
                  </a:lnTo>
                  <a:close/>
                  <a:moveTo>
                    <a:pt x="4530725" y="2629154"/>
                  </a:moveTo>
                  <a:lnTo>
                    <a:pt x="4530725" y="2616454"/>
                  </a:lnTo>
                  <a:lnTo>
                    <a:pt x="4530725" y="2629154"/>
                  </a:lnTo>
                  <a:close/>
                  <a:moveTo>
                    <a:pt x="4530725" y="2603754"/>
                  </a:moveTo>
                  <a:lnTo>
                    <a:pt x="4530725" y="2591054"/>
                  </a:lnTo>
                  <a:lnTo>
                    <a:pt x="4530725" y="2603754"/>
                  </a:lnTo>
                  <a:close/>
                  <a:moveTo>
                    <a:pt x="4530725" y="2578354"/>
                  </a:moveTo>
                  <a:lnTo>
                    <a:pt x="4530725" y="2565654"/>
                  </a:lnTo>
                  <a:lnTo>
                    <a:pt x="4530725" y="2578354"/>
                  </a:lnTo>
                  <a:close/>
                  <a:moveTo>
                    <a:pt x="4530725" y="2552954"/>
                  </a:moveTo>
                  <a:lnTo>
                    <a:pt x="4530725" y="2540254"/>
                  </a:lnTo>
                  <a:lnTo>
                    <a:pt x="4530725" y="2552954"/>
                  </a:lnTo>
                  <a:close/>
                  <a:moveTo>
                    <a:pt x="4530725" y="2527554"/>
                  </a:moveTo>
                  <a:lnTo>
                    <a:pt x="4530725" y="2514854"/>
                  </a:lnTo>
                  <a:lnTo>
                    <a:pt x="4530725" y="2527554"/>
                  </a:lnTo>
                  <a:close/>
                  <a:moveTo>
                    <a:pt x="4530725" y="2502154"/>
                  </a:moveTo>
                  <a:lnTo>
                    <a:pt x="4530725" y="2489454"/>
                  </a:lnTo>
                  <a:lnTo>
                    <a:pt x="4530725" y="2502154"/>
                  </a:lnTo>
                  <a:close/>
                  <a:moveTo>
                    <a:pt x="4530725" y="2476754"/>
                  </a:moveTo>
                  <a:lnTo>
                    <a:pt x="4530725" y="2464054"/>
                  </a:lnTo>
                  <a:lnTo>
                    <a:pt x="4530725" y="2476754"/>
                  </a:lnTo>
                  <a:close/>
                  <a:moveTo>
                    <a:pt x="4530725" y="2451354"/>
                  </a:moveTo>
                  <a:lnTo>
                    <a:pt x="4530725" y="2438654"/>
                  </a:lnTo>
                  <a:lnTo>
                    <a:pt x="4530725" y="2451354"/>
                  </a:lnTo>
                  <a:close/>
                  <a:moveTo>
                    <a:pt x="4530725" y="2425954"/>
                  </a:moveTo>
                  <a:lnTo>
                    <a:pt x="4530725" y="2413254"/>
                  </a:lnTo>
                  <a:lnTo>
                    <a:pt x="4530725" y="2425954"/>
                  </a:lnTo>
                  <a:close/>
                  <a:moveTo>
                    <a:pt x="4530725" y="2400554"/>
                  </a:moveTo>
                  <a:lnTo>
                    <a:pt x="4530725" y="2387854"/>
                  </a:lnTo>
                  <a:lnTo>
                    <a:pt x="4530725" y="2400554"/>
                  </a:lnTo>
                  <a:close/>
                  <a:moveTo>
                    <a:pt x="4530725" y="2375154"/>
                  </a:moveTo>
                  <a:lnTo>
                    <a:pt x="4530725" y="2362454"/>
                  </a:lnTo>
                  <a:lnTo>
                    <a:pt x="4530725" y="2375154"/>
                  </a:lnTo>
                  <a:close/>
                  <a:moveTo>
                    <a:pt x="4530725" y="2349754"/>
                  </a:moveTo>
                  <a:lnTo>
                    <a:pt x="4530725" y="2337054"/>
                  </a:lnTo>
                  <a:lnTo>
                    <a:pt x="4530725" y="2349754"/>
                  </a:lnTo>
                  <a:close/>
                  <a:moveTo>
                    <a:pt x="4530725" y="2324354"/>
                  </a:moveTo>
                  <a:lnTo>
                    <a:pt x="4530725" y="2311654"/>
                  </a:lnTo>
                  <a:lnTo>
                    <a:pt x="4530725" y="2324354"/>
                  </a:lnTo>
                  <a:close/>
                  <a:moveTo>
                    <a:pt x="4530725" y="2298954"/>
                  </a:moveTo>
                  <a:lnTo>
                    <a:pt x="4530725" y="2286254"/>
                  </a:lnTo>
                  <a:lnTo>
                    <a:pt x="4530725" y="2298954"/>
                  </a:lnTo>
                  <a:close/>
                  <a:moveTo>
                    <a:pt x="4530725" y="2273554"/>
                  </a:moveTo>
                  <a:lnTo>
                    <a:pt x="4530725" y="2260854"/>
                  </a:lnTo>
                  <a:lnTo>
                    <a:pt x="4530725" y="2273554"/>
                  </a:lnTo>
                  <a:close/>
                  <a:moveTo>
                    <a:pt x="4530725" y="2248154"/>
                  </a:moveTo>
                  <a:lnTo>
                    <a:pt x="4530725" y="2235454"/>
                  </a:lnTo>
                  <a:lnTo>
                    <a:pt x="4530725" y="2248154"/>
                  </a:lnTo>
                  <a:close/>
                  <a:moveTo>
                    <a:pt x="4530725" y="2222754"/>
                  </a:moveTo>
                  <a:lnTo>
                    <a:pt x="4530725" y="2210054"/>
                  </a:lnTo>
                  <a:lnTo>
                    <a:pt x="4530725" y="2222754"/>
                  </a:lnTo>
                  <a:close/>
                  <a:moveTo>
                    <a:pt x="4530725" y="2197354"/>
                  </a:moveTo>
                  <a:lnTo>
                    <a:pt x="4530725" y="2184654"/>
                  </a:lnTo>
                  <a:lnTo>
                    <a:pt x="4530725" y="2197354"/>
                  </a:lnTo>
                  <a:close/>
                  <a:moveTo>
                    <a:pt x="4530725" y="2171954"/>
                  </a:moveTo>
                  <a:lnTo>
                    <a:pt x="4530725" y="2159254"/>
                  </a:lnTo>
                  <a:lnTo>
                    <a:pt x="4530725" y="2171954"/>
                  </a:lnTo>
                  <a:close/>
                  <a:moveTo>
                    <a:pt x="4530725" y="2146554"/>
                  </a:moveTo>
                  <a:lnTo>
                    <a:pt x="4530725" y="2133854"/>
                  </a:lnTo>
                  <a:lnTo>
                    <a:pt x="4530725" y="2146554"/>
                  </a:lnTo>
                  <a:close/>
                  <a:moveTo>
                    <a:pt x="4530725" y="2121154"/>
                  </a:moveTo>
                  <a:lnTo>
                    <a:pt x="4530725" y="2108454"/>
                  </a:lnTo>
                  <a:lnTo>
                    <a:pt x="4530725" y="2121154"/>
                  </a:lnTo>
                  <a:close/>
                  <a:moveTo>
                    <a:pt x="4530725" y="2095754"/>
                  </a:moveTo>
                  <a:lnTo>
                    <a:pt x="4530725" y="2083054"/>
                  </a:lnTo>
                  <a:lnTo>
                    <a:pt x="4530725" y="2095754"/>
                  </a:lnTo>
                  <a:close/>
                  <a:moveTo>
                    <a:pt x="4530725" y="2070354"/>
                  </a:moveTo>
                  <a:lnTo>
                    <a:pt x="4530725" y="2057654"/>
                  </a:lnTo>
                  <a:lnTo>
                    <a:pt x="4530725" y="2070354"/>
                  </a:lnTo>
                  <a:close/>
                  <a:moveTo>
                    <a:pt x="4530725" y="2044954"/>
                  </a:moveTo>
                  <a:lnTo>
                    <a:pt x="4530725" y="2032254"/>
                  </a:lnTo>
                  <a:lnTo>
                    <a:pt x="4530725" y="2044954"/>
                  </a:lnTo>
                  <a:close/>
                  <a:moveTo>
                    <a:pt x="4530725" y="2019554"/>
                  </a:moveTo>
                  <a:lnTo>
                    <a:pt x="4530725" y="2006854"/>
                  </a:lnTo>
                  <a:lnTo>
                    <a:pt x="4530725" y="2019554"/>
                  </a:lnTo>
                  <a:close/>
                  <a:moveTo>
                    <a:pt x="4530725" y="1994154"/>
                  </a:moveTo>
                  <a:lnTo>
                    <a:pt x="4530725" y="1981454"/>
                  </a:lnTo>
                  <a:lnTo>
                    <a:pt x="4530725" y="1994154"/>
                  </a:lnTo>
                  <a:close/>
                  <a:moveTo>
                    <a:pt x="4530725" y="1968754"/>
                  </a:moveTo>
                  <a:lnTo>
                    <a:pt x="4530725" y="1956054"/>
                  </a:lnTo>
                  <a:lnTo>
                    <a:pt x="4530725" y="1968754"/>
                  </a:lnTo>
                  <a:close/>
                  <a:moveTo>
                    <a:pt x="4530725" y="1943354"/>
                  </a:moveTo>
                  <a:lnTo>
                    <a:pt x="4530725" y="1930654"/>
                  </a:lnTo>
                  <a:lnTo>
                    <a:pt x="4530725" y="1943354"/>
                  </a:lnTo>
                  <a:close/>
                  <a:moveTo>
                    <a:pt x="4530725" y="1917954"/>
                  </a:moveTo>
                  <a:lnTo>
                    <a:pt x="4530725" y="1905254"/>
                  </a:lnTo>
                  <a:lnTo>
                    <a:pt x="4530725" y="1917954"/>
                  </a:lnTo>
                  <a:close/>
                  <a:moveTo>
                    <a:pt x="4530725" y="1892554"/>
                  </a:moveTo>
                  <a:lnTo>
                    <a:pt x="4530725" y="1879854"/>
                  </a:lnTo>
                  <a:lnTo>
                    <a:pt x="4530725" y="1892554"/>
                  </a:lnTo>
                  <a:close/>
                  <a:moveTo>
                    <a:pt x="4530725" y="1867154"/>
                  </a:moveTo>
                  <a:lnTo>
                    <a:pt x="4530725" y="1854454"/>
                  </a:lnTo>
                  <a:lnTo>
                    <a:pt x="4530725" y="1867154"/>
                  </a:lnTo>
                  <a:close/>
                  <a:moveTo>
                    <a:pt x="4530725" y="1841754"/>
                  </a:moveTo>
                  <a:lnTo>
                    <a:pt x="4530725" y="1829054"/>
                  </a:lnTo>
                  <a:lnTo>
                    <a:pt x="4530725" y="1841754"/>
                  </a:lnTo>
                  <a:close/>
                  <a:moveTo>
                    <a:pt x="4530725" y="1816354"/>
                  </a:moveTo>
                  <a:lnTo>
                    <a:pt x="4530725" y="1803654"/>
                  </a:lnTo>
                  <a:lnTo>
                    <a:pt x="4530725" y="1816354"/>
                  </a:lnTo>
                  <a:close/>
                  <a:moveTo>
                    <a:pt x="4530725" y="1790954"/>
                  </a:moveTo>
                  <a:lnTo>
                    <a:pt x="4530725" y="1778254"/>
                  </a:lnTo>
                  <a:lnTo>
                    <a:pt x="4530725" y="1790954"/>
                  </a:lnTo>
                  <a:close/>
                  <a:moveTo>
                    <a:pt x="4530725" y="1765554"/>
                  </a:moveTo>
                  <a:lnTo>
                    <a:pt x="4530725" y="1752854"/>
                  </a:lnTo>
                  <a:lnTo>
                    <a:pt x="4530725" y="1765554"/>
                  </a:lnTo>
                  <a:close/>
                  <a:moveTo>
                    <a:pt x="4530725" y="1740154"/>
                  </a:moveTo>
                  <a:lnTo>
                    <a:pt x="4530725" y="1727454"/>
                  </a:lnTo>
                  <a:lnTo>
                    <a:pt x="4530725" y="1740154"/>
                  </a:lnTo>
                  <a:close/>
                  <a:moveTo>
                    <a:pt x="4530725" y="1714754"/>
                  </a:moveTo>
                  <a:lnTo>
                    <a:pt x="4530725" y="1702054"/>
                  </a:lnTo>
                  <a:lnTo>
                    <a:pt x="4530725" y="1714754"/>
                  </a:lnTo>
                  <a:close/>
                  <a:moveTo>
                    <a:pt x="4530725" y="1689354"/>
                  </a:moveTo>
                  <a:lnTo>
                    <a:pt x="4530725" y="1676654"/>
                  </a:lnTo>
                  <a:lnTo>
                    <a:pt x="4530725" y="1689354"/>
                  </a:lnTo>
                  <a:close/>
                  <a:moveTo>
                    <a:pt x="4530725" y="1663954"/>
                  </a:moveTo>
                  <a:lnTo>
                    <a:pt x="4530725" y="1651254"/>
                  </a:lnTo>
                  <a:lnTo>
                    <a:pt x="4530725" y="1663954"/>
                  </a:lnTo>
                  <a:close/>
                  <a:moveTo>
                    <a:pt x="4530725" y="1638554"/>
                  </a:moveTo>
                  <a:lnTo>
                    <a:pt x="4530725" y="1625854"/>
                  </a:lnTo>
                  <a:lnTo>
                    <a:pt x="4530725" y="1638554"/>
                  </a:lnTo>
                  <a:close/>
                  <a:moveTo>
                    <a:pt x="4530725" y="1613154"/>
                  </a:moveTo>
                  <a:lnTo>
                    <a:pt x="4530725" y="1600454"/>
                  </a:lnTo>
                  <a:lnTo>
                    <a:pt x="4530725" y="1613154"/>
                  </a:lnTo>
                  <a:close/>
                  <a:moveTo>
                    <a:pt x="4530725" y="1587754"/>
                  </a:moveTo>
                  <a:lnTo>
                    <a:pt x="4530725" y="1575054"/>
                  </a:lnTo>
                  <a:lnTo>
                    <a:pt x="4530725" y="1587754"/>
                  </a:lnTo>
                  <a:close/>
                  <a:moveTo>
                    <a:pt x="4530725" y="1562354"/>
                  </a:moveTo>
                  <a:lnTo>
                    <a:pt x="4530725" y="1549654"/>
                  </a:lnTo>
                  <a:lnTo>
                    <a:pt x="4530725" y="1562354"/>
                  </a:lnTo>
                  <a:close/>
                  <a:moveTo>
                    <a:pt x="4530725" y="1536954"/>
                  </a:moveTo>
                  <a:lnTo>
                    <a:pt x="4530725" y="1524254"/>
                  </a:lnTo>
                  <a:lnTo>
                    <a:pt x="4530725" y="1536954"/>
                  </a:lnTo>
                  <a:close/>
                  <a:moveTo>
                    <a:pt x="4530725" y="1511554"/>
                  </a:moveTo>
                  <a:lnTo>
                    <a:pt x="4530725" y="1498854"/>
                  </a:lnTo>
                  <a:lnTo>
                    <a:pt x="4530725" y="1511554"/>
                  </a:lnTo>
                  <a:close/>
                  <a:moveTo>
                    <a:pt x="4530725" y="1486154"/>
                  </a:moveTo>
                  <a:lnTo>
                    <a:pt x="4530725" y="1473454"/>
                  </a:lnTo>
                  <a:lnTo>
                    <a:pt x="4530725" y="1486154"/>
                  </a:lnTo>
                  <a:close/>
                  <a:moveTo>
                    <a:pt x="4530725" y="1460754"/>
                  </a:moveTo>
                  <a:lnTo>
                    <a:pt x="4530725" y="1448054"/>
                  </a:lnTo>
                  <a:lnTo>
                    <a:pt x="4530725" y="1460754"/>
                  </a:lnTo>
                  <a:close/>
                  <a:moveTo>
                    <a:pt x="4530725" y="1435354"/>
                  </a:moveTo>
                  <a:lnTo>
                    <a:pt x="4530725" y="1422654"/>
                  </a:lnTo>
                  <a:lnTo>
                    <a:pt x="4530725" y="1435354"/>
                  </a:lnTo>
                  <a:close/>
                  <a:moveTo>
                    <a:pt x="4530725" y="1409954"/>
                  </a:moveTo>
                  <a:lnTo>
                    <a:pt x="4530725" y="1397254"/>
                  </a:lnTo>
                  <a:lnTo>
                    <a:pt x="4530725" y="1409954"/>
                  </a:lnTo>
                  <a:close/>
                  <a:moveTo>
                    <a:pt x="4530725" y="1384554"/>
                  </a:moveTo>
                  <a:lnTo>
                    <a:pt x="4530725" y="1371854"/>
                  </a:lnTo>
                  <a:lnTo>
                    <a:pt x="4530725" y="1384554"/>
                  </a:lnTo>
                  <a:close/>
                  <a:moveTo>
                    <a:pt x="4530725" y="1359154"/>
                  </a:moveTo>
                  <a:lnTo>
                    <a:pt x="4530725" y="1346454"/>
                  </a:lnTo>
                  <a:lnTo>
                    <a:pt x="4530725" y="1359154"/>
                  </a:lnTo>
                  <a:close/>
                  <a:moveTo>
                    <a:pt x="4530725" y="1333754"/>
                  </a:moveTo>
                  <a:lnTo>
                    <a:pt x="4530725" y="1321054"/>
                  </a:lnTo>
                  <a:lnTo>
                    <a:pt x="4530725" y="1333754"/>
                  </a:lnTo>
                  <a:close/>
                  <a:moveTo>
                    <a:pt x="4530725" y="1308354"/>
                  </a:moveTo>
                  <a:lnTo>
                    <a:pt x="4530725" y="1295654"/>
                  </a:lnTo>
                  <a:lnTo>
                    <a:pt x="4530725" y="1308354"/>
                  </a:lnTo>
                  <a:close/>
                  <a:moveTo>
                    <a:pt x="4530725" y="1282954"/>
                  </a:moveTo>
                  <a:lnTo>
                    <a:pt x="4530725" y="1270254"/>
                  </a:lnTo>
                  <a:lnTo>
                    <a:pt x="4530725" y="1282954"/>
                  </a:lnTo>
                  <a:close/>
                  <a:moveTo>
                    <a:pt x="4530725" y="1257554"/>
                  </a:moveTo>
                  <a:lnTo>
                    <a:pt x="4530725" y="1244854"/>
                  </a:lnTo>
                  <a:lnTo>
                    <a:pt x="4530725" y="1257554"/>
                  </a:lnTo>
                  <a:close/>
                  <a:moveTo>
                    <a:pt x="4530725" y="1232154"/>
                  </a:moveTo>
                  <a:lnTo>
                    <a:pt x="4530725" y="1219454"/>
                  </a:lnTo>
                  <a:lnTo>
                    <a:pt x="4530725" y="1232154"/>
                  </a:lnTo>
                  <a:close/>
                  <a:moveTo>
                    <a:pt x="4530725" y="1206754"/>
                  </a:moveTo>
                  <a:lnTo>
                    <a:pt x="4530725" y="1194054"/>
                  </a:lnTo>
                  <a:lnTo>
                    <a:pt x="4530725" y="1206754"/>
                  </a:lnTo>
                  <a:close/>
                  <a:moveTo>
                    <a:pt x="4530725" y="1181354"/>
                  </a:moveTo>
                  <a:lnTo>
                    <a:pt x="4530725" y="1168654"/>
                  </a:lnTo>
                  <a:lnTo>
                    <a:pt x="4530725" y="1181354"/>
                  </a:lnTo>
                  <a:close/>
                  <a:moveTo>
                    <a:pt x="4530725" y="1155954"/>
                  </a:moveTo>
                  <a:lnTo>
                    <a:pt x="4530725" y="1143254"/>
                  </a:lnTo>
                  <a:lnTo>
                    <a:pt x="4530725" y="1155954"/>
                  </a:lnTo>
                  <a:close/>
                  <a:moveTo>
                    <a:pt x="4530725" y="1130554"/>
                  </a:moveTo>
                  <a:lnTo>
                    <a:pt x="4530725" y="1117854"/>
                  </a:lnTo>
                  <a:lnTo>
                    <a:pt x="4530725" y="1130554"/>
                  </a:lnTo>
                  <a:close/>
                  <a:moveTo>
                    <a:pt x="4530725" y="1105154"/>
                  </a:moveTo>
                  <a:lnTo>
                    <a:pt x="4530725" y="1092454"/>
                  </a:lnTo>
                  <a:lnTo>
                    <a:pt x="4530725" y="1105154"/>
                  </a:lnTo>
                  <a:close/>
                  <a:moveTo>
                    <a:pt x="4530725" y="1079754"/>
                  </a:moveTo>
                  <a:lnTo>
                    <a:pt x="4530725" y="1067054"/>
                  </a:lnTo>
                  <a:lnTo>
                    <a:pt x="4530725" y="1079754"/>
                  </a:lnTo>
                  <a:close/>
                  <a:moveTo>
                    <a:pt x="4530725" y="1054354"/>
                  </a:moveTo>
                  <a:lnTo>
                    <a:pt x="4530725" y="1041654"/>
                  </a:lnTo>
                  <a:lnTo>
                    <a:pt x="4530725" y="1054354"/>
                  </a:lnTo>
                  <a:close/>
                  <a:moveTo>
                    <a:pt x="4530725" y="1028954"/>
                  </a:moveTo>
                  <a:lnTo>
                    <a:pt x="4530725" y="1016254"/>
                  </a:lnTo>
                  <a:lnTo>
                    <a:pt x="4530725" y="1028954"/>
                  </a:lnTo>
                  <a:close/>
                  <a:moveTo>
                    <a:pt x="4530725" y="1003554"/>
                  </a:moveTo>
                  <a:lnTo>
                    <a:pt x="4530725" y="990854"/>
                  </a:lnTo>
                  <a:lnTo>
                    <a:pt x="4530725" y="1003554"/>
                  </a:lnTo>
                  <a:close/>
                  <a:moveTo>
                    <a:pt x="4530725" y="978154"/>
                  </a:moveTo>
                  <a:lnTo>
                    <a:pt x="4530725" y="965454"/>
                  </a:lnTo>
                  <a:lnTo>
                    <a:pt x="4530725" y="978154"/>
                  </a:lnTo>
                  <a:close/>
                  <a:moveTo>
                    <a:pt x="4530725" y="952754"/>
                  </a:moveTo>
                  <a:lnTo>
                    <a:pt x="4530725" y="940054"/>
                  </a:lnTo>
                  <a:lnTo>
                    <a:pt x="4530725" y="952754"/>
                  </a:lnTo>
                  <a:close/>
                  <a:moveTo>
                    <a:pt x="4530725" y="927354"/>
                  </a:moveTo>
                  <a:lnTo>
                    <a:pt x="4530725" y="914654"/>
                  </a:lnTo>
                  <a:lnTo>
                    <a:pt x="4530725" y="927354"/>
                  </a:lnTo>
                  <a:close/>
                  <a:moveTo>
                    <a:pt x="4530725" y="901954"/>
                  </a:moveTo>
                  <a:lnTo>
                    <a:pt x="4530725" y="889254"/>
                  </a:lnTo>
                  <a:lnTo>
                    <a:pt x="4530725" y="901954"/>
                  </a:lnTo>
                  <a:close/>
                  <a:moveTo>
                    <a:pt x="4530725" y="876554"/>
                  </a:moveTo>
                  <a:lnTo>
                    <a:pt x="4530725" y="863854"/>
                  </a:lnTo>
                  <a:lnTo>
                    <a:pt x="4530725" y="876554"/>
                  </a:lnTo>
                  <a:close/>
                  <a:moveTo>
                    <a:pt x="4530725" y="851154"/>
                  </a:moveTo>
                  <a:lnTo>
                    <a:pt x="4530725" y="838454"/>
                  </a:lnTo>
                  <a:lnTo>
                    <a:pt x="4530725" y="851154"/>
                  </a:lnTo>
                  <a:close/>
                  <a:moveTo>
                    <a:pt x="4530725" y="825754"/>
                  </a:moveTo>
                  <a:lnTo>
                    <a:pt x="4530725" y="813054"/>
                  </a:lnTo>
                  <a:lnTo>
                    <a:pt x="4530725" y="825754"/>
                  </a:lnTo>
                  <a:close/>
                  <a:moveTo>
                    <a:pt x="4530725" y="800354"/>
                  </a:moveTo>
                  <a:lnTo>
                    <a:pt x="4530725" y="787654"/>
                  </a:lnTo>
                  <a:lnTo>
                    <a:pt x="4530725" y="800354"/>
                  </a:lnTo>
                  <a:close/>
                  <a:moveTo>
                    <a:pt x="4530725" y="774954"/>
                  </a:moveTo>
                  <a:lnTo>
                    <a:pt x="4530725" y="762254"/>
                  </a:lnTo>
                  <a:lnTo>
                    <a:pt x="4530725" y="774954"/>
                  </a:lnTo>
                  <a:close/>
                  <a:moveTo>
                    <a:pt x="4530725" y="749554"/>
                  </a:moveTo>
                  <a:lnTo>
                    <a:pt x="4530725" y="736854"/>
                  </a:lnTo>
                  <a:lnTo>
                    <a:pt x="4530725" y="749554"/>
                  </a:lnTo>
                  <a:close/>
                  <a:moveTo>
                    <a:pt x="4530725" y="724154"/>
                  </a:moveTo>
                  <a:lnTo>
                    <a:pt x="4530725" y="711454"/>
                  </a:lnTo>
                  <a:lnTo>
                    <a:pt x="4530725" y="724154"/>
                  </a:lnTo>
                  <a:close/>
                  <a:moveTo>
                    <a:pt x="4530725" y="698754"/>
                  </a:moveTo>
                  <a:lnTo>
                    <a:pt x="4530725" y="686054"/>
                  </a:lnTo>
                  <a:lnTo>
                    <a:pt x="4530725" y="698754"/>
                  </a:lnTo>
                  <a:close/>
                  <a:moveTo>
                    <a:pt x="4530725" y="673354"/>
                  </a:moveTo>
                  <a:lnTo>
                    <a:pt x="4530725" y="660654"/>
                  </a:lnTo>
                  <a:lnTo>
                    <a:pt x="4530725" y="673354"/>
                  </a:lnTo>
                  <a:close/>
                  <a:moveTo>
                    <a:pt x="4530725" y="647954"/>
                  </a:moveTo>
                  <a:lnTo>
                    <a:pt x="4530725" y="635254"/>
                  </a:lnTo>
                  <a:lnTo>
                    <a:pt x="4530725" y="647954"/>
                  </a:lnTo>
                  <a:close/>
                  <a:moveTo>
                    <a:pt x="4530725" y="622554"/>
                  </a:moveTo>
                  <a:lnTo>
                    <a:pt x="4530725" y="609854"/>
                  </a:lnTo>
                  <a:lnTo>
                    <a:pt x="4530725" y="622554"/>
                  </a:lnTo>
                  <a:close/>
                  <a:moveTo>
                    <a:pt x="4530725" y="597154"/>
                  </a:moveTo>
                  <a:lnTo>
                    <a:pt x="4530725" y="584454"/>
                  </a:lnTo>
                  <a:lnTo>
                    <a:pt x="4530725" y="597154"/>
                  </a:lnTo>
                  <a:close/>
                  <a:moveTo>
                    <a:pt x="4530725" y="571754"/>
                  </a:moveTo>
                  <a:lnTo>
                    <a:pt x="4530725" y="559054"/>
                  </a:lnTo>
                  <a:lnTo>
                    <a:pt x="4530725" y="571754"/>
                  </a:lnTo>
                  <a:close/>
                  <a:moveTo>
                    <a:pt x="4530725" y="546354"/>
                  </a:moveTo>
                  <a:lnTo>
                    <a:pt x="4530725" y="533654"/>
                  </a:lnTo>
                  <a:lnTo>
                    <a:pt x="4530725" y="546354"/>
                  </a:lnTo>
                  <a:close/>
                  <a:moveTo>
                    <a:pt x="4530725" y="520954"/>
                  </a:moveTo>
                  <a:lnTo>
                    <a:pt x="4530725" y="508254"/>
                  </a:lnTo>
                  <a:lnTo>
                    <a:pt x="4530725" y="520954"/>
                  </a:lnTo>
                  <a:close/>
                  <a:moveTo>
                    <a:pt x="4530725" y="495554"/>
                  </a:moveTo>
                  <a:lnTo>
                    <a:pt x="4530725" y="482854"/>
                  </a:lnTo>
                  <a:lnTo>
                    <a:pt x="4530725" y="495554"/>
                  </a:lnTo>
                  <a:close/>
                  <a:moveTo>
                    <a:pt x="4530725" y="470154"/>
                  </a:moveTo>
                  <a:lnTo>
                    <a:pt x="4530725" y="457454"/>
                  </a:lnTo>
                  <a:lnTo>
                    <a:pt x="4530725" y="470154"/>
                  </a:lnTo>
                  <a:close/>
                  <a:moveTo>
                    <a:pt x="4530725" y="444754"/>
                  </a:moveTo>
                  <a:lnTo>
                    <a:pt x="4530725" y="432054"/>
                  </a:lnTo>
                  <a:lnTo>
                    <a:pt x="4530725" y="444754"/>
                  </a:lnTo>
                  <a:close/>
                  <a:moveTo>
                    <a:pt x="4530725" y="419354"/>
                  </a:moveTo>
                  <a:lnTo>
                    <a:pt x="4530725" y="406654"/>
                  </a:lnTo>
                  <a:lnTo>
                    <a:pt x="4530725" y="419354"/>
                  </a:lnTo>
                  <a:close/>
                  <a:moveTo>
                    <a:pt x="4530725" y="393954"/>
                  </a:moveTo>
                  <a:lnTo>
                    <a:pt x="4530725" y="381254"/>
                  </a:lnTo>
                  <a:lnTo>
                    <a:pt x="4530725" y="393954"/>
                  </a:lnTo>
                  <a:close/>
                  <a:moveTo>
                    <a:pt x="4530725" y="368554"/>
                  </a:moveTo>
                  <a:lnTo>
                    <a:pt x="4530725" y="355854"/>
                  </a:lnTo>
                  <a:lnTo>
                    <a:pt x="4530725" y="368554"/>
                  </a:lnTo>
                  <a:close/>
                  <a:moveTo>
                    <a:pt x="4530725" y="343154"/>
                  </a:moveTo>
                  <a:lnTo>
                    <a:pt x="4530725" y="330454"/>
                  </a:lnTo>
                  <a:lnTo>
                    <a:pt x="4530725" y="343154"/>
                  </a:lnTo>
                  <a:close/>
                  <a:moveTo>
                    <a:pt x="4530725" y="317754"/>
                  </a:moveTo>
                  <a:lnTo>
                    <a:pt x="4530725" y="305054"/>
                  </a:lnTo>
                  <a:lnTo>
                    <a:pt x="4530725" y="317754"/>
                  </a:lnTo>
                  <a:close/>
                  <a:moveTo>
                    <a:pt x="4530725" y="292354"/>
                  </a:moveTo>
                  <a:lnTo>
                    <a:pt x="4530725" y="279654"/>
                  </a:lnTo>
                  <a:lnTo>
                    <a:pt x="4530725" y="292354"/>
                  </a:lnTo>
                  <a:close/>
                  <a:moveTo>
                    <a:pt x="4530725" y="266954"/>
                  </a:moveTo>
                  <a:lnTo>
                    <a:pt x="4530725" y="254254"/>
                  </a:lnTo>
                  <a:lnTo>
                    <a:pt x="4530725" y="266954"/>
                  </a:lnTo>
                  <a:close/>
                  <a:moveTo>
                    <a:pt x="4530725" y="241554"/>
                  </a:moveTo>
                  <a:lnTo>
                    <a:pt x="4530725" y="228854"/>
                  </a:lnTo>
                  <a:lnTo>
                    <a:pt x="4530725" y="241554"/>
                  </a:lnTo>
                  <a:close/>
                  <a:moveTo>
                    <a:pt x="4530725" y="216154"/>
                  </a:moveTo>
                  <a:lnTo>
                    <a:pt x="4530725" y="203454"/>
                  </a:lnTo>
                  <a:lnTo>
                    <a:pt x="4530725" y="216154"/>
                  </a:lnTo>
                  <a:close/>
                  <a:moveTo>
                    <a:pt x="4530725" y="190754"/>
                  </a:moveTo>
                  <a:lnTo>
                    <a:pt x="4530725" y="178054"/>
                  </a:lnTo>
                  <a:lnTo>
                    <a:pt x="4530725" y="190754"/>
                  </a:lnTo>
                  <a:close/>
                  <a:moveTo>
                    <a:pt x="4530725" y="165354"/>
                  </a:moveTo>
                  <a:lnTo>
                    <a:pt x="4530725" y="152654"/>
                  </a:lnTo>
                  <a:lnTo>
                    <a:pt x="4530725" y="165354"/>
                  </a:lnTo>
                  <a:close/>
                  <a:moveTo>
                    <a:pt x="4530725" y="139954"/>
                  </a:moveTo>
                  <a:lnTo>
                    <a:pt x="4530725" y="127254"/>
                  </a:lnTo>
                  <a:lnTo>
                    <a:pt x="4530725" y="139954"/>
                  </a:lnTo>
                  <a:close/>
                  <a:moveTo>
                    <a:pt x="4530725" y="114554"/>
                  </a:moveTo>
                  <a:lnTo>
                    <a:pt x="4530725" y="101854"/>
                  </a:lnTo>
                  <a:lnTo>
                    <a:pt x="4530725" y="114554"/>
                  </a:lnTo>
                  <a:close/>
                  <a:moveTo>
                    <a:pt x="4530725" y="89154"/>
                  </a:moveTo>
                  <a:lnTo>
                    <a:pt x="4530725" y="76454"/>
                  </a:lnTo>
                  <a:lnTo>
                    <a:pt x="4530725" y="89154"/>
                  </a:lnTo>
                  <a:close/>
                  <a:moveTo>
                    <a:pt x="4530725" y="63754"/>
                  </a:moveTo>
                  <a:lnTo>
                    <a:pt x="4530725" y="51054"/>
                  </a:lnTo>
                  <a:lnTo>
                    <a:pt x="4530725" y="63754"/>
                  </a:lnTo>
                  <a:close/>
                  <a:moveTo>
                    <a:pt x="4530725" y="38354"/>
                  </a:moveTo>
                  <a:lnTo>
                    <a:pt x="4530725" y="25654"/>
                  </a:lnTo>
                  <a:lnTo>
                    <a:pt x="4530725" y="38354"/>
                  </a:lnTo>
                  <a:close/>
                  <a:moveTo>
                    <a:pt x="4530725" y="12954"/>
                  </a:moveTo>
                  <a:lnTo>
                    <a:pt x="4530725" y="6350"/>
                  </a:lnTo>
                  <a:cubicBezTo>
                    <a:pt x="4518025" y="2794"/>
                    <a:pt x="4520819" y="0"/>
                    <a:pt x="4524375" y="0"/>
                  </a:cubicBezTo>
                  <a:lnTo>
                    <a:pt x="4537075" y="0"/>
                  </a:lnTo>
                  <a:lnTo>
                    <a:pt x="4537075" y="12700"/>
                  </a:lnTo>
                  <a:lnTo>
                    <a:pt x="4524375" y="12700"/>
                  </a:lnTo>
                  <a:lnTo>
                    <a:pt x="4524375" y="6350"/>
                  </a:lnTo>
                  <a:lnTo>
                    <a:pt x="4530725" y="6350"/>
                  </a:lnTo>
                  <a:lnTo>
                    <a:pt x="4530725" y="12954"/>
                  </a:lnTo>
                  <a:close/>
                </a:path>
              </a:pathLst>
            </a:custGeom>
            <a:solidFill>
              <a:srgbClr val="FFFFFF"/>
            </a:solidFill>
          </p:spPr>
        </p:sp>
        <p:sp>
          <p:nvSpPr>
            <p:cNvPr name="TextBox 17" id="17"/>
            <p:cNvSpPr txBox="true"/>
            <p:nvPr/>
          </p:nvSpPr>
          <p:spPr>
            <a:xfrm>
              <a:off x="0" y="0"/>
              <a:ext cx="3803500" cy="9090300"/>
            </a:xfrm>
            <a:prstGeom prst="rect">
              <a:avLst/>
            </a:prstGeom>
          </p:spPr>
          <p:txBody>
            <a:bodyPr anchor="t" rtlCol="false" tIns="50800" lIns="50800" bIns="50800" rIns="50800"/>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a:t>
              </a:r>
            </a:p>
          </p:txBody>
        </p:sp>
      </p:grpSp>
      <p:grpSp>
        <p:nvGrpSpPr>
          <p:cNvPr name="Group 18" id="18"/>
          <p:cNvGrpSpPr/>
          <p:nvPr/>
        </p:nvGrpSpPr>
        <p:grpSpPr>
          <a:xfrm rot="0">
            <a:off x="657787" y="9178588"/>
            <a:ext cx="2890425" cy="7963125"/>
            <a:chOff x="0" y="0"/>
            <a:chExt cx="3853900" cy="10617500"/>
          </a:xfrm>
        </p:grpSpPr>
        <p:sp>
          <p:nvSpPr>
            <p:cNvPr name="Freeform 19" id="19"/>
            <p:cNvSpPr/>
            <p:nvPr/>
          </p:nvSpPr>
          <p:spPr>
            <a:xfrm flipH="false" flipV="false" rot="0">
              <a:off x="6350" y="6350"/>
              <a:ext cx="3841242" cy="10604754"/>
            </a:xfrm>
            <a:custGeom>
              <a:avLst/>
              <a:gdLst/>
              <a:ahLst/>
              <a:cxnLst/>
              <a:rect r="r" b="b" t="t" l="l"/>
              <a:pathLst>
                <a:path h="10604754" w="3841242">
                  <a:moveTo>
                    <a:pt x="0" y="0"/>
                  </a:moveTo>
                  <a:lnTo>
                    <a:pt x="3841242" y="0"/>
                  </a:lnTo>
                  <a:lnTo>
                    <a:pt x="3841242" y="10604754"/>
                  </a:lnTo>
                  <a:lnTo>
                    <a:pt x="0" y="10604754"/>
                  </a:lnTo>
                  <a:close/>
                </a:path>
              </a:pathLst>
            </a:custGeom>
            <a:solidFill>
              <a:srgbClr val="FFFFFF"/>
            </a:solidFill>
          </p:spPr>
        </p:sp>
        <p:sp>
          <p:nvSpPr>
            <p:cNvPr name="Freeform 20" id="20"/>
            <p:cNvSpPr/>
            <p:nvPr/>
          </p:nvSpPr>
          <p:spPr>
            <a:xfrm flipH="false" flipV="false" rot="0">
              <a:off x="-5277612" y="0"/>
              <a:ext cx="9131554" cy="10630154"/>
            </a:xfrm>
            <a:custGeom>
              <a:avLst/>
              <a:gdLst/>
              <a:ahLst/>
              <a:cxnLst/>
              <a:rect r="r" b="b" t="t" l="l"/>
              <a:pathLst>
                <a:path h="10630154" w="9131554">
                  <a:moveTo>
                    <a:pt x="5309362" y="0"/>
                  </a:moveTo>
                  <a:lnTo>
                    <a:pt x="5322062" y="0"/>
                  </a:lnTo>
                  <a:lnTo>
                    <a:pt x="5322062" y="12700"/>
                  </a:lnTo>
                  <a:lnTo>
                    <a:pt x="5309362" y="12700"/>
                  </a:lnTo>
                  <a:close/>
                  <a:moveTo>
                    <a:pt x="5334762" y="12700"/>
                  </a:moveTo>
                  <a:lnTo>
                    <a:pt x="5347462" y="12700"/>
                  </a:lnTo>
                  <a:lnTo>
                    <a:pt x="5334762" y="12700"/>
                  </a:lnTo>
                  <a:close/>
                  <a:moveTo>
                    <a:pt x="5360162" y="12700"/>
                  </a:moveTo>
                  <a:lnTo>
                    <a:pt x="5372862" y="12700"/>
                  </a:lnTo>
                  <a:lnTo>
                    <a:pt x="5360162" y="12700"/>
                  </a:lnTo>
                  <a:close/>
                  <a:moveTo>
                    <a:pt x="5385562" y="12700"/>
                  </a:moveTo>
                  <a:lnTo>
                    <a:pt x="5398262" y="12700"/>
                  </a:lnTo>
                  <a:lnTo>
                    <a:pt x="5385562" y="12700"/>
                  </a:lnTo>
                  <a:close/>
                  <a:moveTo>
                    <a:pt x="5410962" y="12700"/>
                  </a:moveTo>
                  <a:lnTo>
                    <a:pt x="5423662" y="12700"/>
                  </a:lnTo>
                  <a:lnTo>
                    <a:pt x="5410962" y="12700"/>
                  </a:lnTo>
                  <a:close/>
                  <a:moveTo>
                    <a:pt x="5436362" y="12700"/>
                  </a:moveTo>
                  <a:lnTo>
                    <a:pt x="5449062" y="12700"/>
                  </a:lnTo>
                  <a:lnTo>
                    <a:pt x="5436362" y="12700"/>
                  </a:lnTo>
                  <a:close/>
                  <a:moveTo>
                    <a:pt x="5461762" y="12700"/>
                  </a:moveTo>
                  <a:lnTo>
                    <a:pt x="5474462" y="12700"/>
                  </a:lnTo>
                  <a:lnTo>
                    <a:pt x="5461762" y="12700"/>
                  </a:lnTo>
                  <a:close/>
                  <a:moveTo>
                    <a:pt x="5487162" y="12700"/>
                  </a:moveTo>
                  <a:lnTo>
                    <a:pt x="5499862" y="12700"/>
                  </a:lnTo>
                  <a:lnTo>
                    <a:pt x="5487162" y="12700"/>
                  </a:lnTo>
                  <a:close/>
                  <a:moveTo>
                    <a:pt x="5512562" y="12700"/>
                  </a:moveTo>
                  <a:lnTo>
                    <a:pt x="5525262" y="12700"/>
                  </a:lnTo>
                  <a:lnTo>
                    <a:pt x="5512562" y="12700"/>
                  </a:lnTo>
                  <a:close/>
                  <a:moveTo>
                    <a:pt x="5537962" y="12700"/>
                  </a:moveTo>
                  <a:lnTo>
                    <a:pt x="5550662" y="12700"/>
                  </a:lnTo>
                  <a:lnTo>
                    <a:pt x="5537962" y="12700"/>
                  </a:lnTo>
                  <a:close/>
                  <a:moveTo>
                    <a:pt x="5563362" y="12700"/>
                  </a:moveTo>
                  <a:lnTo>
                    <a:pt x="5576062" y="12700"/>
                  </a:lnTo>
                  <a:lnTo>
                    <a:pt x="5563362" y="12700"/>
                  </a:lnTo>
                  <a:close/>
                  <a:moveTo>
                    <a:pt x="5588762" y="12700"/>
                  </a:moveTo>
                  <a:lnTo>
                    <a:pt x="5601462" y="12700"/>
                  </a:lnTo>
                  <a:lnTo>
                    <a:pt x="5588762" y="12700"/>
                  </a:lnTo>
                  <a:close/>
                  <a:moveTo>
                    <a:pt x="5614162" y="12700"/>
                  </a:moveTo>
                  <a:lnTo>
                    <a:pt x="5626862" y="12700"/>
                  </a:lnTo>
                  <a:lnTo>
                    <a:pt x="5614162" y="12700"/>
                  </a:lnTo>
                  <a:close/>
                  <a:moveTo>
                    <a:pt x="5639562" y="12700"/>
                  </a:moveTo>
                  <a:lnTo>
                    <a:pt x="5652262" y="12700"/>
                  </a:lnTo>
                  <a:lnTo>
                    <a:pt x="5639562" y="12700"/>
                  </a:lnTo>
                  <a:close/>
                  <a:moveTo>
                    <a:pt x="5664962" y="12700"/>
                  </a:moveTo>
                  <a:lnTo>
                    <a:pt x="5677662" y="12700"/>
                  </a:lnTo>
                  <a:lnTo>
                    <a:pt x="5664962" y="12700"/>
                  </a:lnTo>
                  <a:close/>
                  <a:moveTo>
                    <a:pt x="5690362" y="12700"/>
                  </a:moveTo>
                  <a:lnTo>
                    <a:pt x="5703062" y="12700"/>
                  </a:lnTo>
                  <a:lnTo>
                    <a:pt x="5690362" y="12700"/>
                  </a:lnTo>
                  <a:close/>
                  <a:moveTo>
                    <a:pt x="5715762" y="12700"/>
                  </a:moveTo>
                  <a:lnTo>
                    <a:pt x="5728462" y="12700"/>
                  </a:lnTo>
                  <a:lnTo>
                    <a:pt x="5715762" y="12700"/>
                  </a:lnTo>
                  <a:close/>
                  <a:moveTo>
                    <a:pt x="5741162" y="12700"/>
                  </a:moveTo>
                  <a:lnTo>
                    <a:pt x="5753862" y="12700"/>
                  </a:lnTo>
                  <a:lnTo>
                    <a:pt x="5741162" y="12700"/>
                  </a:lnTo>
                  <a:close/>
                  <a:moveTo>
                    <a:pt x="5766562" y="12700"/>
                  </a:moveTo>
                  <a:lnTo>
                    <a:pt x="5779262" y="12700"/>
                  </a:lnTo>
                  <a:lnTo>
                    <a:pt x="5766562" y="12700"/>
                  </a:lnTo>
                  <a:close/>
                  <a:moveTo>
                    <a:pt x="5791962" y="12700"/>
                  </a:moveTo>
                  <a:lnTo>
                    <a:pt x="5804662" y="12700"/>
                  </a:lnTo>
                  <a:lnTo>
                    <a:pt x="5791962" y="12700"/>
                  </a:lnTo>
                  <a:close/>
                  <a:moveTo>
                    <a:pt x="5817362" y="12700"/>
                  </a:moveTo>
                  <a:lnTo>
                    <a:pt x="5830062" y="12700"/>
                  </a:lnTo>
                  <a:lnTo>
                    <a:pt x="5817362" y="12700"/>
                  </a:lnTo>
                  <a:close/>
                  <a:moveTo>
                    <a:pt x="5842762" y="12700"/>
                  </a:moveTo>
                  <a:lnTo>
                    <a:pt x="5855462" y="12700"/>
                  </a:lnTo>
                  <a:lnTo>
                    <a:pt x="5842762" y="12700"/>
                  </a:lnTo>
                  <a:close/>
                  <a:moveTo>
                    <a:pt x="5868162" y="12700"/>
                  </a:moveTo>
                  <a:lnTo>
                    <a:pt x="5880862" y="12700"/>
                  </a:lnTo>
                  <a:lnTo>
                    <a:pt x="5868162" y="12700"/>
                  </a:lnTo>
                  <a:close/>
                  <a:moveTo>
                    <a:pt x="5893562" y="12700"/>
                  </a:moveTo>
                  <a:lnTo>
                    <a:pt x="5906262" y="12700"/>
                  </a:lnTo>
                  <a:lnTo>
                    <a:pt x="5893562" y="12700"/>
                  </a:lnTo>
                  <a:close/>
                  <a:moveTo>
                    <a:pt x="5918962" y="12700"/>
                  </a:moveTo>
                  <a:lnTo>
                    <a:pt x="5931662" y="12700"/>
                  </a:lnTo>
                  <a:lnTo>
                    <a:pt x="5918962" y="12700"/>
                  </a:lnTo>
                  <a:close/>
                  <a:moveTo>
                    <a:pt x="5944362" y="12700"/>
                  </a:moveTo>
                  <a:lnTo>
                    <a:pt x="5957062" y="12700"/>
                  </a:lnTo>
                  <a:lnTo>
                    <a:pt x="5944362" y="12700"/>
                  </a:lnTo>
                  <a:close/>
                  <a:moveTo>
                    <a:pt x="5969762" y="12700"/>
                  </a:moveTo>
                  <a:lnTo>
                    <a:pt x="5982462" y="12700"/>
                  </a:lnTo>
                  <a:lnTo>
                    <a:pt x="5969762" y="12700"/>
                  </a:lnTo>
                  <a:close/>
                  <a:moveTo>
                    <a:pt x="5995162" y="12700"/>
                  </a:moveTo>
                  <a:lnTo>
                    <a:pt x="6007862" y="12700"/>
                  </a:lnTo>
                  <a:lnTo>
                    <a:pt x="5995162" y="12700"/>
                  </a:lnTo>
                  <a:close/>
                  <a:moveTo>
                    <a:pt x="6020562" y="12700"/>
                  </a:moveTo>
                  <a:lnTo>
                    <a:pt x="6033262" y="12700"/>
                  </a:lnTo>
                  <a:lnTo>
                    <a:pt x="6020562" y="12700"/>
                  </a:lnTo>
                  <a:close/>
                  <a:moveTo>
                    <a:pt x="6045962" y="12700"/>
                  </a:moveTo>
                  <a:lnTo>
                    <a:pt x="6058662" y="12700"/>
                  </a:lnTo>
                  <a:lnTo>
                    <a:pt x="6045962" y="12700"/>
                  </a:lnTo>
                  <a:close/>
                  <a:moveTo>
                    <a:pt x="6071362" y="12700"/>
                  </a:moveTo>
                  <a:lnTo>
                    <a:pt x="6084062" y="12700"/>
                  </a:lnTo>
                  <a:lnTo>
                    <a:pt x="6071362" y="12700"/>
                  </a:lnTo>
                  <a:close/>
                  <a:moveTo>
                    <a:pt x="6096762" y="12700"/>
                  </a:moveTo>
                  <a:lnTo>
                    <a:pt x="6109462" y="12700"/>
                  </a:lnTo>
                  <a:lnTo>
                    <a:pt x="6096762" y="12700"/>
                  </a:lnTo>
                  <a:close/>
                  <a:moveTo>
                    <a:pt x="6122162" y="12700"/>
                  </a:moveTo>
                  <a:lnTo>
                    <a:pt x="6134862" y="12700"/>
                  </a:lnTo>
                  <a:lnTo>
                    <a:pt x="6122162" y="12700"/>
                  </a:lnTo>
                  <a:close/>
                  <a:moveTo>
                    <a:pt x="6147562" y="12700"/>
                  </a:moveTo>
                  <a:lnTo>
                    <a:pt x="6160262" y="12700"/>
                  </a:lnTo>
                  <a:lnTo>
                    <a:pt x="6147562" y="12700"/>
                  </a:lnTo>
                  <a:close/>
                  <a:moveTo>
                    <a:pt x="6172962" y="12700"/>
                  </a:moveTo>
                  <a:lnTo>
                    <a:pt x="6185662" y="12700"/>
                  </a:lnTo>
                  <a:lnTo>
                    <a:pt x="6172962" y="12700"/>
                  </a:lnTo>
                  <a:close/>
                  <a:moveTo>
                    <a:pt x="6198362" y="12700"/>
                  </a:moveTo>
                  <a:lnTo>
                    <a:pt x="6211062" y="12700"/>
                  </a:lnTo>
                  <a:lnTo>
                    <a:pt x="6198362" y="12700"/>
                  </a:lnTo>
                  <a:close/>
                  <a:moveTo>
                    <a:pt x="6223762" y="12700"/>
                  </a:moveTo>
                  <a:lnTo>
                    <a:pt x="6236462" y="12700"/>
                  </a:lnTo>
                  <a:lnTo>
                    <a:pt x="6223762" y="12700"/>
                  </a:lnTo>
                  <a:close/>
                  <a:moveTo>
                    <a:pt x="6249162" y="12700"/>
                  </a:moveTo>
                  <a:lnTo>
                    <a:pt x="6261862" y="12700"/>
                  </a:lnTo>
                  <a:lnTo>
                    <a:pt x="6249162" y="12700"/>
                  </a:lnTo>
                  <a:close/>
                  <a:moveTo>
                    <a:pt x="6274562" y="12700"/>
                  </a:moveTo>
                  <a:lnTo>
                    <a:pt x="6287262" y="12700"/>
                  </a:lnTo>
                  <a:lnTo>
                    <a:pt x="6274562" y="12700"/>
                  </a:lnTo>
                  <a:close/>
                  <a:moveTo>
                    <a:pt x="6299962" y="12700"/>
                  </a:moveTo>
                  <a:lnTo>
                    <a:pt x="6312662" y="12700"/>
                  </a:lnTo>
                  <a:lnTo>
                    <a:pt x="6299962" y="12700"/>
                  </a:lnTo>
                  <a:close/>
                  <a:moveTo>
                    <a:pt x="6325362" y="12700"/>
                  </a:moveTo>
                  <a:lnTo>
                    <a:pt x="6338062" y="12700"/>
                  </a:lnTo>
                  <a:lnTo>
                    <a:pt x="6325362" y="12700"/>
                  </a:lnTo>
                  <a:close/>
                  <a:moveTo>
                    <a:pt x="6350762" y="12700"/>
                  </a:moveTo>
                  <a:lnTo>
                    <a:pt x="6363462" y="12700"/>
                  </a:lnTo>
                  <a:lnTo>
                    <a:pt x="6350762" y="12700"/>
                  </a:lnTo>
                  <a:close/>
                  <a:moveTo>
                    <a:pt x="6376162" y="12700"/>
                  </a:moveTo>
                  <a:lnTo>
                    <a:pt x="6388862" y="12700"/>
                  </a:lnTo>
                  <a:lnTo>
                    <a:pt x="6376162" y="12700"/>
                  </a:lnTo>
                  <a:close/>
                  <a:moveTo>
                    <a:pt x="6401562" y="12700"/>
                  </a:moveTo>
                  <a:lnTo>
                    <a:pt x="6414262" y="12700"/>
                  </a:lnTo>
                  <a:lnTo>
                    <a:pt x="6401562" y="12700"/>
                  </a:lnTo>
                  <a:close/>
                  <a:moveTo>
                    <a:pt x="6426962" y="12700"/>
                  </a:moveTo>
                  <a:lnTo>
                    <a:pt x="6439662" y="12700"/>
                  </a:lnTo>
                  <a:lnTo>
                    <a:pt x="6426962" y="12700"/>
                  </a:lnTo>
                  <a:close/>
                  <a:moveTo>
                    <a:pt x="6452362" y="12700"/>
                  </a:moveTo>
                  <a:lnTo>
                    <a:pt x="6465062" y="12700"/>
                  </a:lnTo>
                  <a:lnTo>
                    <a:pt x="6452362" y="12700"/>
                  </a:lnTo>
                  <a:close/>
                  <a:moveTo>
                    <a:pt x="6477762" y="12700"/>
                  </a:moveTo>
                  <a:lnTo>
                    <a:pt x="6490462" y="12700"/>
                  </a:lnTo>
                  <a:lnTo>
                    <a:pt x="6477762" y="12700"/>
                  </a:lnTo>
                  <a:close/>
                  <a:moveTo>
                    <a:pt x="6503162" y="12700"/>
                  </a:moveTo>
                  <a:lnTo>
                    <a:pt x="6515862" y="12700"/>
                  </a:lnTo>
                  <a:lnTo>
                    <a:pt x="6503162" y="12700"/>
                  </a:lnTo>
                  <a:close/>
                  <a:moveTo>
                    <a:pt x="6528562" y="12700"/>
                  </a:moveTo>
                  <a:lnTo>
                    <a:pt x="6541262" y="12700"/>
                  </a:lnTo>
                  <a:lnTo>
                    <a:pt x="6528562" y="12700"/>
                  </a:lnTo>
                  <a:close/>
                  <a:moveTo>
                    <a:pt x="6553962" y="12700"/>
                  </a:moveTo>
                  <a:lnTo>
                    <a:pt x="6566662" y="12700"/>
                  </a:lnTo>
                  <a:lnTo>
                    <a:pt x="6553962" y="12700"/>
                  </a:lnTo>
                  <a:close/>
                  <a:moveTo>
                    <a:pt x="6579362" y="12700"/>
                  </a:moveTo>
                  <a:lnTo>
                    <a:pt x="6592062" y="12700"/>
                  </a:lnTo>
                  <a:lnTo>
                    <a:pt x="6579362" y="12700"/>
                  </a:lnTo>
                  <a:close/>
                  <a:moveTo>
                    <a:pt x="6604762" y="12700"/>
                  </a:moveTo>
                  <a:lnTo>
                    <a:pt x="6617462" y="12700"/>
                  </a:lnTo>
                  <a:lnTo>
                    <a:pt x="6604762" y="12700"/>
                  </a:lnTo>
                  <a:close/>
                  <a:moveTo>
                    <a:pt x="6630162" y="12700"/>
                  </a:moveTo>
                  <a:lnTo>
                    <a:pt x="6642862" y="12700"/>
                  </a:lnTo>
                  <a:lnTo>
                    <a:pt x="6630162" y="12700"/>
                  </a:lnTo>
                  <a:close/>
                  <a:moveTo>
                    <a:pt x="6655562" y="12700"/>
                  </a:moveTo>
                  <a:lnTo>
                    <a:pt x="6668262" y="12700"/>
                  </a:lnTo>
                  <a:lnTo>
                    <a:pt x="6655562" y="12700"/>
                  </a:lnTo>
                  <a:close/>
                  <a:moveTo>
                    <a:pt x="6680962" y="12700"/>
                  </a:moveTo>
                  <a:lnTo>
                    <a:pt x="6693662" y="12700"/>
                  </a:lnTo>
                  <a:lnTo>
                    <a:pt x="6680962" y="12700"/>
                  </a:lnTo>
                  <a:close/>
                  <a:moveTo>
                    <a:pt x="6706362" y="12700"/>
                  </a:moveTo>
                  <a:lnTo>
                    <a:pt x="6719062" y="12700"/>
                  </a:lnTo>
                  <a:lnTo>
                    <a:pt x="6706362" y="12700"/>
                  </a:lnTo>
                  <a:close/>
                  <a:moveTo>
                    <a:pt x="6731762" y="12700"/>
                  </a:moveTo>
                  <a:lnTo>
                    <a:pt x="6744462" y="12700"/>
                  </a:lnTo>
                  <a:lnTo>
                    <a:pt x="6731762" y="12700"/>
                  </a:lnTo>
                  <a:close/>
                  <a:moveTo>
                    <a:pt x="6757162" y="12700"/>
                  </a:moveTo>
                  <a:lnTo>
                    <a:pt x="6769862" y="12700"/>
                  </a:lnTo>
                  <a:lnTo>
                    <a:pt x="6757162" y="12700"/>
                  </a:lnTo>
                  <a:close/>
                  <a:moveTo>
                    <a:pt x="6782562" y="12700"/>
                  </a:moveTo>
                  <a:lnTo>
                    <a:pt x="6795262" y="12700"/>
                  </a:lnTo>
                  <a:lnTo>
                    <a:pt x="6782562" y="12700"/>
                  </a:lnTo>
                  <a:close/>
                  <a:moveTo>
                    <a:pt x="6807962" y="12700"/>
                  </a:moveTo>
                  <a:lnTo>
                    <a:pt x="6820662" y="12700"/>
                  </a:lnTo>
                  <a:lnTo>
                    <a:pt x="6807962" y="12700"/>
                  </a:lnTo>
                  <a:close/>
                  <a:moveTo>
                    <a:pt x="6833362" y="12700"/>
                  </a:moveTo>
                  <a:lnTo>
                    <a:pt x="6846062" y="12700"/>
                  </a:lnTo>
                  <a:lnTo>
                    <a:pt x="6833362" y="12700"/>
                  </a:lnTo>
                  <a:close/>
                  <a:moveTo>
                    <a:pt x="6858762" y="12700"/>
                  </a:moveTo>
                  <a:lnTo>
                    <a:pt x="6871462" y="12700"/>
                  </a:lnTo>
                  <a:lnTo>
                    <a:pt x="6858762" y="12700"/>
                  </a:lnTo>
                  <a:close/>
                  <a:moveTo>
                    <a:pt x="6884162" y="12700"/>
                  </a:moveTo>
                  <a:lnTo>
                    <a:pt x="6896862" y="12700"/>
                  </a:lnTo>
                  <a:lnTo>
                    <a:pt x="6884162" y="12700"/>
                  </a:lnTo>
                  <a:close/>
                  <a:moveTo>
                    <a:pt x="6909562" y="12700"/>
                  </a:moveTo>
                  <a:lnTo>
                    <a:pt x="6922262" y="12700"/>
                  </a:lnTo>
                  <a:lnTo>
                    <a:pt x="6909562" y="12700"/>
                  </a:lnTo>
                  <a:close/>
                  <a:moveTo>
                    <a:pt x="6934962" y="12700"/>
                  </a:moveTo>
                  <a:lnTo>
                    <a:pt x="6947662" y="12700"/>
                  </a:lnTo>
                  <a:lnTo>
                    <a:pt x="6934962" y="12700"/>
                  </a:lnTo>
                  <a:close/>
                  <a:moveTo>
                    <a:pt x="6960362" y="12700"/>
                  </a:moveTo>
                  <a:lnTo>
                    <a:pt x="6973062" y="12700"/>
                  </a:lnTo>
                  <a:lnTo>
                    <a:pt x="6960362" y="12700"/>
                  </a:lnTo>
                  <a:close/>
                  <a:moveTo>
                    <a:pt x="6985762" y="12700"/>
                  </a:moveTo>
                  <a:lnTo>
                    <a:pt x="6998462" y="12700"/>
                  </a:lnTo>
                  <a:lnTo>
                    <a:pt x="6985762" y="12700"/>
                  </a:lnTo>
                  <a:close/>
                  <a:moveTo>
                    <a:pt x="7011162" y="12700"/>
                  </a:moveTo>
                  <a:lnTo>
                    <a:pt x="7023862" y="12700"/>
                  </a:lnTo>
                  <a:lnTo>
                    <a:pt x="7011162" y="12700"/>
                  </a:lnTo>
                  <a:close/>
                  <a:moveTo>
                    <a:pt x="7036562" y="12700"/>
                  </a:moveTo>
                  <a:lnTo>
                    <a:pt x="7049262" y="12700"/>
                  </a:lnTo>
                  <a:lnTo>
                    <a:pt x="7036562" y="12700"/>
                  </a:lnTo>
                  <a:close/>
                  <a:moveTo>
                    <a:pt x="7061962" y="12700"/>
                  </a:moveTo>
                  <a:lnTo>
                    <a:pt x="7074662" y="12700"/>
                  </a:lnTo>
                  <a:lnTo>
                    <a:pt x="7061962" y="12700"/>
                  </a:lnTo>
                  <a:close/>
                  <a:moveTo>
                    <a:pt x="7087362" y="12700"/>
                  </a:moveTo>
                  <a:lnTo>
                    <a:pt x="7100062" y="12700"/>
                  </a:lnTo>
                  <a:lnTo>
                    <a:pt x="7087362" y="12700"/>
                  </a:lnTo>
                  <a:close/>
                  <a:moveTo>
                    <a:pt x="7112762" y="12700"/>
                  </a:moveTo>
                  <a:lnTo>
                    <a:pt x="7125462" y="12700"/>
                  </a:lnTo>
                  <a:lnTo>
                    <a:pt x="7112762" y="12700"/>
                  </a:lnTo>
                  <a:close/>
                  <a:moveTo>
                    <a:pt x="7138162" y="12700"/>
                  </a:moveTo>
                  <a:lnTo>
                    <a:pt x="7150862" y="12700"/>
                  </a:lnTo>
                  <a:lnTo>
                    <a:pt x="7138162" y="12700"/>
                  </a:lnTo>
                  <a:close/>
                  <a:moveTo>
                    <a:pt x="7163562" y="12700"/>
                  </a:moveTo>
                  <a:lnTo>
                    <a:pt x="7176262" y="12700"/>
                  </a:lnTo>
                  <a:lnTo>
                    <a:pt x="7163562" y="12700"/>
                  </a:lnTo>
                  <a:close/>
                  <a:moveTo>
                    <a:pt x="7188962" y="12700"/>
                  </a:moveTo>
                  <a:lnTo>
                    <a:pt x="7201662" y="12700"/>
                  </a:lnTo>
                  <a:lnTo>
                    <a:pt x="7188962" y="12700"/>
                  </a:lnTo>
                  <a:close/>
                  <a:moveTo>
                    <a:pt x="7214362" y="12700"/>
                  </a:moveTo>
                  <a:lnTo>
                    <a:pt x="7227062" y="12700"/>
                  </a:lnTo>
                  <a:lnTo>
                    <a:pt x="7214362" y="12700"/>
                  </a:lnTo>
                  <a:close/>
                  <a:moveTo>
                    <a:pt x="7239762" y="12700"/>
                  </a:moveTo>
                  <a:lnTo>
                    <a:pt x="7252462" y="12700"/>
                  </a:lnTo>
                  <a:lnTo>
                    <a:pt x="7239762" y="12700"/>
                  </a:lnTo>
                  <a:close/>
                  <a:moveTo>
                    <a:pt x="7265162" y="12700"/>
                  </a:moveTo>
                  <a:lnTo>
                    <a:pt x="7277862" y="12700"/>
                  </a:lnTo>
                  <a:lnTo>
                    <a:pt x="7265162" y="12700"/>
                  </a:lnTo>
                  <a:close/>
                  <a:moveTo>
                    <a:pt x="7290562" y="12700"/>
                  </a:moveTo>
                  <a:lnTo>
                    <a:pt x="7303262" y="12700"/>
                  </a:lnTo>
                  <a:lnTo>
                    <a:pt x="7290562" y="12700"/>
                  </a:lnTo>
                  <a:close/>
                  <a:moveTo>
                    <a:pt x="7315962" y="12700"/>
                  </a:moveTo>
                  <a:lnTo>
                    <a:pt x="7328662" y="12700"/>
                  </a:lnTo>
                  <a:lnTo>
                    <a:pt x="7315962" y="12700"/>
                  </a:lnTo>
                  <a:close/>
                  <a:moveTo>
                    <a:pt x="7341362" y="12700"/>
                  </a:moveTo>
                  <a:lnTo>
                    <a:pt x="7354062" y="12700"/>
                  </a:lnTo>
                  <a:lnTo>
                    <a:pt x="7341362" y="12700"/>
                  </a:lnTo>
                  <a:close/>
                  <a:moveTo>
                    <a:pt x="7366762" y="12700"/>
                  </a:moveTo>
                  <a:lnTo>
                    <a:pt x="7379462" y="12700"/>
                  </a:lnTo>
                  <a:lnTo>
                    <a:pt x="7366762" y="12700"/>
                  </a:lnTo>
                  <a:close/>
                  <a:moveTo>
                    <a:pt x="7392162" y="12700"/>
                  </a:moveTo>
                  <a:lnTo>
                    <a:pt x="7404862" y="12700"/>
                  </a:lnTo>
                  <a:lnTo>
                    <a:pt x="7392162" y="12700"/>
                  </a:lnTo>
                  <a:close/>
                  <a:moveTo>
                    <a:pt x="7417562" y="12700"/>
                  </a:moveTo>
                  <a:lnTo>
                    <a:pt x="7430262" y="12700"/>
                  </a:lnTo>
                  <a:lnTo>
                    <a:pt x="7417562" y="12700"/>
                  </a:lnTo>
                  <a:close/>
                  <a:moveTo>
                    <a:pt x="7442962" y="12700"/>
                  </a:moveTo>
                  <a:lnTo>
                    <a:pt x="7455662" y="12700"/>
                  </a:lnTo>
                  <a:lnTo>
                    <a:pt x="7442962" y="12700"/>
                  </a:lnTo>
                  <a:close/>
                  <a:moveTo>
                    <a:pt x="7468362" y="12700"/>
                  </a:moveTo>
                  <a:lnTo>
                    <a:pt x="7481062" y="12700"/>
                  </a:lnTo>
                  <a:lnTo>
                    <a:pt x="7468362" y="12700"/>
                  </a:lnTo>
                  <a:close/>
                  <a:moveTo>
                    <a:pt x="7493762" y="12700"/>
                  </a:moveTo>
                  <a:lnTo>
                    <a:pt x="7506462" y="12700"/>
                  </a:lnTo>
                  <a:lnTo>
                    <a:pt x="7493762" y="12700"/>
                  </a:lnTo>
                  <a:close/>
                  <a:moveTo>
                    <a:pt x="7519162" y="12700"/>
                  </a:moveTo>
                  <a:lnTo>
                    <a:pt x="7531862" y="12700"/>
                  </a:lnTo>
                  <a:lnTo>
                    <a:pt x="7519162" y="12700"/>
                  </a:lnTo>
                  <a:close/>
                  <a:moveTo>
                    <a:pt x="7544562" y="12700"/>
                  </a:moveTo>
                  <a:lnTo>
                    <a:pt x="7557262" y="12700"/>
                  </a:lnTo>
                  <a:lnTo>
                    <a:pt x="7544562" y="12700"/>
                  </a:lnTo>
                  <a:close/>
                  <a:moveTo>
                    <a:pt x="7569962" y="12700"/>
                  </a:moveTo>
                  <a:lnTo>
                    <a:pt x="7582662" y="12700"/>
                  </a:lnTo>
                  <a:lnTo>
                    <a:pt x="7569962" y="12700"/>
                  </a:lnTo>
                  <a:close/>
                  <a:moveTo>
                    <a:pt x="7595362" y="12700"/>
                  </a:moveTo>
                  <a:lnTo>
                    <a:pt x="7608062" y="12700"/>
                  </a:lnTo>
                  <a:lnTo>
                    <a:pt x="7595362" y="12700"/>
                  </a:lnTo>
                  <a:close/>
                  <a:moveTo>
                    <a:pt x="7620762" y="12700"/>
                  </a:moveTo>
                  <a:lnTo>
                    <a:pt x="7633462" y="12700"/>
                  </a:lnTo>
                  <a:lnTo>
                    <a:pt x="7620762" y="12700"/>
                  </a:lnTo>
                  <a:close/>
                  <a:moveTo>
                    <a:pt x="7646162" y="12700"/>
                  </a:moveTo>
                  <a:lnTo>
                    <a:pt x="7658862" y="12700"/>
                  </a:lnTo>
                  <a:lnTo>
                    <a:pt x="7646162" y="12700"/>
                  </a:lnTo>
                  <a:close/>
                  <a:moveTo>
                    <a:pt x="7671562" y="12700"/>
                  </a:moveTo>
                  <a:lnTo>
                    <a:pt x="7684262" y="12700"/>
                  </a:lnTo>
                  <a:lnTo>
                    <a:pt x="7671562" y="12700"/>
                  </a:lnTo>
                  <a:close/>
                  <a:moveTo>
                    <a:pt x="7696962" y="12700"/>
                  </a:moveTo>
                  <a:lnTo>
                    <a:pt x="7709662" y="12700"/>
                  </a:lnTo>
                  <a:lnTo>
                    <a:pt x="7696962" y="12700"/>
                  </a:lnTo>
                  <a:close/>
                  <a:moveTo>
                    <a:pt x="7722362" y="12700"/>
                  </a:moveTo>
                  <a:lnTo>
                    <a:pt x="7735062" y="12700"/>
                  </a:lnTo>
                  <a:lnTo>
                    <a:pt x="7722362" y="12700"/>
                  </a:lnTo>
                  <a:close/>
                  <a:moveTo>
                    <a:pt x="7747762" y="12700"/>
                  </a:moveTo>
                  <a:lnTo>
                    <a:pt x="7760462" y="12700"/>
                  </a:lnTo>
                  <a:lnTo>
                    <a:pt x="7747762" y="12700"/>
                  </a:lnTo>
                  <a:close/>
                  <a:moveTo>
                    <a:pt x="7773162" y="12700"/>
                  </a:moveTo>
                  <a:lnTo>
                    <a:pt x="7785862" y="12700"/>
                  </a:lnTo>
                  <a:lnTo>
                    <a:pt x="7773162" y="12700"/>
                  </a:lnTo>
                  <a:close/>
                  <a:moveTo>
                    <a:pt x="7798562" y="12700"/>
                  </a:moveTo>
                  <a:lnTo>
                    <a:pt x="7811262" y="12700"/>
                  </a:lnTo>
                  <a:lnTo>
                    <a:pt x="7798562" y="12700"/>
                  </a:lnTo>
                  <a:close/>
                  <a:moveTo>
                    <a:pt x="7823962" y="12700"/>
                  </a:moveTo>
                  <a:lnTo>
                    <a:pt x="7836662" y="12700"/>
                  </a:lnTo>
                  <a:lnTo>
                    <a:pt x="7823962" y="12700"/>
                  </a:lnTo>
                  <a:close/>
                  <a:moveTo>
                    <a:pt x="7849362" y="12700"/>
                  </a:moveTo>
                  <a:lnTo>
                    <a:pt x="7862062" y="12700"/>
                  </a:lnTo>
                  <a:lnTo>
                    <a:pt x="7849362" y="12700"/>
                  </a:lnTo>
                  <a:close/>
                  <a:moveTo>
                    <a:pt x="7874762" y="12700"/>
                  </a:moveTo>
                  <a:lnTo>
                    <a:pt x="7887462" y="12700"/>
                  </a:lnTo>
                  <a:lnTo>
                    <a:pt x="7874762" y="12700"/>
                  </a:lnTo>
                  <a:close/>
                  <a:moveTo>
                    <a:pt x="7900162" y="12700"/>
                  </a:moveTo>
                  <a:lnTo>
                    <a:pt x="7912862" y="12700"/>
                  </a:lnTo>
                  <a:lnTo>
                    <a:pt x="7900162" y="12700"/>
                  </a:lnTo>
                  <a:close/>
                  <a:moveTo>
                    <a:pt x="7925562" y="12700"/>
                  </a:moveTo>
                  <a:lnTo>
                    <a:pt x="7938262" y="12700"/>
                  </a:lnTo>
                  <a:lnTo>
                    <a:pt x="7925562" y="12700"/>
                  </a:lnTo>
                  <a:close/>
                  <a:moveTo>
                    <a:pt x="7950962" y="12700"/>
                  </a:moveTo>
                  <a:lnTo>
                    <a:pt x="7963662" y="12700"/>
                  </a:lnTo>
                  <a:lnTo>
                    <a:pt x="7950962" y="12700"/>
                  </a:lnTo>
                  <a:close/>
                  <a:moveTo>
                    <a:pt x="7976362" y="12700"/>
                  </a:moveTo>
                  <a:lnTo>
                    <a:pt x="7989062" y="12700"/>
                  </a:lnTo>
                  <a:lnTo>
                    <a:pt x="7976362" y="12700"/>
                  </a:lnTo>
                  <a:close/>
                  <a:moveTo>
                    <a:pt x="8001762" y="12700"/>
                  </a:moveTo>
                  <a:lnTo>
                    <a:pt x="8014462" y="12700"/>
                  </a:lnTo>
                  <a:lnTo>
                    <a:pt x="8001762" y="12700"/>
                  </a:lnTo>
                  <a:close/>
                  <a:moveTo>
                    <a:pt x="8027162" y="12700"/>
                  </a:moveTo>
                  <a:lnTo>
                    <a:pt x="8039862" y="12700"/>
                  </a:lnTo>
                  <a:lnTo>
                    <a:pt x="8027162" y="12700"/>
                  </a:lnTo>
                  <a:close/>
                  <a:moveTo>
                    <a:pt x="8052562" y="12700"/>
                  </a:moveTo>
                  <a:lnTo>
                    <a:pt x="8065262" y="12700"/>
                  </a:lnTo>
                  <a:lnTo>
                    <a:pt x="8052562" y="12700"/>
                  </a:lnTo>
                  <a:close/>
                  <a:moveTo>
                    <a:pt x="8077962" y="12700"/>
                  </a:moveTo>
                  <a:lnTo>
                    <a:pt x="8090662" y="12700"/>
                  </a:lnTo>
                  <a:lnTo>
                    <a:pt x="8077962" y="12700"/>
                  </a:lnTo>
                  <a:close/>
                  <a:moveTo>
                    <a:pt x="8103362" y="12700"/>
                  </a:moveTo>
                  <a:lnTo>
                    <a:pt x="8116062" y="12700"/>
                  </a:lnTo>
                  <a:lnTo>
                    <a:pt x="8103362" y="12700"/>
                  </a:lnTo>
                  <a:close/>
                  <a:moveTo>
                    <a:pt x="8128762" y="12700"/>
                  </a:moveTo>
                  <a:lnTo>
                    <a:pt x="8141462" y="12700"/>
                  </a:lnTo>
                  <a:lnTo>
                    <a:pt x="8128762" y="12700"/>
                  </a:lnTo>
                  <a:close/>
                  <a:moveTo>
                    <a:pt x="8154162" y="12700"/>
                  </a:moveTo>
                  <a:lnTo>
                    <a:pt x="8166862" y="12700"/>
                  </a:lnTo>
                  <a:lnTo>
                    <a:pt x="8154162" y="12700"/>
                  </a:lnTo>
                  <a:close/>
                  <a:moveTo>
                    <a:pt x="8179562" y="12700"/>
                  </a:moveTo>
                  <a:lnTo>
                    <a:pt x="8192262" y="12700"/>
                  </a:lnTo>
                  <a:lnTo>
                    <a:pt x="8179562" y="12700"/>
                  </a:lnTo>
                  <a:close/>
                  <a:moveTo>
                    <a:pt x="8204962" y="12700"/>
                  </a:moveTo>
                  <a:lnTo>
                    <a:pt x="8217662" y="12700"/>
                  </a:lnTo>
                  <a:lnTo>
                    <a:pt x="8204962" y="12700"/>
                  </a:lnTo>
                  <a:close/>
                  <a:moveTo>
                    <a:pt x="8230362" y="12700"/>
                  </a:moveTo>
                  <a:lnTo>
                    <a:pt x="8243062" y="12700"/>
                  </a:lnTo>
                  <a:lnTo>
                    <a:pt x="8230362" y="12700"/>
                  </a:lnTo>
                  <a:close/>
                  <a:moveTo>
                    <a:pt x="8255762" y="12700"/>
                  </a:moveTo>
                  <a:lnTo>
                    <a:pt x="8268462" y="12700"/>
                  </a:lnTo>
                  <a:lnTo>
                    <a:pt x="8255762" y="12700"/>
                  </a:lnTo>
                  <a:close/>
                  <a:moveTo>
                    <a:pt x="8281162" y="12700"/>
                  </a:moveTo>
                  <a:lnTo>
                    <a:pt x="8293862" y="12700"/>
                  </a:lnTo>
                  <a:lnTo>
                    <a:pt x="8281162" y="12700"/>
                  </a:lnTo>
                  <a:close/>
                  <a:moveTo>
                    <a:pt x="8306562" y="12700"/>
                  </a:moveTo>
                  <a:lnTo>
                    <a:pt x="8319262" y="12700"/>
                  </a:lnTo>
                  <a:lnTo>
                    <a:pt x="8306562" y="12700"/>
                  </a:lnTo>
                  <a:close/>
                  <a:moveTo>
                    <a:pt x="8331962" y="12700"/>
                  </a:moveTo>
                  <a:lnTo>
                    <a:pt x="8344662" y="12700"/>
                  </a:lnTo>
                  <a:lnTo>
                    <a:pt x="8331962" y="12700"/>
                  </a:lnTo>
                  <a:close/>
                  <a:moveTo>
                    <a:pt x="8357362" y="12700"/>
                  </a:moveTo>
                  <a:lnTo>
                    <a:pt x="8370062" y="12700"/>
                  </a:lnTo>
                  <a:lnTo>
                    <a:pt x="8357362" y="12700"/>
                  </a:lnTo>
                  <a:close/>
                  <a:moveTo>
                    <a:pt x="8382762" y="12700"/>
                  </a:moveTo>
                  <a:lnTo>
                    <a:pt x="8395462" y="12700"/>
                  </a:lnTo>
                  <a:lnTo>
                    <a:pt x="8382762" y="12700"/>
                  </a:lnTo>
                  <a:close/>
                  <a:moveTo>
                    <a:pt x="8408162" y="12700"/>
                  </a:moveTo>
                  <a:lnTo>
                    <a:pt x="8420862" y="12700"/>
                  </a:lnTo>
                  <a:lnTo>
                    <a:pt x="8408162" y="12700"/>
                  </a:lnTo>
                  <a:close/>
                  <a:moveTo>
                    <a:pt x="8433562" y="12700"/>
                  </a:moveTo>
                  <a:lnTo>
                    <a:pt x="8446262" y="12700"/>
                  </a:lnTo>
                  <a:lnTo>
                    <a:pt x="8433562" y="12700"/>
                  </a:lnTo>
                  <a:close/>
                  <a:moveTo>
                    <a:pt x="8458962" y="12700"/>
                  </a:moveTo>
                  <a:lnTo>
                    <a:pt x="8471662" y="12700"/>
                  </a:lnTo>
                  <a:lnTo>
                    <a:pt x="8458962" y="12700"/>
                  </a:lnTo>
                  <a:close/>
                  <a:moveTo>
                    <a:pt x="8484362" y="12700"/>
                  </a:moveTo>
                  <a:lnTo>
                    <a:pt x="8497062" y="12700"/>
                  </a:lnTo>
                  <a:lnTo>
                    <a:pt x="8484362" y="12700"/>
                  </a:lnTo>
                  <a:close/>
                  <a:moveTo>
                    <a:pt x="8509762" y="12700"/>
                  </a:moveTo>
                  <a:lnTo>
                    <a:pt x="8522462" y="12700"/>
                  </a:lnTo>
                  <a:lnTo>
                    <a:pt x="8509762" y="12700"/>
                  </a:lnTo>
                  <a:close/>
                  <a:moveTo>
                    <a:pt x="8535162" y="12700"/>
                  </a:moveTo>
                  <a:lnTo>
                    <a:pt x="8547862" y="12700"/>
                  </a:lnTo>
                  <a:lnTo>
                    <a:pt x="8535162" y="12700"/>
                  </a:lnTo>
                  <a:close/>
                  <a:moveTo>
                    <a:pt x="8560562" y="12700"/>
                  </a:moveTo>
                  <a:lnTo>
                    <a:pt x="8573262" y="12700"/>
                  </a:lnTo>
                  <a:lnTo>
                    <a:pt x="8560562" y="12700"/>
                  </a:lnTo>
                  <a:close/>
                  <a:moveTo>
                    <a:pt x="8585962" y="12700"/>
                  </a:moveTo>
                  <a:lnTo>
                    <a:pt x="8598662" y="12700"/>
                  </a:lnTo>
                  <a:lnTo>
                    <a:pt x="8585962" y="12700"/>
                  </a:lnTo>
                  <a:close/>
                  <a:moveTo>
                    <a:pt x="8611362" y="12700"/>
                  </a:moveTo>
                  <a:lnTo>
                    <a:pt x="8624062" y="12700"/>
                  </a:lnTo>
                  <a:lnTo>
                    <a:pt x="8611362" y="12700"/>
                  </a:lnTo>
                  <a:close/>
                  <a:moveTo>
                    <a:pt x="8636762" y="12700"/>
                  </a:moveTo>
                  <a:lnTo>
                    <a:pt x="8649462" y="12700"/>
                  </a:lnTo>
                  <a:lnTo>
                    <a:pt x="8636762" y="12700"/>
                  </a:lnTo>
                  <a:close/>
                  <a:moveTo>
                    <a:pt x="8662162" y="12700"/>
                  </a:moveTo>
                  <a:lnTo>
                    <a:pt x="8674862" y="12700"/>
                  </a:lnTo>
                  <a:lnTo>
                    <a:pt x="8662162" y="12700"/>
                  </a:lnTo>
                  <a:close/>
                  <a:moveTo>
                    <a:pt x="8687562" y="12700"/>
                  </a:moveTo>
                  <a:lnTo>
                    <a:pt x="8700262" y="12700"/>
                  </a:lnTo>
                  <a:lnTo>
                    <a:pt x="8687562" y="12700"/>
                  </a:lnTo>
                  <a:close/>
                  <a:moveTo>
                    <a:pt x="8712962" y="12700"/>
                  </a:moveTo>
                  <a:lnTo>
                    <a:pt x="8725662" y="12700"/>
                  </a:lnTo>
                  <a:lnTo>
                    <a:pt x="8712962" y="12700"/>
                  </a:lnTo>
                  <a:close/>
                  <a:moveTo>
                    <a:pt x="8738362" y="12700"/>
                  </a:moveTo>
                  <a:lnTo>
                    <a:pt x="8751062" y="12700"/>
                  </a:lnTo>
                  <a:lnTo>
                    <a:pt x="8738362" y="12700"/>
                  </a:lnTo>
                  <a:close/>
                  <a:moveTo>
                    <a:pt x="8763762" y="12700"/>
                  </a:moveTo>
                  <a:lnTo>
                    <a:pt x="8776462" y="12700"/>
                  </a:lnTo>
                  <a:lnTo>
                    <a:pt x="8763762" y="12700"/>
                  </a:lnTo>
                  <a:close/>
                  <a:moveTo>
                    <a:pt x="8789162" y="12700"/>
                  </a:moveTo>
                  <a:lnTo>
                    <a:pt x="8801862" y="12700"/>
                  </a:lnTo>
                  <a:lnTo>
                    <a:pt x="8789162" y="12700"/>
                  </a:lnTo>
                  <a:close/>
                  <a:moveTo>
                    <a:pt x="8814562" y="12700"/>
                  </a:moveTo>
                  <a:lnTo>
                    <a:pt x="8827262" y="12700"/>
                  </a:lnTo>
                  <a:lnTo>
                    <a:pt x="8814562" y="12700"/>
                  </a:lnTo>
                  <a:close/>
                  <a:moveTo>
                    <a:pt x="8839962" y="12700"/>
                  </a:moveTo>
                  <a:lnTo>
                    <a:pt x="8852662" y="12700"/>
                  </a:lnTo>
                  <a:lnTo>
                    <a:pt x="8839962" y="12700"/>
                  </a:lnTo>
                  <a:close/>
                  <a:moveTo>
                    <a:pt x="8865362" y="12700"/>
                  </a:moveTo>
                  <a:lnTo>
                    <a:pt x="8878062" y="12700"/>
                  </a:lnTo>
                  <a:lnTo>
                    <a:pt x="8865362" y="12700"/>
                  </a:lnTo>
                  <a:close/>
                  <a:moveTo>
                    <a:pt x="8890762" y="12700"/>
                  </a:moveTo>
                  <a:lnTo>
                    <a:pt x="8903462" y="12700"/>
                  </a:lnTo>
                  <a:lnTo>
                    <a:pt x="8890762" y="12700"/>
                  </a:lnTo>
                  <a:close/>
                  <a:moveTo>
                    <a:pt x="8916162" y="12700"/>
                  </a:moveTo>
                  <a:lnTo>
                    <a:pt x="8928862" y="12700"/>
                  </a:lnTo>
                  <a:lnTo>
                    <a:pt x="8916162" y="12700"/>
                  </a:lnTo>
                  <a:close/>
                  <a:moveTo>
                    <a:pt x="8941562" y="12700"/>
                  </a:moveTo>
                  <a:lnTo>
                    <a:pt x="8954262" y="12700"/>
                  </a:lnTo>
                  <a:lnTo>
                    <a:pt x="8941562" y="12700"/>
                  </a:lnTo>
                  <a:close/>
                  <a:moveTo>
                    <a:pt x="8966962" y="12700"/>
                  </a:moveTo>
                  <a:lnTo>
                    <a:pt x="8979662" y="12700"/>
                  </a:lnTo>
                  <a:lnTo>
                    <a:pt x="8966962" y="12700"/>
                  </a:lnTo>
                  <a:close/>
                  <a:moveTo>
                    <a:pt x="8992362" y="12700"/>
                  </a:moveTo>
                  <a:lnTo>
                    <a:pt x="9005062" y="12700"/>
                  </a:lnTo>
                  <a:lnTo>
                    <a:pt x="8992362" y="12700"/>
                  </a:lnTo>
                  <a:close/>
                  <a:moveTo>
                    <a:pt x="9017762" y="12700"/>
                  </a:moveTo>
                  <a:lnTo>
                    <a:pt x="9030462" y="12700"/>
                  </a:lnTo>
                  <a:lnTo>
                    <a:pt x="9017762" y="12700"/>
                  </a:lnTo>
                  <a:close/>
                  <a:moveTo>
                    <a:pt x="9043162" y="12700"/>
                  </a:moveTo>
                  <a:lnTo>
                    <a:pt x="9055862" y="12700"/>
                  </a:lnTo>
                  <a:lnTo>
                    <a:pt x="9043162" y="12700"/>
                  </a:lnTo>
                  <a:close/>
                  <a:moveTo>
                    <a:pt x="9068562" y="12700"/>
                  </a:moveTo>
                  <a:lnTo>
                    <a:pt x="9081262" y="12700"/>
                  </a:lnTo>
                  <a:lnTo>
                    <a:pt x="9068562" y="12700"/>
                  </a:lnTo>
                  <a:close/>
                  <a:moveTo>
                    <a:pt x="9093962" y="12700"/>
                  </a:moveTo>
                  <a:lnTo>
                    <a:pt x="9106662" y="12700"/>
                  </a:lnTo>
                  <a:lnTo>
                    <a:pt x="9093962" y="12700"/>
                  </a:lnTo>
                  <a:close/>
                  <a:moveTo>
                    <a:pt x="9119362" y="12700"/>
                  </a:moveTo>
                  <a:lnTo>
                    <a:pt x="9125204" y="12700"/>
                  </a:lnTo>
                  <a:cubicBezTo>
                    <a:pt x="9128760" y="12700"/>
                    <a:pt x="9131554" y="15494"/>
                    <a:pt x="9131554" y="19050"/>
                  </a:cubicBezTo>
                  <a:lnTo>
                    <a:pt x="9131554" y="25908"/>
                  </a:lnTo>
                  <a:lnTo>
                    <a:pt x="9118854" y="25908"/>
                  </a:lnTo>
                  <a:lnTo>
                    <a:pt x="9118854" y="6350"/>
                  </a:lnTo>
                  <a:lnTo>
                    <a:pt x="9125204" y="6350"/>
                  </a:lnTo>
                  <a:lnTo>
                    <a:pt x="9125204" y="12700"/>
                  </a:lnTo>
                  <a:lnTo>
                    <a:pt x="9119362" y="12700"/>
                  </a:lnTo>
                  <a:close/>
                  <a:moveTo>
                    <a:pt x="9131554" y="38608"/>
                  </a:moveTo>
                  <a:lnTo>
                    <a:pt x="9131554" y="51308"/>
                  </a:lnTo>
                  <a:lnTo>
                    <a:pt x="9118854" y="51308"/>
                  </a:lnTo>
                  <a:lnTo>
                    <a:pt x="9118854" y="38608"/>
                  </a:lnTo>
                  <a:close/>
                  <a:moveTo>
                    <a:pt x="9118854" y="64008"/>
                  </a:moveTo>
                  <a:lnTo>
                    <a:pt x="9118854" y="76708"/>
                  </a:lnTo>
                  <a:lnTo>
                    <a:pt x="9106154" y="76708"/>
                  </a:lnTo>
                  <a:lnTo>
                    <a:pt x="9106154" y="64008"/>
                  </a:lnTo>
                  <a:close/>
                  <a:moveTo>
                    <a:pt x="9106154" y="89408"/>
                  </a:moveTo>
                  <a:lnTo>
                    <a:pt x="9106154" y="102108"/>
                  </a:lnTo>
                  <a:lnTo>
                    <a:pt x="9093454" y="102108"/>
                  </a:lnTo>
                  <a:lnTo>
                    <a:pt x="9093454" y="89408"/>
                  </a:lnTo>
                  <a:close/>
                  <a:moveTo>
                    <a:pt x="9093454" y="114808"/>
                  </a:moveTo>
                  <a:lnTo>
                    <a:pt x="9093454" y="127508"/>
                  </a:lnTo>
                  <a:lnTo>
                    <a:pt x="9080754" y="127508"/>
                  </a:lnTo>
                  <a:lnTo>
                    <a:pt x="9080754" y="114808"/>
                  </a:lnTo>
                  <a:close/>
                  <a:moveTo>
                    <a:pt x="9080754" y="140208"/>
                  </a:moveTo>
                  <a:lnTo>
                    <a:pt x="9080754" y="152908"/>
                  </a:lnTo>
                  <a:lnTo>
                    <a:pt x="9068054" y="152908"/>
                  </a:lnTo>
                  <a:lnTo>
                    <a:pt x="9068054" y="140208"/>
                  </a:lnTo>
                  <a:close/>
                  <a:moveTo>
                    <a:pt x="9068054" y="165608"/>
                  </a:moveTo>
                  <a:lnTo>
                    <a:pt x="9068054" y="178308"/>
                  </a:lnTo>
                  <a:lnTo>
                    <a:pt x="9055354" y="178308"/>
                  </a:lnTo>
                  <a:lnTo>
                    <a:pt x="9055354" y="165608"/>
                  </a:lnTo>
                  <a:close/>
                  <a:moveTo>
                    <a:pt x="9055354" y="191008"/>
                  </a:moveTo>
                  <a:lnTo>
                    <a:pt x="9055354" y="203708"/>
                  </a:lnTo>
                  <a:lnTo>
                    <a:pt x="9042654" y="203708"/>
                  </a:lnTo>
                  <a:lnTo>
                    <a:pt x="9042654" y="191008"/>
                  </a:lnTo>
                  <a:close/>
                  <a:moveTo>
                    <a:pt x="9042654" y="216408"/>
                  </a:moveTo>
                  <a:lnTo>
                    <a:pt x="9042654" y="229108"/>
                  </a:lnTo>
                  <a:lnTo>
                    <a:pt x="9029954" y="229108"/>
                  </a:lnTo>
                  <a:lnTo>
                    <a:pt x="9029954" y="216408"/>
                  </a:lnTo>
                  <a:close/>
                  <a:moveTo>
                    <a:pt x="9029954" y="241808"/>
                  </a:moveTo>
                  <a:lnTo>
                    <a:pt x="9029954" y="254508"/>
                  </a:lnTo>
                  <a:lnTo>
                    <a:pt x="9017254" y="254508"/>
                  </a:lnTo>
                  <a:lnTo>
                    <a:pt x="9017254" y="241808"/>
                  </a:lnTo>
                  <a:close/>
                  <a:moveTo>
                    <a:pt x="9017254" y="267208"/>
                  </a:moveTo>
                  <a:lnTo>
                    <a:pt x="9017254" y="279908"/>
                  </a:lnTo>
                  <a:lnTo>
                    <a:pt x="9004554" y="279908"/>
                  </a:lnTo>
                  <a:lnTo>
                    <a:pt x="9004554" y="267208"/>
                  </a:lnTo>
                  <a:close/>
                  <a:moveTo>
                    <a:pt x="9004554" y="292608"/>
                  </a:moveTo>
                  <a:lnTo>
                    <a:pt x="9004554" y="305308"/>
                  </a:lnTo>
                  <a:lnTo>
                    <a:pt x="8991854" y="305308"/>
                  </a:lnTo>
                  <a:lnTo>
                    <a:pt x="8991854" y="292608"/>
                  </a:lnTo>
                  <a:close/>
                  <a:moveTo>
                    <a:pt x="8991854" y="318008"/>
                  </a:moveTo>
                  <a:lnTo>
                    <a:pt x="8991854" y="330708"/>
                  </a:lnTo>
                  <a:lnTo>
                    <a:pt x="8979154" y="330708"/>
                  </a:lnTo>
                  <a:lnTo>
                    <a:pt x="8979154" y="318008"/>
                  </a:lnTo>
                  <a:close/>
                  <a:moveTo>
                    <a:pt x="8979154" y="343408"/>
                  </a:moveTo>
                  <a:lnTo>
                    <a:pt x="8979154" y="356108"/>
                  </a:lnTo>
                  <a:lnTo>
                    <a:pt x="8966454" y="356108"/>
                  </a:lnTo>
                  <a:lnTo>
                    <a:pt x="8966454" y="343408"/>
                  </a:lnTo>
                  <a:close/>
                  <a:moveTo>
                    <a:pt x="8966454" y="368808"/>
                  </a:moveTo>
                  <a:lnTo>
                    <a:pt x="8966454" y="381508"/>
                  </a:lnTo>
                  <a:lnTo>
                    <a:pt x="8953754" y="381508"/>
                  </a:lnTo>
                  <a:lnTo>
                    <a:pt x="8953754" y="368808"/>
                  </a:lnTo>
                  <a:close/>
                  <a:moveTo>
                    <a:pt x="8953754" y="394208"/>
                  </a:moveTo>
                  <a:lnTo>
                    <a:pt x="8953754" y="406908"/>
                  </a:lnTo>
                  <a:lnTo>
                    <a:pt x="8941054" y="406908"/>
                  </a:lnTo>
                  <a:lnTo>
                    <a:pt x="8941054" y="394208"/>
                  </a:lnTo>
                  <a:close/>
                  <a:moveTo>
                    <a:pt x="8941054" y="419608"/>
                  </a:moveTo>
                  <a:lnTo>
                    <a:pt x="8941054" y="432308"/>
                  </a:lnTo>
                  <a:lnTo>
                    <a:pt x="8928354" y="432308"/>
                  </a:lnTo>
                  <a:lnTo>
                    <a:pt x="8928354" y="419608"/>
                  </a:lnTo>
                  <a:close/>
                  <a:moveTo>
                    <a:pt x="8928354" y="445008"/>
                  </a:moveTo>
                  <a:lnTo>
                    <a:pt x="8928354" y="457708"/>
                  </a:lnTo>
                  <a:lnTo>
                    <a:pt x="8915654" y="457708"/>
                  </a:lnTo>
                  <a:lnTo>
                    <a:pt x="8915654" y="445008"/>
                  </a:lnTo>
                  <a:close/>
                  <a:moveTo>
                    <a:pt x="8915654" y="470408"/>
                  </a:moveTo>
                  <a:lnTo>
                    <a:pt x="8915654" y="483108"/>
                  </a:lnTo>
                  <a:lnTo>
                    <a:pt x="8902954" y="483108"/>
                  </a:lnTo>
                  <a:lnTo>
                    <a:pt x="8902954" y="470408"/>
                  </a:lnTo>
                  <a:close/>
                  <a:moveTo>
                    <a:pt x="8902954" y="495808"/>
                  </a:moveTo>
                  <a:lnTo>
                    <a:pt x="8902954" y="508508"/>
                  </a:lnTo>
                  <a:lnTo>
                    <a:pt x="8890254" y="508508"/>
                  </a:lnTo>
                  <a:lnTo>
                    <a:pt x="8890254" y="495808"/>
                  </a:lnTo>
                  <a:close/>
                  <a:moveTo>
                    <a:pt x="8890254" y="521208"/>
                  </a:moveTo>
                  <a:lnTo>
                    <a:pt x="8890254" y="533908"/>
                  </a:lnTo>
                  <a:lnTo>
                    <a:pt x="8877554" y="533908"/>
                  </a:lnTo>
                  <a:lnTo>
                    <a:pt x="8877554" y="521208"/>
                  </a:lnTo>
                  <a:close/>
                  <a:moveTo>
                    <a:pt x="8877554" y="546608"/>
                  </a:moveTo>
                  <a:lnTo>
                    <a:pt x="8877554" y="559308"/>
                  </a:lnTo>
                  <a:lnTo>
                    <a:pt x="8864854" y="559308"/>
                  </a:lnTo>
                  <a:lnTo>
                    <a:pt x="8864854" y="546608"/>
                  </a:lnTo>
                  <a:close/>
                  <a:moveTo>
                    <a:pt x="8864854" y="572008"/>
                  </a:moveTo>
                  <a:lnTo>
                    <a:pt x="8864854" y="584708"/>
                  </a:lnTo>
                  <a:lnTo>
                    <a:pt x="8852154" y="584708"/>
                  </a:lnTo>
                  <a:lnTo>
                    <a:pt x="8852154" y="572008"/>
                  </a:lnTo>
                  <a:close/>
                  <a:moveTo>
                    <a:pt x="8852154" y="597408"/>
                  </a:moveTo>
                  <a:lnTo>
                    <a:pt x="8852154" y="610108"/>
                  </a:lnTo>
                  <a:lnTo>
                    <a:pt x="8839454" y="610108"/>
                  </a:lnTo>
                  <a:lnTo>
                    <a:pt x="8839454" y="597408"/>
                  </a:lnTo>
                  <a:close/>
                  <a:moveTo>
                    <a:pt x="8839454" y="622808"/>
                  </a:moveTo>
                  <a:lnTo>
                    <a:pt x="8839454" y="635508"/>
                  </a:lnTo>
                  <a:lnTo>
                    <a:pt x="8826754" y="635508"/>
                  </a:lnTo>
                  <a:lnTo>
                    <a:pt x="8826754" y="622808"/>
                  </a:lnTo>
                  <a:close/>
                  <a:moveTo>
                    <a:pt x="8826754" y="648208"/>
                  </a:moveTo>
                  <a:lnTo>
                    <a:pt x="8826754" y="660908"/>
                  </a:lnTo>
                  <a:lnTo>
                    <a:pt x="8814054" y="660908"/>
                  </a:lnTo>
                  <a:lnTo>
                    <a:pt x="8814054" y="648208"/>
                  </a:lnTo>
                  <a:close/>
                  <a:moveTo>
                    <a:pt x="8814054" y="673608"/>
                  </a:moveTo>
                  <a:lnTo>
                    <a:pt x="8814054" y="686308"/>
                  </a:lnTo>
                  <a:lnTo>
                    <a:pt x="8801354" y="686308"/>
                  </a:lnTo>
                  <a:lnTo>
                    <a:pt x="8801354" y="673608"/>
                  </a:lnTo>
                  <a:close/>
                  <a:moveTo>
                    <a:pt x="8801354" y="699008"/>
                  </a:moveTo>
                  <a:lnTo>
                    <a:pt x="8801354" y="711708"/>
                  </a:lnTo>
                  <a:lnTo>
                    <a:pt x="8788654" y="711708"/>
                  </a:lnTo>
                  <a:lnTo>
                    <a:pt x="8788654" y="699008"/>
                  </a:lnTo>
                  <a:close/>
                  <a:moveTo>
                    <a:pt x="8788654" y="724408"/>
                  </a:moveTo>
                  <a:lnTo>
                    <a:pt x="8788654" y="737108"/>
                  </a:lnTo>
                  <a:lnTo>
                    <a:pt x="8775954" y="737108"/>
                  </a:lnTo>
                  <a:lnTo>
                    <a:pt x="8775954" y="724408"/>
                  </a:lnTo>
                  <a:close/>
                  <a:moveTo>
                    <a:pt x="8775954" y="749808"/>
                  </a:moveTo>
                  <a:lnTo>
                    <a:pt x="8775954" y="762508"/>
                  </a:lnTo>
                  <a:lnTo>
                    <a:pt x="8763254" y="762508"/>
                  </a:lnTo>
                  <a:lnTo>
                    <a:pt x="8763254" y="749808"/>
                  </a:lnTo>
                  <a:close/>
                  <a:moveTo>
                    <a:pt x="8763254" y="775208"/>
                  </a:moveTo>
                  <a:lnTo>
                    <a:pt x="8763254" y="787908"/>
                  </a:lnTo>
                  <a:lnTo>
                    <a:pt x="8750554" y="787908"/>
                  </a:lnTo>
                  <a:lnTo>
                    <a:pt x="8750554" y="775208"/>
                  </a:lnTo>
                  <a:close/>
                  <a:moveTo>
                    <a:pt x="8750554" y="800608"/>
                  </a:moveTo>
                  <a:lnTo>
                    <a:pt x="8750554" y="813308"/>
                  </a:lnTo>
                  <a:lnTo>
                    <a:pt x="8737854" y="813308"/>
                  </a:lnTo>
                  <a:lnTo>
                    <a:pt x="8737854" y="800608"/>
                  </a:lnTo>
                  <a:close/>
                  <a:moveTo>
                    <a:pt x="8737854" y="826008"/>
                  </a:moveTo>
                  <a:lnTo>
                    <a:pt x="8737854" y="838708"/>
                  </a:lnTo>
                  <a:lnTo>
                    <a:pt x="8725154" y="838708"/>
                  </a:lnTo>
                  <a:lnTo>
                    <a:pt x="8725154" y="826008"/>
                  </a:lnTo>
                  <a:close/>
                  <a:moveTo>
                    <a:pt x="8725154" y="851408"/>
                  </a:moveTo>
                  <a:lnTo>
                    <a:pt x="8725154" y="864108"/>
                  </a:lnTo>
                  <a:lnTo>
                    <a:pt x="8712454" y="864108"/>
                  </a:lnTo>
                  <a:lnTo>
                    <a:pt x="8712454" y="851408"/>
                  </a:lnTo>
                  <a:close/>
                  <a:moveTo>
                    <a:pt x="8712454" y="876808"/>
                  </a:moveTo>
                  <a:lnTo>
                    <a:pt x="8712454" y="889508"/>
                  </a:lnTo>
                  <a:lnTo>
                    <a:pt x="8699754" y="889508"/>
                  </a:lnTo>
                  <a:lnTo>
                    <a:pt x="8699754" y="876808"/>
                  </a:lnTo>
                  <a:close/>
                  <a:moveTo>
                    <a:pt x="8699754" y="902208"/>
                  </a:moveTo>
                  <a:lnTo>
                    <a:pt x="8699754" y="914908"/>
                  </a:lnTo>
                  <a:lnTo>
                    <a:pt x="8687054" y="914908"/>
                  </a:lnTo>
                  <a:lnTo>
                    <a:pt x="8687054" y="902208"/>
                  </a:lnTo>
                  <a:close/>
                  <a:moveTo>
                    <a:pt x="8687054" y="927608"/>
                  </a:moveTo>
                  <a:lnTo>
                    <a:pt x="8687054" y="940308"/>
                  </a:lnTo>
                  <a:lnTo>
                    <a:pt x="8674354" y="940308"/>
                  </a:lnTo>
                  <a:lnTo>
                    <a:pt x="8674354" y="927608"/>
                  </a:lnTo>
                  <a:close/>
                  <a:moveTo>
                    <a:pt x="8674354" y="953008"/>
                  </a:moveTo>
                  <a:lnTo>
                    <a:pt x="8674354" y="965708"/>
                  </a:lnTo>
                  <a:lnTo>
                    <a:pt x="8661654" y="965708"/>
                  </a:lnTo>
                  <a:lnTo>
                    <a:pt x="8661654" y="953008"/>
                  </a:lnTo>
                  <a:close/>
                  <a:moveTo>
                    <a:pt x="8661654" y="978408"/>
                  </a:moveTo>
                  <a:lnTo>
                    <a:pt x="8661654" y="991108"/>
                  </a:lnTo>
                  <a:lnTo>
                    <a:pt x="8648954" y="991108"/>
                  </a:lnTo>
                  <a:lnTo>
                    <a:pt x="8648954" y="978408"/>
                  </a:lnTo>
                  <a:close/>
                  <a:moveTo>
                    <a:pt x="8648954" y="1003808"/>
                  </a:moveTo>
                  <a:lnTo>
                    <a:pt x="8648954" y="1016508"/>
                  </a:lnTo>
                  <a:lnTo>
                    <a:pt x="8636254" y="1016508"/>
                  </a:lnTo>
                  <a:lnTo>
                    <a:pt x="8636254" y="1003808"/>
                  </a:lnTo>
                  <a:close/>
                  <a:moveTo>
                    <a:pt x="8636254" y="1029208"/>
                  </a:moveTo>
                  <a:lnTo>
                    <a:pt x="8636254" y="1041908"/>
                  </a:lnTo>
                  <a:lnTo>
                    <a:pt x="8623554" y="1041908"/>
                  </a:lnTo>
                  <a:lnTo>
                    <a:pt x="8623554" y="1029208"/>
                  </a:lnTo>
                  <a:close/>
                  <a:moveTo>
                    <a:pt x="8623554" y="1054608"/>
                  </a:moveTo>
                  <a:lnTo>
                    <a:pt x="8623554" y="1067308"/>
                  </a:lnTo>
                  <a:lnTo>
                    <a:pt x="8610854" y="1067308"/>
                  </a:lnTo>
                  <a:lnTo>
                    <a:pt x="8610854" y="1054608"/>
                  </a:lnTo>
                  <a:close/>
                  <a:moveTo>
                    <a:pt x="8610854" y="1080008"/>
                  </a:moveTo>
                  <a:lnTo>
                    <a:pt x="8610854" y="1092708"/>
                  </a:lnTo>
                  <a:lnTo>
                    <a:pt x="8598154" y="1092708"/>
                  </a:lnTo>
                  <a:lnTo>
                    <a:pt x="8598154" y="1080008"/>
                  </a:lnTo>
                  <a:close/>
                  <a:moveTo>
                    <a:pt x="8598154" y="1105408"/>
                  </a:moveTo>
                  <a:lnTo>
                    <a:pt x="8598154" y="1118108"/>
                  </a:lnTo>
                  <a:lnTo>
                    <a:pt x="8585454" y="1118108"/>
                  </a:lnTo>
                  <a:lnTo>
                    <a:pt x="8585454" y="1105408"/>
                  </a:lnTo>
                  <a:close/>
                  <a:moveTo>
                    <a:pt x="8585454" y="1130808"/>
                  </a:moveTo>
                  <a:lnTo>
                    <a:pt x="8585454" y="1143508"/>
                  </a:lnTo>
                  <a:lnTo>
                    <a:pt x="8572754" y="1143508"/>
                  </a:lnTo>
                  <a:lnTo>
                    <a:pt x="8572754" y="1130808"/>
                  </a:lnTo>
                  <a:close/>
                  <a:moveTo>
                    <a:pt x="8572754" y="1156208"/>
                  </a:moveTo>
                  <a:lnTo>
                    <a:pt x="8572754" y="1168908"/>
                  </a:lnTo>
                  <a:lnTo>
                    <a:pt x="8560054" y="1168908"/>
                  </a:lnTo>
                  <a:lnTo>
                    <a:pt x="8560054" y="1156208"/>
                  </a:lnTo>
                  <a:close/>
                  <a:moveTo>
                    <a:pt x="8560054" y="1181608"/>
                  </a:moveTo>
                  <a:lnTo>
                    <a:pt x="8560054" y="1194308"/>
                  </a:lnTo>
                  <a:lnTo>
                    <a:pt x="8547354" y="1194308"/>
                  </a:lnTo>
                  <a:lnTo>
                    <a:pt x="8547354" y="1181608"/>
                  </a:lnTo>
                  <a:close/>
                  <a:moveTo>
                    <a:pt x="8547354" y="1207008"/>
                  </a:moveTo>
                  <a:lnTo>
                    <a:pt x="8547354" y="1219708"/>
                  </a:lnTo>
                  <a:lnTo>
                    <a:pt x="8534654" y="1219708"/>
                  </a:lnTo>
                  <a:lnTo>
                    <a:pt x="8534654" y="1207008"/>
                  </a:lnTo>
                  <a:close/>
                  <a:moveTo>
                    <a:pt x="8534654" y="1232408"/>
                  </a:moveTo>
                  <a:lnTo>
                    <a:pt x="8534654" y="1245108"/>
                  </a:lnTo>
                  <a:lnTo>
                    <a:pt x="8521954" y="1245108"/>
                  </a:lnTo>
                  <a:lnTo>
                    <a:pt x="8521954" y="1232408"/>
                  </a:lnTo>
                  <a:close/>
                  <a:moveTo>
                    <a:pt x="8521954" y="1257808"/>
                  </a:moveTo>
                  <a:lnTo>
                    <a:pt x="8521954" y="1270508"/>
                  </a:lnTo>
                  <a:lnTo>
                    <a:pt x="8509254" y="1270508"/>
                  </a:lnTo>
                  <a:lnTo>
                    <a:pt x="8509254" y="1257808"/>
                  </a:lnTo>
                  <a:close/>
                  <a:moveTo>
                    <a:pt x="8509254" y="1283208"/>
                  </a:moveTo>
                  <a:lnTo>
                    <a:pt x="8509254" y="1295908"/>
                  </a:lnTo>
                  <a:lnTo>
                    <a:pt x="8496554" y="1295908"/>
                  </a:lnTo>
                  <a:lnTo>
                    <a:pt x="8496554" y="1283208"/>
                  </a:lnTo>
                  <a:close/>
                  <a:moveTo>
                    <a:pt x="8496554" y="1308608"/>
                  </a:moveTo>
                  <a:lnTo>
                    <a:pt x="8496554" y="1321308"/>
                  </a:lnTo>
                  <a:lnTo>
                    <a:pt x="8483854" y="1321308"/>
                  </a:lnTo>
                  <a:lnTo>
                    <a:pt x="8483854" y="1308608"/>
                  </a:lnTo>
                  <a:close/>
                  <a:moveTo>
                    <a:pt x="8483854" y="1334008"/>
                  </a:moveTo>
                  <a:lnTo>
                    <a:pt x="8483854" y="1346708"/>
                  </a:lnTo>
                  <a:lnTo>
                    <a:pt x="8471154" y="1346708"/>
                  </a:lnTo>
                  <a:lnTo>
                    <a:pt x="8471154" y="1334008"/>
                  </a:lnTo>
                  <a:close/>
                  <a:moveTo>
                    <a:pt x="8471154" y="1359408"/>
                  </a:moveTo>
                  <a:lnTo>
                    <a:pt x="8471154" y="1372108"/>
                  </a:lnTo>
                  <a:lnTo>
                    <a:pt x="8458454" y="1372108"/>
                  </a:lnTo>
                  <a:lnTo>
                    <a:pt x="8458454" y="1359408"/>
                  </a:lnTo>
                  <a:close/>
                  <a:moveTo>
                    <a:pt x="8458454" y="1384808"/>
                  </a:moveTo>
                  <a:lnTo>
                    <a:pt x="8458454" y="1397508"/>
                  </a:lnTo>
                  <a:lnTo>
                    <a:pt x="8445754" y="1397508"/>
                  </a:lnTo>
                  <a:lnTo>
                    <a:pt x="8445754" y="1384808"/>
                  </a:lnTo>
                  <a:close/>
                  <a:moveTo>
                    <a:pt x="8445754" y="1410208"/>
                  </a:moveTo>
                  <a:lnTo>
                    <a:pt x="8445754" y="1422908"/>
                  </a:lnTo>
                  <a:lnTo>
                    <a:pt x="8433054" y="1422908"/>
                  </a:lnTo>
                  <a:lnTo>
                    <a:pt x="8433054" y="1410208"/>
                  </a:lnTo>
                  <a:close/>
                  <a:moveTo>
                    <a:pt x="8433054" y="1435608"/>
                  </a:moveTo>
                  <a:lnTo>
                    <a:pt x="8433054" y="1448308"/>
                  </a:lnTo>
                  <a:lnTo>
                    <a:pt x="8420354" y="1448308"/>
                  </a:lnTo>
                  <a:lnTo>
                    <a:pt x="8420354" y="1435608"/>
                  </a:lnTo>
                  <a:close/>
                  <a:moveTo>
                    <a:pt x="8420354" y="1461008"/>
                  </a:moveTo>
                  <a:lnTo>
                    <a:pt x="8420354" y="1473708"/>
                  </a:lnTo>
                  <a:lnTo>
                    <a:pt x="8407654" y="1473708"/>
                  </a:lnTo>
                  <a:lnTo>
                    <a:pt x="8407654" y="1461008"/>
                  </a:lnTo>
                  <a:close/>
                  <a:moveTo>
                    <a:pt x="8407654" y="1486408"/>
                  </a:moveTo>
                  <a:lnTo>
                    <a:pt x="8407654" y="1499108"/>
                  </a:lnTo>
                  <a:lnTo>
                    <a:pt x="8394954" y="1499108"/>
                  </a:lnTo>
                  <a:lnTo>
                    <a:pt x="8394954" y="1486408"/>
                  </a:lnTo>
                  <a:close/>
                  <a:moveTo>
                    <a:pt x="8394954" y="1511808"/>
                  </a:moveTo>
                  <a:lnTo>
                    <a:pt x="8394954" y="1524508"/>
                  </a:lnTo>
                  <a:lnTo>
                    <a:pt x="8382254" y="1524508"/>
                  </a:lnTo>
                  <a:lnTo>
                    <a:pt x="8382254" y="1511808"/>
                  </a:lnTo>
                  <a:close/>
                  <a:moveTo>
                    <a:pt x="8382254" y="1537208"/>
                  </a:moveTo>
                  <a:lnTo>
                    <a:pt x="8382254" y="1549908"/>
                  </a:lnTo>
                  <a:lnTo>
                    <a:pt x="8369554" y="1549908"/>
                  </a:lnTo>
                  <a:lnTo>
                    <a:pt x="8369554" y="1537208"/>
                  </a:lnTo>
                  <a:close/>
                  <a:moveTo>
                    <a:pt x="8369554" y="1562608"/>
                  </a:moveTo>
                  <a:lnTo>
                    <a:pt x="8369554" y="1575308"/>
                  </a:lnTo>
                  <a:lnTo>
                    <a:pt x="8356854" y="1575308"/>
                  </a:lnTo>
                  <a:lnTo>
                    <a:pt x="8356854" y="1562608"/>
                  </a:lnTo>
                  <a:close/>
                  <a:moveTo>
                    <a:pt x="8356854" y="1588008"/>
                  </a:moveTo>
                  <a:lnTo>
                    <a:pt x="8356854" y="1600708"/>
                  </a:lnTo>
                  <a:lnTo>
                    <a:pt x="8344154" y="1600708"/>
                  </a:lnTo>
                  <a:lnTo>
                    <a:pt x="8344154" y="1588008"/>
                  </a:lnTo>
                  <a:close/>
                  <a:moveTo>
                    <a:pt x="8344154" y="1613408"/>
                  </a:moveTo>
                  <a:lnTo>
                    <a:pt x="8344154" y="1626108"/>
                  </a:lnTo>
                  <a:lnTo>
                    <a:pt x="8331454" y="1626108"/>
                  </a:lnTo>
                  <a:lnTo>
                    <a:pt x="8331454" y="1613408"/>
                  </a:lnTo>
                  <a:close/>
                  <a:moveTo>
                    <a:pt x="8331454" y="1638808"/>
                  </a:moveTo>
                  <a:lnTo>
                    <a:pt x="8331454" y="1651508"/>
                  </a:lnTo>
                  <a:lnTo>
                    <a:pt x="8318754" y="1651508"/>
                  </a:lnTo>
                  <a:lnTo>
                    <a:pt x="8318754" y="1638808"/>
                  </a:lnTo>
                  <a:close/>
                  <a:moveTo>
                    <a:pt x="8318754" y="1664208"/>
                  </a:moveTo>
                  <a:lnTo>
                    <a:pt x="8318754" y="1676908"/>
                  </a:lnTo>
                  <a:lnTo>
                    <a:pt x="8306054" y="1676908"/>
                  </a:lnTo>
                  <a:lnTo>
                    <a:pt x="8306054" y="1664208"/>
                  </a:lnTo>
                  <a:close/>
                  <a:moveTo>
                    <a:pt x="8306054" y="1689608"/>
                  </a:moveTo>
                  <a:lnTo>
                    <a:pt x="8306054" y="1702308"/>
                  </a:lnTo>
                  <a:lnTo>
                    <a:pt x="8293354" y="1702308"/>
                  </a:lnTo>
                  <a:lnTo>
                    <a:pt x="8293354" y="1689608"/>
                  </a:lnTo>
                  <a:close/>
                  <a:moveTo>
                    <a:pt x="8293354" y="1715008"/>
                  </a:moveTo>
                  <a:lnTo>
                    <a:pt x="8293354" y="1727708"/>
                  </a:lnTo>
                  <a:lnTo>
                    <a:pt x="8280654" y="1727708"/>
                  </a:lnTo>
                  <a:lnTo>
                    <a:pt x="8280654" y="1715008"/>
                  </a:lnTo>
                  <a:close/>
                  <a:moveTo>
                    <a:pt x="8280654" y="1740408"/>
                  </a:moveTo>
                  <a:lnTo>
                    <a:pt x="8280654" y="1753108"/>
                  </a:lnTo>
                  <a:lnTo>
                    <a:pt x="8267954" y="1753108"/>
                  </a:lnTo>
                  <a:lnTo>
                    <a:pt x="8267954" y="1740408"/>
                  </a:lnTo>
                  <a:close/>
                  <a:moveTo>
                    <a:pt x="8267954" y="1765808"/>
                  </a:moveTo>
                  <a:lnTo>
                    <a:pt x="8267954" y="1778508"/>
                  </a:lnTo>
                  <a:lnTo>
                    <a:pt x="8255254" y="1778508"/>
                  </a:lnTo>
                  <a:lnTo>
                    <a:pt x="8255254" y="1765808"/>
                  </a:lnTo>
                  <a:close/>
                  <a:moveTo>
                    <a:pt x="8255254" y="1791208"/>
                  </a:moveTo>
                  <a:lnTo>
                    <a:pt x="8255254" y="1803908"/>
                  </a:lnTo>
                  <a:lnTo>
                    <a:pt x="8242554" y="1803908"/>
                  </a:lnTo>
                  <a:lnTo>
                    <a:pt x="8242554" y="1791208"/>
                  </a:lnTo>
                  <a:close/>
                  <a:moveTo>
                    <a:pt x="8242554" y="1816608"/>
                  </a:moveTo>
                  <a:lnTo>
                    <a:pt x="8242554" y="1829308"/>
                  </a:lnTo>
                  <a:lnTo>
                    <a:pt x="8229854" y="1829308"/>
                  </a:lnTo>
                  <a:lnTo>
                    <a:pt x="8229854" y="1816608"/>
                  </a:lnTo>
                  <a:close/>
                  <a:moveTo>
                    <a:pt x="8229854" y="1842008"/>
                  </a:moveTo>
                  <a:lnTo>
                    <a:pt x="8229854" y="1854708"/>
                  </a:lnTo>
                  <a:lnTo>
                    <a:pt x="8217154" y="1854708"/>
                  </a:lnTo>
                  <a:lnTo>
                    <a:pt x="8217154" y="1842008"/>
                  </a:lnTo>
                  <a:close/>
                  <a:moveTo>
                    <a:pt x="8217154" y="1867408"/>
                  </a:moveTo>
                  <a:lnTo>
                    <a:pt x="8217154" y="1880108"/>
                  </a:lnTo>
                  <a:lnTo>
                    <a:pt x="8204454" y="1880108"/>
                  </a:lnTo>
                  <a:lnTo>
                    <a:pt x="8204454" y="1867408"/>
                  </a:lnTo>
                  <a:close/>
                  <a:moveTo>
                    <a:pt x="8204454" y="1892808"/>
                  </a:moveTo>
                  <a:lnTo>
                    <a:pt x="8204454" y="1905508"/>
                  </a:lnTo>
                  <a:lnTo>
                    <a:pt x="8191754" y="1905508"/>
                  </a:lnTo>
                  <a:lnTo>
                    <a:pt x="8191754" y="1892808"/>
                  </a:lnTo>
                  <a:close/>
                  <a:moveTo>
                    <a:pt x="8191754" y="1918208"/>
                  </a:moveTo>
                  <a:lnTo>
                    <a:pt x="8191754" y="1930908"/>
                  </a:lnTo>
                  <a:lnTo>
                    <a:pt x="8179054" y="1930908"/>
                  </a:lnTo>
                  <a:lnTo>
                    <a:pt x="8179054" y="1918208"/>
                  </a:lnTo>
                  <a:close/>
                  <a:moveTo>
                    <a:pt x="8179054" y="1943608"/>
                  </a:moveTo>
                  <a:lnTo>
                    <a:pt x="8179054" y="1956308"/>
                  </a:lnTo>
                  <a:lnTo>
                    <a:pt x="8166354" y="1956308"/>
                  </a:lnTo>
                  <a:lnTo>
                    <a:pt x="8166354" y="1943608"/>
                  </a:lnTo>
                  <a:close/>
                  <a:moveTo>
                    <a:pt x="8166354" y="1969008"/>
                  </a:moveTo>
                  <a:lnTo>
                    <a:pt x="8166354" y="1981708"/>
                  </a:lnTo>
                  <a:lnTo>
                    <a:pt x="8153654" y="1981708"/>
                  </a:lnTo>
                  <a:lnTo>
                    <a:pt x="8153654" y="1969008"/>
                  </a:lnTo>
                  <a:close/>
                  <a:moveTo>
                    <a:pt x="8153654" y="1994408"/>
                  </a:moveTo>
                  <a:lnTo>
                    <a:pt x="8153654" y="2007108"/>
                  </a:lnTo>
                  <a:lnTo>
                    <a:pt x="8140954" y="2007108"/>
                  </a:lnTo>
                  <a:lnTo>
                    <a:pt x="8140954" y="1994408"/>
                  </a:lnTo>
                  <a:close/>
                  <a:moveTo>
                    <a:pt x="8140954" y="2019808"/>
                  </a:moveTo>
                  <a:lnTo>
                    <a:pt x="8140954" y="2032508"/>
                  </a:lnTo>
                  <a:lnTo>
                    <a:pt x="8128254" y="2032508"/>
                  </a:lnTo>
                  <a:lnTo>
                    <a:pt x="8128254" y="2019808"/>
                  </a:lnTo>
                  <a:close/>
                  <a:moveTo>
                    <a:pt x="8128254" y="2045208"/>
                  </a:moveTo>
                  <a:lnTo>
                    <a:pt x="8128254" y="2057908"/>
                  </a:lnTo>
                  <a:lnTo>
                    <a:pt x="8115554" y="2057908"/>
                  </a:lnTo>
                  <a:lnTo>
                    <a:pt x="8115554" y="2045208"/>
                  </a:lnTo>
                  <a:close/>
                  <a:moveTo>
                    <a:pt x="8115554" y="2070608"/>
                  </a:moveTo>
                  <a:lnTo>
                    <a:pt x="8115554" y="2083308"/>
                  </a:lnTo>
                  <a:lnTo>
                    <a:pt x="8102854" y="2083308"/>
                  </a:lnTo>
                  <a:lnTo>
                    <a:pt x="8102854" y="2070608"/>
                  </a:lnTo>
                  <a:close/>
                  <a:moveTo>
                    <a:pt x="8102854" y="2096008"/>
                  </a:moveTo>
                  <a:lnTo>
                    <a:pt x="8102854" y="2108708"/>
                  </a:lnTo>
                  <a:lnTo>
                    <a:pt x="8090154" y="2108708"/>
                  </a:lnTo>
                  <a:lnTo>
                    <a:pt x="8090154" y="2096008"/>
                  </a:lnTo>
                  <a:close/>
                  <a:moveTo>
                    <a:pt x="8090154" y="2121408"/>
                  </a:moveTo>
                  <a:lnTo>
                    <a:pt x="8090154" y="2134108"/>
                  </a:lnTo>
                  <a:lnTo>
                    <a:pt x="8077454" y="2134108"/>
                  </a:lnTo>
                  <a:lnTo>
                    <a:pt x="8077454" y="2121408"/>
                  </a:lnTo>
                  <a:close/>
                  <a:moveTo>
                    <a:pt x="8077454" y="2146808"/>
                  </a:moveTo>
                  <a:lnTo>
                    <a:pt x="8077454" y="2159508"/>
                  </a:lnTo>
                  <a:lnTo>
                    <a:pt x="8064754" y="2159508"/>
                  </a:lnTo>
                  <a:lnTo>
                    <a:pt x="8064754" y="2146808"/>
                  </a:lnTo>
                  <a:close/>
                  <a:moveTo>
                    <a:pt x="8064754" y="2172208"/>
                  </a:moveTo>
                  <a:lnTo>
                    <a:pt x="8064754" y="2184908"/>
                  </a:lnTo>
                  <a:lnTo>
                    <a:pt x="8052054" y="2184908"/>
                  </a:lnTo>
                  <a:lnTo>
                    <a:pt x="8052054" y="2172208"/>
                  </a:lnTo>
                  <a:close/>
                  <a:moveTo>
                    <a:pt x="8052054" y="2197608"/>
                  </a:moveTo>
                  <a:lnTo>
                    <a:pt x="8052054" y="2210308"/>
                  </a:lnTo>
                  <a:lnTo>
                    <a:pt x="8039354" y="2210308"/>
                  </a:lnTo>
                  <a:lnTo>
                    <a:pt x="8039354" y="2197608"/>
                  </a:lnTo>
                  <a:close/>
                  <a:moveTo>
                    <a:pt x="8039354" y="2223008"/>
                  </a:moveTo>
                  <a:lnTo>
                    <a:pt x="8039354" y="2235708"/>
                  </a:lnTo>
                  <a:lnTo>
                    <a:pt x="8026654" y="2235708"/>
                  </a:lnTo>
                  <a:lnTo>
                    <a:pt x="8026654" y="2223008"/>
                  </a:lnTo>
                  <a:close/>
                  <a:moveTo>
                    <a:pt x="8026654" y="2248408"/>
                  </a:moveTo>
                  <a:lnTo>
                    <a:pt x="8026654" y="2261108"/>
                  </a:lnTo>
                  <a:lnTo>
                    <a:pt x="8013954" y="2261108"/>
                  </a:lnTo>
                  <a:lnTo>
                    <a:pt x="8013954" y="2248408"/>
                  </a:lnTo>
                  <a:close/>
                  <a:moveTo>
                    <a:pt x="8013954" y="2273808"/>
                  </a:moveTo>
                  <a:lnTo>
                    <a:pt x="8013954" y="2286508"/>
                  </a:lnTo>
                  <a:lnTo>
                    <a:pt x="8001254" y="2286508"/>
                  </a:lnTo>
                  <a:lnTo>
                    <a:pt x="8001254" y="2273808"/>
                  </a:lnTo>
                  <a:close/>
                  <a:moveTo>
                    <a:pt x="8001254" y="2299208"/>
                  </a:moveTo>
                  <a:lnTo>
                    <a:pt x="8001254" y="2311908"/>
                  </a:lnTo>
                  <a:lnTo>
                    <a:pt x="7988554" y="2311908"/>
                  </a:lnTo>
                  <a:lnTo>
                    <a:pt x="7988554" y="2299208"/>
                  </a:lnTo>
                  <a:close/>
                  <a:moveTo>
                    <a:pt x="7988554" y="2324608"/>
                  </a:moveTo>
                  <a:lnTo>
                    <a:pt x="7988554" y="2337308"/>
                  </a:lnTo>
                  <a:lnTo>
                    <a:pt x="7975854" y="2337308"/>
                  </a:lnTo>
                  <a:lnTo>
                    <a:pt x="7975854" y="2324608"/>
                  </a:lnTo>
                  <a:close/>
                  <a:moveTo>
                    <a:pt x="7975854" y="2350008"/>
                  </a:moveTo>
                  <a:lnTo>
                    <a:pt x="7975854" y="2362708"/>
                  </a:lnTo>
                  <a:lnTo>
                    <a:pt x="7963154" y="2362708"/>
                  </a:lnTo>
                  <a:lnTo>
                    <a:pt x="7963154" y="2350008"/>
                  </a:lnTo>
                  <a:close/>
                  <a:moveTo>
                    <a:pt x="7963154" y="2375408"/>
                  </a:moveTo>
                  <a:lnTo>
                    <a:pt x="7963154" y="2388108"/>
                  </a:lnTo>
                  <a:lnTo>
                    <a:pt x="7950454" y="2388108"/>
                  </a:lnTo>
                  <a:lnTo>
                    <a:pt x="7950454" y="2375408"/>
                  </a:lnTo>
                  <a:close/>
                  <a:moveTo>
                    <a:pt x="7950454" y="2400808"/>
                  </a:moveTo>
                  <a:lnTo>
                    <a:pt x="7950454" y="2413508"/>
                  </a:lnTo>
                  <a:lnTo>
                    <a:pt x="7937754" y="2413508"/>
                  </a:lnTo>
                  <a:lnTo>
                    <a:pt x="7937754" y="2400808"/>
                  </a:lnTo>
                  <a:close/>
                  <a:moveTo>
                    <a:pt x="7937754" y="2426208"/>
                  </a:moveTo>
                  <a:lnTo>
                    <a:pt x="7937754" y="2438908"/>
                  </a:lnTo>
                  <a:lnTo>
                    <a:pt x="7925054" y="2438908"/>
                  </a:lnTo>
                  <a:lnTo>
                    <a:pt x="7925054" y="2426208"/>
                  </a:lnTo>
                  <a:close/>
                  <a:moveTo>
                    <a:pt x="7925054" y="2451608"/>
                  </a:moveTo>
                  <a:lnTo>
                    <a:pt x="7925054" y="2464308"/>
                  </a:lnTo>
                  <a:lnTo>
                    <a:pt x="7912354" y="2464308"/>
                  </a:lnTo>
                  <a:lnTo>
                    <a:pt x="7912354" y="2451608"/>
                  </a:lnTo>
                  <a:close/>
                  <a:moveTo>
                    <a:pt x="7912354" y="2477008"/>
                  </a:moveTo>
                  <a:lnTo>
                    <a:pt x="7912354" y="2489708"/>
                  </a:lnTo>
                  <a:lnTo>
                    <a:pt x="7899654" y="2489708"/>
                  </a:lnTo>
                  <a:lnTo>
                    <a:pt x="7899654" y="2477008"/>
                  </a:lnTo>
                  <a:close/>
                  <a:moveTo>
                    <a:pt x="7899654" y="2502408"/>
                  </a:moveTo>
                  <a:lnTo>
                    <a:pt x="7899654" y="2515108"/>
                  </a:lnTo>
                  <a:lnTo>
                    <a:pt x="7886954" y="2515108"/>
                  </a:lnTo>
                  <a:lnTo>
                    <a:pt x="7886954" y="2502408"/>
                  </a:lnTo>
                  <a:close/>
                  <a:moveTo>
                    <a:pt x="7886954" y="2527808"/>
                  </a:moveTo>
                  <a:lnTo>
                    <a:pt x="7886954" y="2540508"/>
                  </a:lnTo>
                  <a:lnTo>
                    <a:pt x="7874254" y="2540508"/>
                  </a:lnTo>
                  <a:lnTo>
                    <a:pt x="7874254" y="2527808"/>
                  </a:lnTo>
                  <a:close/>
                  <a:moveTo>
                    <a:pt x="7874254" y="2553208"/>
                  </a:moveTo>
                  <a:lnTo>
                    <a:pt x="7874254" y="2565908"/>
                  </a:lnTo>
                  <a:lnTo>
                    <a:pt x="7861554" y="2565908"/>
                  </a:lnTo>
                  <a:lnTo>
                    <a:pt x="7861554" y="2553208"/>
                  </a:lnTo>
                  <a:close/>
                  <a:moveTo>
                    <a:pt x="7861554" y="2578608"/>
                  </a:moveTo>
                  <a:lnTo>
                    <a:pt x="7861554" y="2591308"/>
                  </a:lnTo>
                  <a:lnTo>
                    <a:pt x="7848854" y="2591308"/>
                  </a:lnTo>
                  <a:lnTo>
                    <a:pt x="7848854" y="2578608"/>
                  </a:lnTo>
                  <a:close/>
                  <a:moveTo>
                    <a:pt x="7848854" y="2604008"/>
                  </a:moveTo>
                  <a:lnTo>
                    <a:pt x="7848854" y="2616708"/>
                  </a:lnTo>
                  <a:lnTo>
                    <a:pt x="7836154" y="2616708"/>
                  </a:lnTo>
                  <a:lnTo>
                    <a:pt x="7836154" y="2604008"/>
                  </a:lnTo>
                  <a:close/>
                  <a:moveTo>
                    <a:pt x="7836154" y="2629408"/>
                  </a:moveTo>
                  <a:lnTo>
                    <a:pt x="7836154" y="2642108"/>
                  </a:lnTo>
                  <a:lnTo>
                    <a:pt x="7823454" y="2642108"/>
                  </a:lnTo>
                  <a:lnTo>
                    <a:pt x="7823454" y="2629408"/>
                  </a:lnTo>
                  <a:close/>
                  <a:moveTo>
                    <a:pt x="7823454" y="2654808"/>
                  </a:moveTo>
                  <a:lnTo>
                    <a:pt x="7823454" y="2667508"/>
                  </a:lnTo>
                  <a:lnTo>
                    <a:pt x="7810754" y="2667508"/>
                  </a:lnTo>
                  <a:lnTo>
                    <a:pt x="7810754" y="2654808"/>
                  </a:lnTo>
                  <a:close/>
                  <a:moveTo>
                    <a:pt x="7810754" y="2680208"/>
                  </a:moveTo>
                  <a:lnTo>
                    <a:pt x="7810754" y="2692908"/>
                  </a:lnTo>
                  <a:lnTo>
                    <a:pt x="7798054" y="2692908"/>
                  </a:lnTo>
                  <a:lnTo>
                    <a:pt x="7798054" y="2680208"/>
                  </a:lnTo>
                  <a:close/>
                  <a:moveTo>
                    <a:pt x="7798054" y="2705608"/>
                  </a:moveTo>
                  <a:lnTo>
                    <a:pt x="7798054" y="2718308"/>
                  </a:lnTo>
                  <a:lnTo>
                    <a:pt x="7785354" y="2718308"/>
                  </a:lnTo>
                  <a:lnTo>
                    <a:pt x="7785354" y="2705608"/>
                  </a:lnTo>
                  <a:close/>
                  <a:moveTo>
                    <a:pt x="7785354" y="2731008"/>
                  </a:moveTo>
                  <a:lnTo>
                    <a:pt x="7785354" y="2743708"/>
                  </a:lnTo>
                  <a:lnTo>
                    <a:pt x="7772654" y="2743708"/>
                  </a:lnTo>
                  <a:lnTo>
                    <a:pt x="7772654" y="2731008"/>
                  </a:lnTo>
                  <a:close/>
                  <a:moveTo>
                    <a:pt x="7772654" y="2756408"/>
                  </a:moveTo>
                  <a:lnTo>
                    <a:pt x="7772654" y="2769108"/>
                  </a:lnTo>
                  <a:lnTo>
                    <a:pt x="7759954" y="2769108"/>
                  </a:lnTo>
                  <a:lnTo>
                    <a:pt x="7759954" y="2756408"/>
                  </a:lnTo>
                  <a:close/>
                  <a:moveTo>
                    <a:pt x="7759954" y="2781808"/>
                  </a:moveTo>
                  <a:lnTo>
                    <a:pt x="7759954" y="2794508"/>
                  </a:lnTo>
                  <a:lnTo>
                    <a:pt x="7747254" y="2794508"/>
                  </a:lnTo>
                  <a:lnTo>
                    <a:pt x="7747254" y="2781808"/>
                  </a:lnTo>
                  <a:close/>
                  <a:moveTo>
                    <a:pt x="7747254" y="2807208"/>
                  </a:moveTo>
                  <a:lnTo>
                    <a:pt x="7747254" y="2819908"/>
                  </a:lnTo>
                  <a:lnTo>
                    <a:pt x="7734554" y="2819908"/>
                  </a:lnTo>
                  <a:lnTo>
                    <a:pt x="7734554" y="2807208"/>
                  </a:lnTo>
                  <a:close/>
                  <a:moveTo>
                    <a:pt x="7734554" y="2832608"/>
                  </a:moveTo>
                  <a:lnTo>
                    <a:pt x="7734554" y="2845308"/>
                  </a:lnTo>
                  <a:lnTo>
                    <a:pt x="7721854" y="2845308"/>
                  </a:lnTo>
                  <a:lnTo>
                    <a:pt x="7721854" y="2832608"/>
                  </a:lnTo>
                  <a:close/>
                  <a:moveTo>
                    <a:pt x="7721854" y="2858008"/>
                  </a:moveTo>
                  <a:lnTo>
                    <a:pt x="7721854" y="2870708"/>
                  </a:lnTo>
                  <a:lnTo>
                    <a:pt x="7709154" y="2870708"/>
                  </a:lnTo>
                  <a:lnTo>
                    <a:pt x="7709154" y="2858008"/>
                  </a:lnTo>
                  <a:close/>
                  <a:moveTo>
                    <a:pt x="7709154" y="2883408"/>
                  </a:moveTo>
                  <a:lnTo>
                    <a:pt x="7709154" y="2896108"/>
                  </a:lnTo>
                  <a:lnTo>
                    <a:pt x="7696454" y="2896108"/>
                  </a:lnTo>
                  <a:lnTo>
                    <a:pt x="7696454" y="2883408"/>
                  </a:lnTo>
                  <a:close/>
                  <a:moveTo>
                    <a:pt x="7696454" y="2908808"/>
                  </a:moveTo>
                  <a:lnTo>
                    <a:pt x="7696454" y="2921508"/>
                  </a:lnTo>
                  <a:lnTo>
                    <a:pt x="7683754" y="2921508"/>
                  </a:lnTo>
                  <a:lnTo>
                    <a:pt x="7683754" y="2908808"/>
                  </a:lnTo>
                  <a:close/>
                  <a:moveTo>
                    <a:pt x="7683754" y="2934208"/>
                  </a:moveTo>
                  <a:lnTo>
                    <a:pt x="7683754" y="2946908"/>
                  </a:lnTo>
                  <a:lnTo>
                    <a:pt x="7671054" y="2946908"/>
                  </a:lnTo>
                  <a:lnTo>
                    <a:pt x="7671054" y="2934208"/>
                  </a:lnTo>
                  <a:close/>
                  <a:moveTo>
                    <a:pt x="7671054" y="2959608"/>
                  </a:moveTo>
                  <a:lnTo>
                    <a:pt x="7671054" y="2972308"/>
                  </a:lnTo>
                  <a:lnTo>
                    <a:pt x="7658354" y="2972308"/>
                  </a:lnTo>
                  <a:lnTo>
                    <a:pt x="7658354" y="2959608"/>
                  </a:lnTo>
                  <a:close/>
                  <a:moveTo>
                    <a:pt x="7658354" y="2985008"/>
                  </a:moveTo>
                  <a:lnTo>
                    <a:pt x="7658354" y="2997708"/>
                  </a:lnTo>
                  <a:lnTo>
                    <a:pt x="7645654" y="2997708"/>
                  </a:lnTo>
                  <a:lnTo>
                    <a:pt x="7645654" y="2985008"/>
                  </a:lnTo>
                  <a:close/>
                  <a:moveTo>
                    <a:pt x="7645654" y="3010408"/>
                  </a:moveTo>
                  <a:lnTo>
                    <a:pt x="7645654" y="3023108"/>
                  </a:lnTo>
                  <a:lnTo>
                    <a:pt x="7632954" y="3023108"/>
                  </a:lnTo>
                  <a:lnTo>
                    <a:pt x="7632954" y="3010408"/>
                  </a:lnTo>
                  <a:close/>
                  <a:moveTo>
                    <a:pt x="7632954" y="3035808"/>
                  </a:moveTo>
                  <a:lnTo>
                    <a:pt x="7632954" y="3048508"/>
                  </a:lnTo>
                  <a:lnTo>
                    <a:pt x="7620254" y="3048508"/>
                  </a:lnTo>
                  <a:lnTo>
                    <a:pt x="7620254" y="3035808"/>
                  </a:lnTo>
                  <a:close/>
                  <a:moveTo>
                    <a:pt x="7620254" y="3061208"/>
                  </a:moveTo>
                  <a:lnTo>
                    <a:pt x="7620254" y="3073908"/>
                  </a:lnTo>
                  <a:lnTo>
                    <a:pt x="7607554" y="3073908"/>
                  </a:lnTo>
                  <a:lnTo>
                    <a:pt x="7607554" y="3061208"/>
                  </a:lnTo>
                  <a:close/>
                  <a:moveTo>
                    <a:pt x="7607554" y="3086608"/>
                  </a:moveTo>
                  <a:lnTo>
                    <a:pt x="7607554" y="3099308"/>
                  </a:lnTo>
                  <a:lnTo>
                    <a:pt x="7594854" y="3099308"/>
                  </a:lnTo>
                  <a:lnTo>
                    <a:pt x="7594854" y="3086608"/>
                  </a:lnTo>
                  <a:close/>
                  <a:moveTo>
                    <a:pt x="7594854" y="3112008"/>
                  </a:moveTo>
                  <a:lnTo>
                    <a:pt x="7594854" y="3124708"/>
                  </a:lnTo>
                  <a:lnTo>
                    <a:pt x="7582154" y="3124708"/>
                  </a:lnTo>
                  <a:lnTo>
                    <a:pt x="7582154" y="3112008"/>
                  </a:lnTo>
                  <a:close/>
                  <a:moveTo>
                    <a:pt x="7582154" y="3137408"/>
                  </a:moveTo>
                  <a:lnTo>
                    <a:pt x="7582154" y="3150108"/>
                  </a:lnTo>
                  <a:lnTo>
                    <a:pt x="7569454" y="3150108"/>
                  </a:lnTo>
                  <a:lnTo>
                    <a:pt x="7569454" y="3137408"/>
                  </a:lnTo>
                  <a:close/>
                  <a:moveTo>
                    <a:pt x="7569454" y="3162808"/>
                  </a:moveTo>
                  <a:lnTo>
                    <a:pt x="7569454" y="3175508"/>
                  </a:lnTo>
                  <a:lnTo>
                    <a:pt x="7556754" y="3175508"/>
                  </a:lnTo>
                  <a:lnTo>
                    <a:pt x="7556754" y="3162808"/>
                  </a:lnTo>
                  <a:close/>
                  <a:moveTo>
                    <a:pt x="7556754" y="3188208"/>
                  </a:moveTo>
                  <a:lnTo>
                    <a:pt x="7556754" y="3200908"/>
                  </a:lnTo>
                  <a:lnTo>
                    <a:pt x="7544054" y="3200908"/>
                  </a:lnTo>
                  <a:lnTo>
                    <a:pt x="7544054" y="3188208"/>
                  </a:lnTo>
                  <a:close/>
                  <a:moveTo>
                    <a:pt x="7544054" y="3213608"/>
                  </a:moveTo>
                  <a:lnTo>
                    <a:pt x="7544054" y="3226308"/>
                  </a:lnTo>
                  <a:lnTo>
                    <a:pt x="7531354" y="3226308"/>
                  </a:lnTo>
                  <a:lnTo>
                    <a:pt x="7531354" y="3213608"/>
                  </a:lnTo>
                  <a:close/>
                  <a:moveTo>
                    <a:pt x="7531354" y="3239008"/>
                  </a:moveTo>
                  <a:lnTo>
                    <a:pt x="7531354" y="3251708"/>
                  </a:lnTo>
                  <a:lnTo>
                    <a:pt x="7518654" y="3251708"/>
                  </a:lnTo>
                  <a:lnTo>
                    <a:pt x="7518654" y="3239008"/>
                  </a:lnTo>
                  <a:close/>
                  <a:moveTo>
                    <a:pt x="7518654" y="3264408"/>
                  </a:moveTo>
                  <a:lnTo>
                    <a:pt x="7518654" y="3277108"/>
                  </a:lnTo>
                  <a:lnTo>
                    <a:pt x="7505954" y="3277108"/>
                  </a:lnTo>
                  <a:lnTo>
                    <a:pt x="7505954" y="3264408"/>
                  </a:lnTo>
                  <a:close/>
                  <a:moveTo>
                    <a:pt x="7505954" y="3289808"/>
                  </a:moveTo>
                  <a:lnTo>
                    <a:pt x="7505954" y="3302508"/>
                  </a:lnTo>
                  <a:lnTo>
                    <a:pt x="7493254" y="3302508"/>
                  </a:lnTo>
                  <a:lnTo>
                    <a:pt x="7493254" y="3289808"/>
                  </a:lnTo>
                  <a:close/>
                  <a:moveTo>
                    <a:pt x="7493254" y="3315208"/>
                  </a:moveTo>
                  <a:lnTo>
                    <a:pt x="7493254" y="3327908"/>
                  </a:lnTo>
                  <a:lnTo>
                    <a:pt x="7480554" y="3327908"/>
                  </a:lnTo>
                  <a:lnTo>
                    <a:pt x="7480554" y="3315208"/>
                  </a:lnTo>
                  <a:close/>
                  <a:moveTo>
                    <a:pt x="7480554" y="3340608"/>
                  </a:moveTo>
                  <a:lnTo>
                    <a:pt x="7480554" y="3353308"/>
                  </a:lnTo>
                  <a:lnTo>
                    <a:pt x="7467854" y="3353308"/>
                  </a:lnTo>
                  <a:lnTo>
                    <a:pt x="7467854" y="3340608"/>
                  </a:lnTo>
                  <a:close/>
                  <a:moveTo>
                    <a:pt x="7467854" y="3366008"/>
                  </a:moveTo>
                  <a:lnTo>
                    <a:pt x="7467854" y="3378708"/>
                  </a:lnTo>
                  <a:lnTo>
                    <a:pt x="7455154" y="3378708"/>
                  </a:lnTo>
                  <a:lnTo>
                    <a:pt x="7455154" y="3366008"/>
                  </a:lnTo>
                  <a:close/>
                  <a:moveTo>
                    <a:pt x="7455154" y="3391408"/>
                  </a:moveTo>
                  <a:lnTo>
                    <a:pt x="7455154" y="3404108"/>
                  </a:lnTo>
                  <a:lnTo>
                    <a:pt x="7442454" y="3404108"/>
                  </a:lnTo>
                  <a:lnTo>
                    <a:pt x="7442454" y="3391408"/>
                  </a:lnTo>
                  <a:close/>
                  <a:moveTo>
                    <a:pt x="7442454" y="3416808"/>
                  </a:moveTo>
                  <a:lnTo>
                    <a:pt x="7442454" y="3429508"/>
                  </a:lnTo>
                  <a:lnTo>
                    <a:pt x="7429754" y="3429508"/>
                  </a:lnTo>
                  <a:lnTo>
                    <a:pt x="7429754" y="3416808"/>
                  </a:lnTo>
                  <a:close/>
                  <a:moveTo>
                    <a:pt x="7429754" y="3442208"/>
                  </a:moveTo>
                  <a:lnTo>
                    <a:pt x="7429754" y="3454908"/>
                  </a:lnTo>
                  <a:lnTo>
                    <a:pt x="7417054" y="3454908"/>
                  </a:lnTo>
                  <a:lnTo>
                    <a:pt x="7417054" y="3442208"/>
                  </a:lnTo>
                  <a:close/>
                  <a:moveTo>
                    <a:pt x="7417054" y="3467608"/>
                  </a:moveTo>
                  <a:lnTo>
                    <a:pt x="7417054" y="3480308"/>
                  </a:lnTo>
                  <a:lnTo>
                    <a:pt x="7404354" y="3480308"/>
                  </a:lnTo>
                  <a:lnTo>
                    <a:pt x="7404354" y="3467608"/>
                  </a:lnTo>
                  <a:close/>
                  <a:moveTo>
                    <a:pt x="7404354" y="3493008"/>
                  </a:moveTo>
                  <a:lnTo>
                    <a:pt x="7404354" y="3505708"/>
                  </a:lnTo>
                  <a:lnTo>
                    <a:pt x="7391654" y="3505708"/>
                  </a:lnTo>
                  <a:lnTo>
                    <a:pt x="7391654" y="3493008"/>
                  </a:lnTo>
                  <a:close/>
                  <a:moveTo>
                    <a:pt x="7391654" y="3518408"/>
                  </a:moveTo>
                  <a:lnTo>
                    <a:pt x="7391654" y="3531108"/>
                  </a:lnTo>
                  <a:lnTo>
                    <a:pt x="7378954" y="3531108"/>
                  </a:lnTo>
                  <a:lnTo>
                    <a:pt x="7378954" y="3518408"/>
                  </a:lnTo>
                  <a:close/>
                  <a:moveTo>
                    <a:pt x="7378954" y="3543808"/>
                  </a:moveTo>
                  <a:lnTo>
                    <a:pt x="7378954" y="3556508"/>
                  </a:lnTo>
                  <a:lnTo>
                    <a:pt x="7366254" y="3556508"/>
                  </a:lnTo>
                  <a:lnTo>
                    <a:pt x="7366254" y="3543808"/>
                  </a:lnTo>
                  <a:close/>
                  <a:moveTo>
                    <a:pt x="7366254" y="3569208"/>
                  </a:moveTo>
                  <a:lnTo>
                    <a:pt x="7366254" y="3581908"/>
                  </a:lnTo>
                  <a:lnTo>
                    <a:pt x="7353554" y="3581908"/>
                  </a:lnTo>
                  <a:lnTo>
                    <a:pt x="7353554" y="3569208"/>
                  </a:lnTo>
                  <a:close/>
                  <a:moveTo>
                    <a:pt x="7353554" y="3594608"/>
                  </a:moveTo>
                  <a:lnTo>
                    <a:pt x="7353554" y="3607308"/>
                  </a:lnTo>
                  <a:lnTo>
                    <a:pt x="7340854" y="3607308"/>
                  </a:lnTo>
                  <a:lnTo>
                    <a:pt x="7340854" y="3594608"/>
                  </a:lnTo>
                  <a:close/>
                  <a:moveTo>
                    <a:pt x="7340854" y="3620008"/>
                  </a:moveTo>
                  <a:lnTo>
                    <a:pt x="7340854" y="3632708"/>
                  </a:lnTo>
                  <a:lnTo>
                    <a:pt x="7328154" y="3632708"/>
                  </a:lnTo>
                  <a:lnTo>
                    <a:pt x="7328154" y="3620008"/>
                  </a:lnTo>
                  <a:close/>
                  <a:moveTo>
                    <a:pt x="7328154" y="3645408"/>
                  </a:moveTo>
                  <a:lnTo>
                    <a:pt x="7328154" y="3658108"/>
                  </a:lnTo>
                  <a:lnTo>
                    <a:pt x="7315454" y="3658108"/>
                  </a:lnTo>
                  <a:lnTo>
                    <a:pt x="7315454" y="3645408"/>
                  </a:lnTo>
                  <a:close/>
                  <a:moveTo>
                    <a:pt x="7315454" y="3670808"/>
                  </a:moveTo>
                  <a:lnTo>
                    <a:pt x="7315454" y="3683508"/>
                  </a:lnTo>
                  <a:lnTo>
                    <a:pt x="7302754" y="3683508"/>
                  </a:lnTo>
                  <a:lnTo>
                    <a:pt x="7302754" y="3670808"/>
                  </a:lnTo>
                  <a:close/>
                  <a:moveTo>
                    <a:pt x="7302754" y="3696208"/>
                  </a:moveTo>
                  <a:lnTo>
                    <a:pt x="7302754" y="3708908"/>
                  </a:lnTo>
                  <a:lnTo>
                    <a:pt x="7290054" y="3708908"/>
                  </a:lnTo>
                  <a:lnTo>
                    <a:pt x="7290054" y="3696208"/>
                  </a:lnTo>
                  <a:close/>
                  <a:moveTo>
                    <a:pt x="7290054" y="3721608"/>
                  </a:moveTo>
                  <a:lnTo>
                    <a:pt x="7290054" y="3734308"/>
                  </a:lnTo>
                  <a:lnTo>
                    <a:pt x="7277354" y="3734308"/>
                  </a:lnTo>
                  <a:lnTo>
                    <a:pt x="7277354" y="3721608"/>
                  </a:lnTo>
                  <a:close/>
                  <a:moveTo>
                    <a:pt x="7277354" y="3747008"/>
                  </a:moveTo>
                  <a:lnTo>
                    <a:pt x="7277354" y="3759708"/>
                  </a:lnTo>
                  <a:lnTo>
                    <a:pt x="7264654" y="3759708"/>
                  </a:lnTo>
                  <a:lnTo>
                    <a:pt x="7264654" y="3747008"/>
                  </a:lnTo>
                  <a:close/>
                  <a:moveTo>
                    <a:pt x="7264654" y="3772408"/>
                  </a:moveTo>
                  <a:lnTo>
                    <a:pt x="7264654" y="3785108"/>
                  </a:lnTo>
                  <a:lnTo>
                    <a:pt x="7251954" y="3785108"/>
                  </a:lnTo>
                  <a:lnTo>
                    <a:pt x="7251954" y="3772408"/>
                  </a:lnTo>
                  <a:close/>
                  <a:moveTo>
                    <a:pt x="7251954" y="3797808"/>
                  </a:moveTo>
                  <a:lnTo>
                    <a:pt x="7251954" y="3810508"/>
                  </a:lnTo>
                  <a:lnTo>
                    <a:pt x="7239254" y="3810508"/>
                  </a:lnTo>
                  <a:lnTo>
                    <a:pt x="7239254" y="3797808"/>
                  </a:lnTo>
                  <a:close/>
                  <a:moveTo>
                    <a:pt x="7239254" y="3823208"/>
                  </a:moveTo>
                  <a:lnTo>
                    <a:pt x="7239254" y="3835908"/>
                  </a:lnTo>
                  <a:lnTo>
                    <a:pt x="7226554" y="3835908"/>
                  </a:lnTo>
                  <a:lnTo>
                    <a:pt x="7226554" y="3823208"/>
                  </a:lnTo>
                  <a:close/>
                  <a:moveTo>
                    <a:pt x="7226554" y="3848608"/>
                  </a:moveTo>
                  <a:lnTo>
                    <a:pt x="7226554" y="3861308"/>
                  </a:lnTo>
                  <a:lnTo>
                    <a:pt x="7213854" y="3861308"/>
                  </a:lnTo>
                  <a:lnTo>
                    <a:pt x="7213854" y="3848608"/>
                  </a:lnTo>
                  <a:close/>
                  <a:moveTo>
                    <a:pt x="7213854" y="3874008"/>
                  </a:moveTo>
                  <a:lnTo>
                    <a:pt x="7213854" y="3886708"/>
                  </a:lnTo>
                  <a:lnTo>
                    <a:pt x="7201154" y="3886708"/>
                  </a:lnTo>
                  <a:lnTo>
                    <a:pt x="7201154" y="3874008"/>
                  </a:lnTo>
                  <a:close/>
                  <a:moveTo>
                    <a:pt x="7201154" y="3899408"/>
                  </a:moveTo>
                  <a:lnTo>
                    <a:pt x="7201154" y="3912108"/>
                  </a:lnTo>
                  <a:lnTo>
                    <a:pt x="7188454" y="3912108"/>
                  </a:lnTo>
                  <a:lnTo>
                    <a:pt x="7188454" y="3899408"/>
                  </a:lnTo>
                  <a:close/>
                  <a:moveTo>
                    <a:pt x="7188454" y="3924808"/>
                  </a:moveTo>
                  <a:lnTo>
                    <a:pt x="7188454" y="3937508"/>
                  </a:lnTo>
                  <a:lnTo>
                    <a:pt x="7175754" y="3937508"/>
                  </a:lnTo>
                  <a:lnTo>
                    <a:pt x="7175754" y="3924808"/>
                  </a:lnTo>
                  <a:close/>
                  <a:moveTo>
                    <a:pt x="7175754" y="3950208"/>
                  </a:moveTo>
                  <a:lnTo>
                    <a:pt x="7175754" y="3962908"/>
                  </a:lnTo>
                  <a:lnTo>
                    <a:pt x="7163054" y="3962908"/>
                  </a:lnTo>
                  <a:lnTo>
                    <a:pt x="7163054" y="3950208"/>
                  </a:lnTo>
                  <a:close/>
                  <a:moveTo>
                    <a:pt x="7163054" y="3975608"/>
                  </a:moveTo>
                  <a:lnTo>
                    <a:pt x="7163054" y="3988308"/>
                  </a:lnTo>
                  <a:lnTo>
                    <a:pt x="7150354" y="3988308"/>
                  </a:lnTo>
                  <a:lnTo>
                    <a:pt x="7150354" y="3975608"/>
                  </a:lnTo>
                  <a:close/>
                  <a:moveTo>
                    <a:pt x="7150354" y="4001008"/>
                  </a:moveTo>
                  <a:lnTo>
                    <a:pt x="7150354" y="4013708"/>
                  </a:lnTo>
                  <a:lnTo>
                    <a:pt x="7137654" y="4013708"/>
                  </a:lnTo>
                  <a:lnTo>
                    <a:pt x="7137654" y="4001008"/>
                  </a:lnTo>
                  <a:close/>
                  <a:moveTo>
                    <a:pt x="7137654" y="4026408"/>
                  </a:moveTo>
                  <a:lnTo>
                    <a:pt x="7137654" y="4039108"/>
                  </a:lnTo>
                  <a:lnTo>
                    <a:pt x="7124954" y="4039108"/>
                  </a:lnTo>
                  <a:lnTo>
                    <a:pt x="7124954" y="4026408"/>
                  </a:lnTo>
                  <a:close/>
                  <a:moveTo>
                    <a:pt x="7124954" y="4051808"/>
                  </a:moveTo>
                  <a:lnTo>
                    <a:pt x="7124954" y="4064508"/>
                  </a:lnTo>
                  <a:lnTo>
                    <a:pt x="7112254" y="4064508"/>
                  </a:lnTo>
                  <a:lnTo>
                    <a:pt x="7112254" y="4051808"/>
                  </a:lnTo>
                  <a:close/>
                  <a:moveTo>
                    <a:pt x="7112254" y="4077208"/>
                  </a:moveTo>
                  <a:lnTo>
                    <a:pt x="7112254" y="4089908"/>
                  </a:lnTo>
                  <a:lnTo>
                    <a:pt x="7099554" y="4089908"/>
                  </a:lnTo>
                  <a:lnTo>
                    <a:pt x="7099554" y="4077208"/>
                  </a:lnTo>
                  <a:close/>
                  <a:moveTo>
                    <a:pt x="7099554" y="4102608"/>
                  </a:moveTo>
                  <a:lnTo>
                    <a:pt x="7099554" y="4115308"/>
                  </a:lnTo>
                  <a:lnTo>
                    <a:pt x="7086854" y="4115308"/>
                  </a:lnTo>
                  <a:lnTo>
                    <a:pt x="7086854" y="4102608"/>
                  </a:lnTo>
                  <a:close/>
                  <a:moveTo>
                    <a:pt x="7086854" y="4128008"/>
                  </a:moveTo>
                  <a:lnTo>
                    <a:pt x="7086854" y="4140708"/>
                  </a:lnTo>
                  <a:lnTo>
                    <a:pt x="7074154" y="4140708"/>
                  </a:lnTo>
                  <a:lnTo>
                    <a:pt x="7074154" y="4128008"/>
                  </a:lnTo>
                  <a:close/>
                  <a:moveTo>
                    <a:pt x="7074154" y="4153408"/>
                  </a:moveTo>
                  <a:lnTo>
                    <a:pt x="7074154" y="4166108"/>
                  </a:lnTo>
                  <a:lnTo>
                    <a:pt x="7061454" y="4166108"/>
                  </a:lnTo>
                  <a:lnTo>
                    <a:pt x="7061454" y="4153408"/>
                  </a:lnTo>
                  <a:close/>
                  <a:moveTo>
                    <a:pt x="7061454" y="4178808"/>
                  </a:moveTo>
                  <a:lnTo>
                    <a:pt x="7061454" y="4191508"/>
                  </a:lnTo>
                  <a:lnTo>
                    <a:pt x="7048754" y="4191508"/>
                  </a:lnTo>
                  <a:lnTo>
                    <a:pt x="7048754" y="4178808"/>
                  </a:lnTo>
                  <a:close/>
                  <a:moveTo>
                    <a:pt x="7048754" y="4204208"/>
                  </a:moveTo>
                  <a:lnTo>
                    <a:pt x="7048754" y="4216908"/>
                  </a:lnTo>
                  <a:lnTo>
                    <a:pt x="7036054" y="4216908"/>
                  </a:lnTo>
                  <a:lnTo>
                    <a:pt x="7036054" y="4204208"/>
                  </a:lnTo>
                  <a:close/>
                  <a:moveTo>
                    <a:pt x="7036054" y="4229608"/>
                  </a:moveTo>
                  <a:lnTo>
                    <a:pt x="7036054" y="4242308"/>
                  </a:lnTo>
                  <a:lnTo>
                    <a:pt x="7023354" y="4242308"/>
                  </a:lnTo>
                  <a:lnTo>
                    <a:pt x="7023354" y="4229608"/>
                  </a:lnTo>
                  <a:close/>
                  <a:moveTo>
                    <a:pt x="7023354" y="4255008"/>
                  </a:moveTo>
                  <a:lnTo>
                    <a:pt x="7023354" y="4267708"/>
                  </a:lnTo>
                  <a:lnTo>
                    <a:pt x="7010654" y="4267708"/>
                  </a:lnTo>
                  <a:lnTo>
                    <a:pt x="7010654" y="4255008"/>
                  </a:lnTo>
                  <a:close/>
                  <a:moveTo>
                    <a:pt x="7010654" y="4280408"/>
                  </a:moveTo>
                  <a:lnTo>
                    <a:pt x="7010654" y="4293108"/>
                  </a:lnTo>
                  <a:lnTo>
                    <a:pt x="6997954" y="4293108"/>
                  </a:lnTo>
                  <a:lnTo>
                    <a:pt x="6997954" y="4280408"/>
                  </a:lnTo>
                  <a:close/>
                  <a:moveTo>
                    <a:pt x="6997954" y="4305808"/>
                  </a:moveTo>
                  <a:lnTo>
                    <a:pt x="6997954" y="4318508"/>
                  </a:lnTo>
                  <a:lnTo>
                    <a:pt x="6985254" y="4318508"/>
                  </a:lnTo>
                  <a:lnTo>
                    <a:pt x="6985254" y="4305808"/>
                  </a:lnTo>
                  <a:close/>
                  <a:moveTo>
                    <a:pt x="6985254" y="4331208"/>
                  </a:moveTo>
                  <a:lnTo>
                    <a:pt x="6985254" y="4343908"/>
                  </a:lnTo>
                  <a:lnTo>
                    <a:pt x="6972554" y="4343908"/>
                  </a:lnTo>
                  <a:lnTo>
                    <a:pt x="6972554" y="4331208"/>
                  </a:lnTo>
                  <a:close/>
                  <a:moveTo>
                    <a:pt x="6972554" y="4356608"/>
                  </a:moveTo>
                  <a:lnTo>
                    <a:pt x="6972554" y="4369308"/>
                  </a:lnTo>
                  <a:lnTo>
                    <a:pt x="6959854" y="4369308"/>
                  </a:lnTo>
                  <a:lnTo>
                    <a:pt x="6959854" y="4356608"/>
                  </a:lnTo>
                  <a:close/>
                  <a:moveTo>
                    <a:pt x="6959854" y="4382008"/>
                  </a:moveTo>
                  <a:lnTo>
                    <a:pt x="6959854" y="4394708"/>
                  </a:lnTo>
                  <a:lnTo>
                    <a:pt x="6947154" y="4394708"/>
                  </a:lnTo>
                  <a:lnTo>
                    <a:pt x="6947154" y="4382008"/>
                  </a:lnTo>
                  <a:close/>
                  <a:moveTo>
                    <a:pt x="6947154" y="4407408"/>
                  </a:moveTo>
                  <a:lnTo>
                    <a:pt x="6947154" y="4420108"/>
                  </a:lnTo>
                  <a:lnTo>
                    <a:pt x="6934454" y="4420108"/>
                  </a:lnTo>
                  <a:lnTo>
                    <a:pt x="6934454" y="4407408"/>
                  </a:lnTo>
                  <a:close/>
                  <a:moveTo>
                    <a:pt x="6934454" y="4432808"/>
                  </a:moveTo>
                  <a:lnTo>
                    <a:pt x="6934454" y="4445508"/>
                  </a:lnTo>
                  <a:lnTo>
                    <a:pt x="6921754" y="4445508"/>
                  </a:lnTo>
                  <a:lnTo>
                    <a:pt x="6921754" y="4432808"/>
                  </a:lnTo>
                  <a:close/>
                  <a:moveTo>
                    <a:pt x="6921754" y="4458208"/>
                  </a:moveTo>
                  <a:lnTo>
                    <a:pt x="6921754" y="4470908"/>
                  </a:lnTo>
                  <a:lnTo>
                    <a:pt x="6909054" y="4470908"/>
                  </a:lnTo>
                  <a:lnTo>
                    <a:pt x="6909054" y="4458208"/>
                  </a:lnTo>
                  <a:close/>
                  <a:moveTo>
                    <a:pt x="6909054" y="4483608"/>
                  </a:moveTo>
                  <a:lnTo>
                    <a:pt x="6909054" y="4496308"/>
                  </a:lnTo>
                  <a:lnTo>
                    <a:pt x="6896354" y="4496308"/>
                  </a:lnTo>
                  <a:lnTo>
                    <a:pt x="6896354" y="4483608"/>
                  </a:lnTo>
                  <a:close/>
                  <a:moveTo>
                    <a:pt x="6896354" y="4509008"/>
                  </a:moveTo>
                  <a:lnTo>
                    <a:pt x="6896354" y="4521708"/>
                  </a:lnTo>
                  <a:lnTo>
                    <a:pt x="6883654" y="4521708"/>
                  </a:lnTo>
                  <a:lnTo>
                    <a:pt x="6883654" y="4509008"/>
                  </a:lnTo>
                  <a:close/>
                  <a:moveTo>
                    <a:pt x="6883654" y="4534408"/>
                  </a:moveTo>
                  <a:lnTo>
                    <a:pt x="6883654" y="4547108"/>
                  </a:lnTo>
                  <a:lnTo>
                    <a:pt x="6870954" y="4547108"/>
                  </a:lnTo>
                  <a:lnTo>
                    <a:pt x="6870954" y="4534408"/>
                  </a:lnTo>
                  <a:close/>
                  <a:moveTo>
                    <a:pt x="6870954" y="4559808"/>
                  </a:moveTo>
                  <a:lnTo>
                    <a:pt x="6870954" y="4572508"/>
                  </a:lnTo>
                  <a:lnTo>
                    <a:pt x="6858254" y="4572508"/>
                  </a:lnTo>
                  <a:lnTo>
                    <a:pt x="6858254" y="4559808"/>
                  </a:lnTo>
                  <a:close/>
                  <a:moveTo>
                    <a:pt x="6858254" y="4585208"/>
                  </a:moveTo>
                  <a:lnTo>
                    <a:pt x="6858254" y="4597908"/>
                  </a:lnTo>
                  <a:lnTo>
                    <a:pt x="6845554" y="4597908"/>
                  </a:lnTo>
                  <a:lnTo>
                    <a:pt x="6845554" y="4585208"/>
                  </a:lnTo>
                  <a:close/>
                  <a:moveTo>
                    <a:pt x="6845554" y="4610608"/>
                  </a:moveTo>
                  <a:lnTo>
                    <a:pt x="6845554" y="4623308"/>
                  </a:lnTo>
                  <a:lnTo>
                    <a:pt x="6832854" y="4623308"/>
                  </a:lnTo>
                  <a:lnTo>
                    <a:pt x="6832854" y="4610608"/>
                  </a:lnTo>
                  <a:close/>
                  <a:moveTo>
                    <a:pt x="6832854" y="4636008"/>
                  </a:moveTo>
                  <a:lnTo>
                    <a:pt x="6832854" y="4648708"/>
                  </a:lnTo>
                  <a:lnTo>
                    <a:pt x="6820154" y="4648708"/>
                  </a:lnTo>
                  <a:lnTo>
                    <a:pt x="6820154" y="4636008"/>
                  </a:lnTo>
                  <a:close/>
                  <a:moveTo>
                    <a:pt x="6820154" y="4661408"/>
                  </a:moveTo>
                  <a:lnTo>
                    <a:pt x="6820154" y="4674108"/>
                  </a:lnTo>
                  <a:lnTo>
                    <a:pt x="6807454" y="4674108"/>
                  </a:lnTo>
                  <a:lnTo>
                    <a:pt x="6807454" y="4661408"/>
                  </a:lnTo>
                  <a:close/>
                  <a:moveTo>
                    <a:pt x="6807454" y="4686808"/>
                  </a:moveTo>
                  <a:lnTo>
                    <a:pt x="6807454" y="4699508"/>
                  </a:lnTo>
                  <a:lnTo>
                    <a:pt x="6794754" y="4699508"/>
                  </a:lnTo>
                  <a:lnTo>
                    <a:pt x="6794754" y="4686808"/>
                  </a:lnTo>
                  <a:close/>
                  <a:moveTo>
                    <a:pt x="6794754" y="4712208"/>
                  </a:moveTo>
                  <a:lnTo>
                    <a:pt x="6794754" y="4724908"/>
                  </a:lnTo>
                  <a:lnTo>
                    <a:pt x="6782054" y="4724908"/>
                  </a:lnTo>
                  <a:lnTo>
                    <a:pt x="6782054" y="4712208"/>
                  </a:lnTo>
                  <a:close/>
                  <a:moveTo>
                    <a:pt x="6782054" y="4737608"/>
                  </a:moveTo>
                  <a:lnTo>
                    <a:pt x="6782054" y="4750308"/>
                  </a:lnTo>
                  <a:lnTo>
                    <a:pt x="6769354" y="4750308"/>
                  </a:lnTo>
                  <a:lnTo>
                    <a:pt x="6769354" y="4737608"/>
                  </a:lnTo>
                  <a:close/>
                  <a:moveTo>
                    <a:pt x="6769354" y="4763008"/>
                  </a:moveTo>
                  <a:lnTo>
                    <a:pt x="6769354" y="4775708"/>
                  </a:lnTo>
                  <a:lnTo>
                    <a:pt x="6756654" y="4775708"/>
                  </a:lnTo>
                  <a:lnTo>
                    <a:pt x="6756654" y="4763008"/>
                  </a:lnTo>
                  <a:close/>
                  <a:moveTo>
                    <a:pt x="6756654" y="4788408"/>
                  </a:moveTo>
                  <a:lnTo>
                    <a:pt x="6756654" y="4801108"/>
                  </a:lnTo>
                  <a:lnTo>
                    <a:pt x="6743954" y="4801108"/>
                  </a:lnTo>
                  <a:lnTo>
                    <a:pt x="6743954" y="4788408"/>
                  </a:lnTo>
                  <a:close/>
                  <a:moveTo>
                    <a:pt x="6743954" y="4813808"/>
                  </a:moveTo>
                  <a:lnTo>
                    <a:pt x="6743954" y="4826508"/>
                  </a:lnTo>
                  <a:lnTo>
                    <a:pt x="6731254" y="4826508"/>
                  </a:lnTo>
                  <a:lnTo>
                    <a:pt x="6731254" y="4813808"/>
                  </a:lnTo>
                  <a:close/>
                  <a:moveTo>
                    <a:pt x="6731254" y="4839208"/>
                  </a:moveTo>
                  <a:lnTo>
                    <a:pt x="6731254" y="4851908"/>
                  </a:lnTo>
                  <a:lnTo>
                    <a:pt x="6718554" y="4851908"/>
                  </a:lnTo>
                  <a:lnTo>
                    <a:pt x="6718554" y="4839208"/>
                  </a:lnTo>
                  <a:close/>
                  <a:moveTo>
                    <a:pt x="6718554" y="4864608"/>
                  </a:moveTo>
                  <a:lnTo>
                    <a:pt x="6718554" y="4877308"/>
                  </a:lnTo>
                  <a:lnTo>
                    <a:pt x="6705854" y="4877308"/>
                  </a:lnTo>
                  <a:lnTo>
                    <a:pt x="6705854" y="4864608"/>
                  </a:lnTo>
                  <a:close/>
                  <a:moveTo>
                    <a:pt x="6705854" y="4890008"/>
                  </a:moveTo>
                  <a:lnTo>
                    <a:pt x="6705854" y="4902708"/>
                  </a:lnTo>
                  <a:lnTo>
                    <a:pt x="6693154" y="4902708"/>
                  </a:lnTo>
                  <a:lnTo>
                    <a:pt x="6693154" y="4890008"/>
                  </a:lnTo>
                  <a:close/>
                  <a:moveTo>
                    <a:pt x="6693154" y="4915408"/>
                  </a:moveTo>
                  <a:lnTo>
                    <a:pt x="6693154" y="4928108"/>
                  </a:lnTo>
                  <a:lnTo>
                    <a:pt x="6680454" y="4928108"/>
                  </a:lnTo>
                  <a:lnTo>
                    <a:pt x="6680454" y="4915408"/>
                  </a:lnTo>
                  <a:close/>
                  <a:moveTo>
                    <a:pt x="6680454" y="4940808"/>
                  </a:moveTo>
                  <a:lnTo>
                    <a:pt x="6680454" y="4953508"/>
                  </a:lnTo>
                  <a:lnTo>
                    <a:pt x="6667754" y="4953508"/>
                  </a:lnTo>
                  <a:lnTo>
                    <a:pt x="6667754" y="4940808"/>
                  </a:lnTo>
                  <a:close/>
                  <a:moveTo>
                    <a:pt x="6667754" y="4966208"/>
                  </a:moveTo>
                  <a:lnTo>
                    <a:pt x="6667754" y="4978908"/>
                  </a:lnTo>
                  <a:lnTo>
                    <a:pt x="6655054" y="4978908"/>
                  </a:lnTo>
                  <a:lnTo>
                    <a:pt x="6655054" y="4966208"/>
                  </a:lnTo>
                  <a:close/>
                  <a:moveTo>
                    <a:pt x="6655054" y="4991608"/>
                  </a:moveTo>
                  <a:lnTo>
                    <a:pt x="6655054" y="5004308"/>
                  </a:lnTo>
                  <a:lnTo>
                    <a:pt x="6642354" y="5004308"/>
                  </a:lnTo>
                  <a:lnTo>
                    <a:pt x="6642354" y="4991608"/>
                  </a:lnTo>
                  <a:close/>
                  <a:moveTo>
                    <a:pt x="6642354" y="5017008"/>
                  </a:moveTo>
                  <a:lnTo>
                    <a:pt x="6642354" y="5029708"/>
                  </a:lnTo>
                  <a:lnTo>
                    <a:pt x="6629654" y="5029708"/>
                  </a:lnTo>
                  <a:lnTo>
                    <a:pt x="6629654" y="5017008"/>
                  </a:lnTo>
                  <a:close/>
                  <a:moveTo>
                    <a:pt x="6629654" y="5042408"/>
                  </a:moveTo>
                  <a:lnTo>
                    <a:pt x="6629654" y="5055108"/>
                  </a:lnTo>
                  <a:lnTo>
                    <a:pt x="6616954" y="5055108"/>
                  </a:lnTo>
                  <a:lnTo>
                    <a:pt x="6616954" y="5042408"/>
                  </a:lnTo>
                  <a:close/>
                  <a:moveTo>
                    <a:pt x="6616954" y="5067808"/>
                  </a:moveTo>
                  <a:lnTo>
                    <a:pt x="6616954" y="5080508"/>
                  </a:lnTo>
                  <a:lnTo>
                    <a:pt x="6604254" y="5080508"/>
                  </a:lnTo>
                  <a:lnTo>
                    <a:pt x="6604254" y="5067808"/>
                  </a:lnTo>
                  <a:close/>
                  <a:moveTo>
                    <a:pt x="6604254" y="5093208"/>
                  </a:moveTo>
                  <a:lnTo>
                    <a:pt x="6604254" y="5105908"/>
                  </a:lnTo>
                  <a:lnTo>
                    <a:pt x="6591554" y="5105908"/>
                  </a:lnTo>
                  <a:lnTo>
                    <a:pt x="6591554" y="5093208"/>
                  </a:lnTo>
                  <a:close/>
                  <a:moveTo>
                    <a:pt x="6591554" y="5118608"/>
                  </a:moveTo>
                  <a:lnTo>
                    <a:pt x="6591554" y="5131308"/>
                  </a:lnTo>
                  <a:lnTo>
                    <a:pt x="6578854" y="5131308"/>
                  </a:lnTo>
                  <a:lnTo>
                    <a:pt x="6578854" y="5118608"/>
                  </a:lnTo>
                  <a:close/>
                  <a:moveTo>
                    <a:pt x="6578854" y="5144008"/>
                  </a:moveTo>
                  <a:lnTo>
                    <a:pt x="6578854" y="5156708"/>
                  </a:lnTo>
                  <a:lnTo>
                    <a:pt x="6566154" y="5156708"/>
                  </a:lnTo>
                  <a:lnTo>
                    <a:pt x="6566154" y="5144008"/>
                  </a:lnTo>
                  <a:close/>
                  <a:moveTo>
                    <a:pt x="6566154" y="5169408"/>
                  </a:moveTo>
                  <a:lnTo>
                    <a:pt x="6566154" y="5182108"/>
                  </a:lnTo>
                  <a:lnTo>
                    <a:pt x="6553454" y="5182108"/>
                  </a:lnTo>
                  <a:lnTo>
                    <a:pt x="6553454" y="5169408"/>
                  </a:lnTo>
                  <a:close/>
                  <a:moveTo>
                    <a:pt x="6553454" y="5194808"/>
                  </a:moveTo>
                  <a:lnTo>
                    <a:pt x="6553454" y="5207508"/>
                  </a:lnTo>
                  <a:lnTo>
                    <a:pt x="6540754" y="5207508"/>
                  </a:lnTo>
                  <a:lnTo>
                    <a:pt x="6540754" y="5194808"/>
                  </a:lnTo>
                  <a:close/>
                  <a:moveTo>
                    <a:pt x="6540754" y="5220208"/>
                  </a:moveTo>
                  <a:lnTo>
                    <a:pt x="6540754" y="5232908"/>
                  </a:lnTo>
                  <a:lnTo>
                    <a:pt x="6528054" y="5232908"/>
                  </a:lnTo>
                  <a:lnTo>
                    <a:pt x="6528054" y="5220208"/>
                  </a:lnTo>
                  <a:close/>
                  <a:moveTo>
                    <a:pt x="6528054" y="5245608"/>
                  </a:moveTo>
                  <a:lnTo>
                    <a:pt x="6528054" y="5258308"/>
                  </a:lnTo>
                  <a:lnTo>
                    <a:pt x="6515354" y="5258308"/>
                  </a:lnTo>
                  <a:lnTo>
                    <a:pt x="6515354" y="5245608"/>
                  </a:lnTo>
                  <a:close/>
                  <a:moveTo>
                    <a:pt x="6515354" y="5271008"/>
                  </a:moveTo>
                  <a:lnTo>
                    <a:pt x="6515354" y="5283708"/>
                  </a:lnTo>
                  <a:lnTo>
                    <a:pt x="6502654" y="5283708"/>
                  </a:lnTo>
                  <a:lnTo>
                    <a:pt x="6502654" y="5271008"/>
                  </a:lnTo>
                  <a:close/>
                  <a:moveTo>
                    <a:pt x="6502654" y="5296408"/>
                  </a:moveTo>
                  <a:lnTo>
                    <a:pt x="6502654" y="5309108"/>
                  </a:lnTo>
                  <a:lnTo>
                    <a:pt x="6489954" y="5309108"/>
                  </a:lnTo>
                  <a:lnTo>
                    <a:pt x="6489954" y="5296408"/>
                  </a:lnTo>
                  <a:close/>
                  <a:moveTo>
                    <a:pt x="6489954" y="5321808"/>
                  </a:moveTo>
                  <a:lnTo>
                    <a:pt x="6489954" y="5334508"/>
                  </a:lnTo>
                  <a:lnTo>
                    <a:pt x="6477254" y="5334508"/>
                  </a:lnTo>
                  <a:lnTo>
                    <a:pt x="6477254" y="5321808"/>
                  </a:lnTo>
                  <a:close/>
                  <a:moveTo>
                    <a:pt x="6477254" y="5347208"/>
                  </a:moveTo>
                  <a:lnTo>
                    <a:pt x="6477254" y="5359908"/>
                  </a:lnTo>
                  <a:lnTo>
                    <a:pt x="6464554" y="5359908"/>
                  </a:lnTo>
                  <a:lnTo>
                    <a:pt x="6464554" y="5347208"/>
                  </a:lnTo>
                  <a:close/>
                  <a:moveTo>
                    <a:pt x="6464554" y="5372608"/>
                  </a:moveTo>
                  <a:lnTo>
                    <a:pt x="6464554" y="5385308"/>
                  </a:lnTo>
                  <a:lnTo>
                    <a:pt x="6451854" y="5385308"/>
                  </a:lnTo>
                  <a:lnTo>
                    <a:pt x="6451854" y="5372608"/>
                  </a:lnTo>
                  <a:close/>
                  <a:moveTo>
                    <a:pt x="6451854" y="5398008"/>
                  </a:moveTo>
                  <a:lnTo>
                    <a:pt x="6451854" y="5410708"/>
                  </a:lnTo>
                  <a:lnTo>
                    <a:pt x="6439154" y="5410708"/>
                  </a:lnTo>
                  <a:lnTo>
                    <a:pt x="6439154" y="5398008"/>
                  </a:lnTo>
                  <a:close/>
                  <a:moveTo>
                    <a:pt x="6439154" y="5423408"/>
                  </a:moveTo>
                  <a:lnTo>
                    <a:pt x="6439154" y="5436108"/>
                  </a:lnTo>
                  <a:lnTo>
                    <a:pt x="6426454" y="5436108"/>
                  </a:lnTo>
                  <a:lnTo>
                    <a:pt x="6426454" y="5423408"/>
                  </a:lnTo>
                  <a:close/>
                  <a:moveTo>
                    <a:pt x="6426454" y="5448808"/>
                  </a:moveTo>
                  <a:lnTo>
                    <a:pt x="6426454" y="5461508"/>
                  </a:lnTo>
                  <a:lnTo>
                    <a:pt x="6413754" y="5461508"/>
                  </a:lnTo>
                  <a:lnTo>
                    <a:pt x="6413754" y="5448808"/>
                  </a:lnTo>
                  <a:close/>
                  <a:moveTo>
                    <a:pt x="6413754" y="5474208"/>
                  </a:moveTo>
                  <a:lnTo>
                    <a:pt x="6413754" y="5486908"/>
                  </a:lnTo>
                  <a:lnTo>
                    <a:pt x="6401054" y="5486908"/>
                  </a:lnTo>
                  <a:lnTo>
                    <a:pt x="6401054" y="5474208"/>
                  </a:lnTo>
                  <a:close/>
                  <a:moveTo>
                    <a:pt x="6401054" y="5499608"/>
                  </a:moveTo>
                  <a:lnTo>
                    <a:pt x="6401054" y="5512308"/>
                  </a:lnTo>
                  <a:lnTo>
                    <a:pt x="6388354" y="5512308"/>
                  </a:lnTo>
                  <a:lnTo>
                    <a:pt x="6388354" y="5499608"/>
                  </a:lnTo>
                  <a:close/>
                  <a:moveTo>
                    <a:pt x="6388354" y="5525008"/>
                  </a:moveTo>
                  <a:lnTo>
                    <a:pt x="6388354" y="5537708"/>
                  </a:lnTo>
                  <a:lnTo>
                    <a:pt x="6375654" y="5537708"/>
                  </a:lnTo>
                  <a:lnTo>
                    <a:pt x="6375654" y="5525008"/>
                  </a:lnTo>
                  <a:close/>
                  <a:moveTo>
                    <a:pt x="6375654" y="5550408"/>
                  </a:moveTo>
                  <a:lnTo>
                    <a:pt x="6375654" y="5563108"/>
                  </a:lnTo>
                  <a:lnTo>
                    <a:pt x="6362954" y="5563108"/>
                  </a:lnTo>
                  <a:lnTo>
                    <a:pt x="6362954" y="5550408"/>
                  </a:lnTo>
                  <a:close/>
                  <a:moveTo>
                    <a:pt x="6362954" y="5575808"/>
                  </a:moveTo>
                  <a:lnTo>
                    <a:pt x="6362954" y="5588508"/>
                  </a:lnTo>
                  <a:lnTo>
                    <a:pt x="6350254" y="5588508"/>
                  </a:lnTo>
                  <a:lnTo>
                    <a:pt x="6350254" y="5575808"/>
                  </a:lnTo>
                  <a:close/>
                  <a:moveTo>
                    <a:pt x="6350254" y="5601208"/>
                  </a:moveTo>
                  <a:lnTo>
                    <a:pt x="6350254" y="5613908"/>
                  </a:lnTo>
                  <a:lnTo>
                    <a:pt x="6337554" y="5613908"/>
                  </a:lnTo>
                  <a:lnTo>
                    <a:pt x="6337554" y="5601208"/>
                  </a:lnTo>
                  <a:close/>
                  <a:moveTo>
                    <a:pt x="6337554" y="5626608"/>
                  </a:moveTo>
                  <a:lnTo>
                    <a:pt x="6337554" y="5639308"/>
                  </a:lnTo>
                  <a:lnTo>
                    <a:pt x="6324854" y="5639308"/>
                  </a:lnTo>
                  <a:lnTo>
                    <a:pt x="6324854" y="5626608"/>
                  </a:lnTo>
                  <a:close/>
                  <a:moveTo>
                    <a:pt x="6324854" y="5652008"/>
                  </a:moveTo>
                  <a:lnTo>
                    <a:pt x="6324854" y="5664708"/>
                  </a:lnTo>
                  <a:lnTo>
                    <a:pt x="6312154" y="5664708"/>
                  </a:lnTo>
                  <a:lnTo>
                    <a:pt x="6312154" y="5652008"/>
                  </a:lnTo>
                  <a:close/>
                  <a:moveTo>
                    <a:pt x="6312154" y="5677408"/>
                  </a:moveTo>
                  <a:lnTo>
                    <a:pt x="6312154" y="5690108"/>
                  </a:lnTo>
                  <a:lnTo>
                    <a:pt x="6299454" y="5690108"/>
                  </a:lnTo>
                  <a:lnTo>
                    <a:pt x="6299454" y="5677408"/>
                  </a:lnTo>
                  <a:close/>
                  <a:moveTo>
                    <a:pt x="6299454" y="5702808"/>
                  </a:moveTo>
                  <a:lnTo>
                    <a:pt x="6299454" y="5715508"/>
                  </a:lnTo>
                  <a:lnTo>
                    <a:pt x="6286754" y="5715508"/>
                  </a:lnTo>
                  <a:lnTo>
                    <a:pt x="6286754" y="5702808"/>
                  </a:lnTo>
                  <a:close/>
                  <a:moveTo>
                    <a:pt x="6286754" y="5728208"/>
                  </a:moveTo>
                  <a:lnTo>
                    <a:pt x="6286754" y="5740908"/>
                  </a:lnTo>
                  <a:lnTo>
                    <a:pt x="6274054" y="5740908"/>
                  </a:lnTo>
                  <a:lnTo>
                    <a:pt x="6274054" y="5728208"/>
                  </a:lnTo>
                  <a:close/>
                  <a:moveTo>
                    <a:pt x="6274054" y="5753608"/>
                  </a:moveTo>
                  <a:lnTo>
                    <a:pt x="6274054" y="5766308"/>
                  </a:lnTo>
                  <a:lnTo>
                    <a:pt x="6261354" y="5766308"/>
                  </a:lnTo>
                  <a:lnTo>
                    <a:pt x="6261354" y="5753608"/>
                  </a:lnTo>
                  <a:close/>
                  <a:moveTo>
                    <a:pt x="6261354" y="5779008"/>
                  </a:moveTo>
                  <a:lnTo>
                    <a:pt x="6261354" y="5791708"/>
                  </a:lnTo>
                  <a:lnTo>
                    <a:pt x="6248654" y="5791708"/>
                  </a:lnTo>
                  <a:lnTo>
                    <a:pt x="6248654" y="5779008"/>
                  </a:lnTo>
                  <a:close/>
                  <a:moveTo>
                    <a:pt x="6248654" y="5804408"/>
                  </a:moveTo>
                  <a:lnTo>
                    <a:pt x="6248654" y="5817108"/>
                  </a:lnTo>
                  <a:lnTo>
                    <a:pt x="6235954" y="5817108"/>
                  </a:lnTo>
                  <a:lnTo>
                    <a:pt x="6235954" y="5804408"/>
                  </a:lnTo>
                  <a:close/>
                  <a:moveTo>
                    <a:pt x="6235954" y="5829808"/>
                  </a:moveTo>
                  <a:lnTo>
                    <a:pt x="6235954" y="5842508"/>
                  </a:lnTo>
                  <a:lnTo>
                    <a:pt x="6223254" y="5842508"/>
                  </a:lnTo>
                  <a:lnTo>
                    <a:pt x="6223254" y="5829808"/>
                  </a:lnTo>
                  <a:close/>
                  <a:moveTo>
                    <a:pt x="6223254" y="5855208"/>
                  </a:moveTo>
                  <a:lnTo>
                    <a:pt x="6223254" y="5867908"/>
                  </a:lnTo>
                  <a:lnTo>
                    <a:pt x="6210554" y="5867908"/>
                  </a:lnTo>
                  <a:lnTo>
                    <a:pt x="6210554" y="5855208"/>
                  </a:lnTo>
                  <a:close/>
                  <a:moveTo>
                    <a:pt x="6210554" y="5880608"/>
                  </a:moveTo>
                  <a:lnTo>
                    <a:pt x="6210554" y="5893308"/>
                  </a:lnTo>
                  <a:lnTo>
                    <a:pt x="6197854" y="5893308"/>
                  </a:lnTo>
                  <a:lnTo>
                    <a:pt x="6197854" y="5880608"/>
                  </a:lnTo>
                  <a:close/>
                  <a:moveTo>
                    <a:pt x="6197854" y="5906008"/>
                  </a:moveTo>
                  <a:lnTo>
                    <a:pt x="6197854" y="5918708"/>
                  </a:lnTo>
                  <a:lnTo>
                    <a:pt x="6185154" y="5918708"/>
                  </a:lnTo>
                  <a:lnTo>
                    <a:pt x="6185154" y="5906008"/>
                  </a:lnTo>
                  <a:close/>
                  <a:moveTo>
                    <a:pt x="6185154" y="5931408"/>
                  </a:moveTo>
                  <a:lnTo>
                    <a:pt x="6185154" y="5944108"/>
                  </a:lnTo>
                  <a:lnTo>
                    <a:pt x="6172454" y="5944108"/>
                  </a:lnTo>
                  <a:lnTo>
                    <a:pt x="6172454" y="5931408"/>
                  </a:lnTo>
                  <a:close/>
                  <a:moveTo>
                    <a:pt x="6172454" y="5956808"/>
                  </a:moveTo>
                  <a:lnTo>
                    <a:pt x="6172454" y="5969508"/>
                  </a:lnTo>
                  <a:lnTo>
                    <a:pt x="6159754" y="5969508"/>
                  </a:lnTo>
                  <a:lnTo>
                    <a:pt x="6159754" y="5956808"/>
                  </a:lnTo>
                  <a:close/>
                  <a:moveTo>
                    <a:pt x="6159754" y="5982208"/>
                  </a:moveTo>
                  <a:lnTo>
                    <a:pt x="6159754" y="5994908"/>
                  </a:lnTo>
                  <a:lnTo>
                    <a:pt x="6147054" y="5994908"/>
                  </a:lnTo>
                  <a:lnTo>
                    <a:pt x="6147054" y="5982208"/>
                  </a:lnTo>
                  <a:close/>
                  <a:moveTo>
                    <a:pt x="6147054" y="6007608"/>
                  </a:moveTo>
                  <a:lnTo>
                    <a:pt x="6147054" y="6020308"/>
                  </a:lnTo>
                  <a:lnTo>
                    <a:pt x="6134354" y="6020308"/>
                  </a:lnTo>
                  <a:lnTo>
                    <a:pt x="6134354" y="6007608"/>
                  </a:lnTo>
                  <a:close/>
                  <a:moveTo>
                    <a:pt x="6134354" y="6033008"/>
                  </a:moveTo>
                  <a:lnTo>
                    <a:pt x="6134354" y="6045708"/>
                  </a:lnTo>
                  <a:lnTo>
                    <a:pt x="6121654" y="6045708"/>
                  </a:lnTo>
                  <a:lnTo>
                    <a:pt x="6121654" y="6033008"/>
                  </a:lnTo>
                  <a:close/>
                  <a:moveTo>
                    <a:pt x="6121654" y="6058408"/>
                  </a:moveTo>
                  <a:lnTo>
                    <a:pt x="6121654" y="6071108"/>
                  </a:lnTo>
                  <a:lnTo>
                    <a:pt x="6108954" y="6071108"/>
                  </a:lnTo>
                  <a:lnTo>
                    <a:pt x="6108954" y="6058408"/>
                  </a:lnTo>
                  <a:close/>
                  <a:moveTo>
                    <a:pt x="6108954" y="6083808"/>
                  </a:moveTo>
                  <a:lnTo>
                    <a:pt x="6108954" y="6096508"/>
                  </a:lnTo>
                  <a:lnTo>
                    <a:pt x="6096254" y="6096508"/>
                  </a:lnTo>
                  <a:lnTo>
                    <a:pt x="6096254" y="6083808"/>
                  </a:lnTo>
                  <a:close/>
                  <a:moveTo>
                    <a:pt x="6096254" y="6109208"/>
                  </a:moveTo>
                  <a:lnTo>
                    <a:pt x="6096254" y="6121908"/>
                  </a:lnTo>
                  <a:lnTo>
                    <a:pt x="6083554" y="6121908"/>
                  </a:lnTo>
                  <a:lnTo>
                    <a:pt x="6083554" y="6109208"/>
                  </a:lnTo>
                  <a:close/>
                  <a:moveTo>
                    <a:pt x="6083554" y="6134608"/>
                  </a:moveTo>
                  <a:lnTo>
                    <a:pt x="6083554" y="6147308"/>
                  </a:lnTo>
                  <a:lnTo>
                    <a:pt x="6070854" y="6147308"/>
                  </a:lnTo>
                  <a:lnTo>
                    <a:pt x="6070854" y="6134608"/>
                  </a:lnTo>
                  <a:close/>
                  <a:moveTo>
                    <a:pt x="6070854" y="6160008"/>
                  </a:moveTo>
                  <a:lnTo>
                    <a:pt x="6070854" y="6172708"/>
                  </a:lnTo>
                  <a:lnTo>
                    <a:pt x="6058154" y="6172708"/>
                  </a:lnTo>
                  <a:lnTo>
                    <a:pt x="6058154" y="6160008"/>
                  </a:lnTo>
                  <a:close/>
                  <a:moveTo>
                    <a:pt x="6058154" y="6185408"/>
                  </a:moveTo>
                  <a:lnTo>
                    <a:pt x="6058154" y="6198108"/>
                  </a:lnTo>
                  <a:lnTo>
                    <a:pt x="6045454" y="6198108"/>
                  </a:lnTo>
                  <a:lnTo>
                    <a:pt x="6045454" y="6185408"/>
                  </a:lnTo>
                  <a:close/>
                  <a:moveTo>
                    <a:pt x="6045454" y="6210808"/>
                  </a:moveTo>
                  <a:lnTo>
                    <a:pt x="6045454" y="6223508"/>
                  </a:lnTo>
                  <a:lnTo>
                    <a:pt x="6032754" y="6223508"/>
                  </a:lnTo>
                  <a:lnTo>
                    <a:pt x="6032754" y="6210808"/>
                  </a:lnTo>
                  <a:close/>
                  <a:moveTo>
                    <a:pt x="6032754" y="6236208"/>
                  </a:moveTo>
                  <a:lnTo>
                    <a:pt x="6032754" y="6248908"/>
                  </a:lnTo>
                  <a:lnTo>
                    <a:pt x="6020054" y="6248908"/>
                  </a:lnTo>
                  <a:lnTo>
                    <a:pt x="6020054" y="6236208"/>
                  </a:lnTo>
                  <a:close/>
                  <a:moveTo>
                    <a:pt x="6020054" y="6261608"/>
                  </a:moveTo>
                  <a:lnTo>
                    <a:pt x="6020054" y="6274308"/>
                  </a:lnTo>
                  <a:lnTo>
                    <a:pt x="6007354" y="6274308"/>
                  </a:lnTo>
                  <a:lnTo>
                    <a:pt x="6007354" y="6261608"/>
                  </a:lnTo>
                  <a:close/>
                  <a:moveTo>
                    <a:pt x="6007354" y="6287008"/>
                  </a:moveTo>
                  <a:lnTo>
                    <a:pt x="6007354" y="6299708"/>
                  </a:lnTo>
                  <a:lnTo>
                    <a:pt x="5994654" y="6299708"/>
                  </a:lnTo>
                  <a:lnTo>
                    <a:pt x="5994654" y="6287008"/>
                  </a:lnTo>
                  <a:close/>
                  <a:moveTo>
                    <a:pt x="5994654" y="6312408"/>
                  </a:moveTo>
                  <a:lnTo>
                    <a:pt x="5994654" y="6325108"/>
                  </a:lnTo>
                  <a:lnTo>
                    <a:pt x="5981954" y="6325108"/>
                  </a:lnTo>
                  <a:lnTo>
                    <a:pt x="5981954" y="6312408"/>
                  </a:lnTo>
                  <a:close/>
                  <a:moveTo>
                    <a:pt x="5981954" y="6337808"/>
                  </a:moveTo>
                  <a:lnTo>
                    <a:pt x="5981954" y="6350508"/>
                  </a:lnTo>
                  <a:lnTo>
                    <a:pt x="5969254" y="6350508"/>
                  </a:lnTo>
                  <a:lnTo>
                    <a:pt x="5969254" y="6337808"/>
                  </a:lnTo>
                  <a:close/>
                  <a:moveTo>
                    <a:pt x="5969254" y="6363208"/>
                  </a:moveTo>
                  <a:lnTo>
                    <a:pt x="5969254" y="6375908"/>
                  </a:lnTo>
                  <a:lnTo>
                    <a:pt x="5956554" y="6375908"/>
                  </a:lnTo>
                  <a:lnTo>
                    <a:pt x="5956554" y="6363208"/>
                  </a:lnTo>
                  <a:close/>
                  <a:moveTo>
                    <a:pt x="5956554" y="6388608"/>
                  </a:moveTo>
                  <a:lnTo>
                    <a:pt x="5956554" y="6401308"/>
                  </a:lnTo>
                  <a:lnTo>
                    <a:pt x="5943854" y="6401308"/>
                  </a:lnTo>
                  <a:lnTo>
                    <a:pt x="5943854" y="6388608"/>
                  </a:lnTo>
                  <a:close/>
                  <a:moveTo>
                    <a:pt x="5943854" y="6414008"/>
                  </a:moveTo>
                  <a:lnTo>
                    <a:pt x="5943854" y="6426708"/>
                  </a:lnTo>
                  <a:lnTo>
                    <a:pt x="5931154" y="6426708"/>
                  </a:lnTo>
                  <a:lnTo>
                    <a:pt x="5931154" y="6414008"/>
                  </a:lnTo>
                  <a:close/>
                  <a:moveTo>
                    <a:pt x="5931154" y="6439408"/>
                  </a:moveTo>
                  <a:lnTo>
                    <a:pt x="5931154" y="6452108"/>
                  </a:lnTo>
                  <a:lnTo>
                    <a:pt x="5918454" y="6452108"/>
                  </a:lnTo>
                  <a:lnTo>
                    <a:pt x="5918454" y="6439408"/>
                  </a:lnTo>
                  <a:close/>
                  <a:moveTo>
                    <a:pt x="5918454" y="6464808"/>
                  </a:moveTo>
                  <a:lnTo>
                    <a:pt x="5918454" y="6477508"/>
                  </a:lnTo>
                  <a:lnTo>
                    <a:pt x="5905754" y="6477508"/>
                  </a:lnTo>
                  <a:lnTo>
                    <a:pt x="5905754" y="6464808"/>
                  </a:lnTo>
                  <a:close/>
                  <a:moveTo>
                    <a:pt x="5905754" y="6490208"/>
                  </a:moveTo>
                  <a:lnTo>
                    <a:pt x="5905754" y="6502908"/>
                  </a:lnTo>
                  <a:lnTo>
                    <a:pt x="5893054" y="6502908"/>
                  </a:lnTo>
                  <a:lnTo>
                    <a:pt x="5893054" y="6490208"/>
                  </a:lnTo>
                  <a:close/>
                  <a:moveTo>
                    <a:pt x="5893054" y="6515608"/>
                  </a:moveTo>
                  <a:lnTo>
                    <a:pt x="5893054" y="6528308"/>
                  </a:lnTo>
                  <a:lnTo>
                    <a:pt x="5880354" y="6528308"/>
                  </a:lnTo>
                  <a:lnTo>
                    <a:pt x="5880354" y="6515608"/>
                  </a:lnTo>
                  <a:close/>
                  <a:moveTo>
                    <a:pt x="5880354" y="6541008"/>
                  </a:moveTo>
                  <a:lnTo>
                    <a:pt x="5880354" y="6553708"/>
                  </a:lnTo>
                  <a:lnTo>
                    <a:pt x="5867654" y="6553708"/>
                  </a:lnTo>
                  <a:lnTo>
                    <a:pt x="5867654" y="6541008"/>
                  </a:lnTo>
                  <a:close/>
                  <a:moveTo>
                    <a:pt x="5867654" y="6566408"/>
                  </a:moveTo>
                  <a:lnTo>
                    <a:pt x="5867654" y="6579108"/>
                  </a:lnTo>
                  <a:lnTo>
                    <a:pt x="5854954" y="6579108"/>
                  </a:lnTo>
                  <a:lnTo>
                    <a:pt x="5854954" y="6566408"/>
                  </a:lnTo>
                  <a:close/>
                  <a:moveTo>
                    <a:pt x="5854954" y="6591808"/>
                  </a:moveTo>
                  <a:lnTo>
                    <a:pt x="5854954" y="6604508"/>
                  </a:lnTo>
                  <a:lnTo>
                    <a:pt x="5842254" y="6604508"/>
                  </a:lnTo>
                  <a:lnTo>
                    <a:pt x="5842254" y="6591808"/>
                  </a:lnTo>
                  <a:close/>
                  <a:moveTo>
                    <a:pt x="5842254" y="6617208"/>
                  </a:moveTo>
                  <a:lnTo>
                    <a:pt x="5842254" y="6629908"/>
                  </a:lnTo>
                  <a:lnTo>
                    <a:pt x="5829554" y="6629908"/>
                  </a:lnTo>
                  <a:lnTo>
                    <a:pt x="5829554" y="6617208"/>
                  </a:lnTo>
                  <a:close/>
                  <a:moveTo>
                    <a:pt x="5829554" y="6642608"/>
                  </a:moveTo>
                  <a:lnTo>
                    <a:pt x="5829554" y="6655308"/>
                  </a:lnTo>
                  <a:lnTo>
                    <a:pt x="5816854" y="6655308"/>
                  </a:lnTo>
                  <a:lnTo>
                    <a:pt x="5816854" y="6642608"/>
                  </a:lnTo>
                  <a:close/>
                  <a:moveTo>
                    <a:pt x="5816854" y="6668008"/>
                  </a:moveTo>
                  <a:lnTo>
                    <a:pt x="5816854" y="6680708"/>
                  </a:lnTo>
                  <a:lnTo>
                    <a:pt x="5804154" y="6680708"/>
                  </a:lnTo>
                  <a:lnTo>
                    <a:pt x="5804154" y="6668008"/>
                  </a:lnTo>
                  <a:close/>
                  <a:moveTo>
                    <a:pt x="5804154" y="6693408"/>
                  </a:moveTo>
                  <a:lnTo>
                    <a:pt x="5804154" y="6706108"/>
                  </a:lnTo>
                  <a:lnTo>
                    <a:pt x="5791454" y="6706108"/>
                  </a:lnTo>
                  <a:lnTo>
                    <a:pt x="5791454" y="6693408"/>
                  </a:lnTo>
                  <a:close/>
                  <a:moveTo>
                    <a:pt x="5791454" y="6718808"/>
                  </a:moveTo>
                  <a:lnTo>
                    <a:pt x="5791454" y="6731508"/>
                  </a:lnTo>
                  <a:lnTo>
                    <a:pt x="5778754" y="6731508"/>
                  </a:lnTo>
                  <a:lnTo>
                    <a:pt x="5778754" y="6718808"/>
                  </a:lnTo>
                  <a:close/>
                  <a:moveTo>
                    <a:pt x="5778754" y="6744208"/>
                  </a:moveTo>
                  <a:lnTo>
                    <a:pt x="5778754" y="6756908"/>
                  </a:lnTo>
                  <a:lnTo>
                    <a:pt x="5766054" y="6756908"/>
                  </a:lnTo>
                  <a:lnTo>
                    <a:pt x="5766054" y="6744208"/>
                  </a:lnTo>
                  <a:close/>
                  <a:moveTo>
                    <a:pt x="5766054" y="6769608"/>
                  </a:moveTo>
                  <a:lnTo>
                    <a:pt x="5766054" y="6782308"/>
                  </a:lnTo>
                  <a:lnTo>
                    <a:pt x="5753354" y="6782308"/>
                  </a:lnTo>
                  <a:lnTo>
                    <a:pt x="5753354" y="6769608"/>
                  </a:lnTo>
                  <a:close/>
                  <a:moveTo>
                    <a:pt x="5753354" y="6795008"/>
                  </a:moveTo>
                  <a:lnTo>
                    <a:pt x="5753354" y="6807708"/>
                  </a:lnTo>
                  <a:lnTo>
                    <a:pt x="5740654" y="6807708"/>
                  </a:lnTo>
                  <a:lnTo>
                    <a:pt x="5740654" y="6795008"/>
                  </a:lnTo>
                  <a:close/>
                  <a:moveTo>
                    <a:pt x="5740654" y="6820408"/>
                  </a:moveTo>
                  <a:lnTo>
                    <a:pt x="5740654" y="6833108"/>
                  </a:lnTo>
                  <a:lnTo>
                    <a:pt x="5727954" y="6833108"/>
                  </a:lnTo>
                  <a:lnTo>
                    <a:pt x="5727954" y="6820408"/>
                  </a:lnTo>
                  <a:close/>
                  <a:moveTo>
                    <a:pt x="5727954" y="6845808"/>
                  </a:moveTo>
                  <a:lnTo>
                    <a:pt x="5727954" y="6858508"/>
                  </a:lnTo>
                  <a:lnTo>
                    <a:pt x="5715254" y="6858508"/>
                  </a:lnTo>
                  <a:lnTo>
                    <a:pt x="5715254" y="6845808"/>
                  </a:lnTo>
                  <a:close/>
                  <a:moveTo>
                    <a:pt x="5715254" y="6871208"/>
                  </a:moveTo>
                  <a:lnTo>
                    <a:pt x="5715254" y="6883908"/>
                  </a:lnTo>
                  <a:lnTo>
                    <a:pt x="5702554" y="6883908"/>
                  </a:lnTo>
                  <a:lnTo>
                    <a:pt x="5702554" y="6871208"/>
                  </a:lnTo>
                  <a:close/>
                  <a:moveTo>
                    <a:pt x="5702554" y="6896608"/>
                  </a:moveTo>
                  <a:lnTo>
                    <a:pt x="5702554" y="6909308"/>
                  </a:lnTo>
                  <a:lnTo>
                    <a:pt x="5689854" y="6909308"/>
                  </a:lnTo>
                  <a:lnTo>
                    <a:pt x="5689854" y="6896608"/>
                  </a:lnTo>
                  <a:close/>
                  <a:moveTo>
                    <a:pt x="5689854" y="6922008"/>
                  </a:moveTo>
                  <a:lnTo>
                    <a:pt x="5689854" y="6934708"/>
                  </a:lnTo>
                  <a:lnTo>
                    <a:pt x="5677154" y="6934708"/>
                  </a:lnTo>
                  <a:lnTo>
                    <a:pt x="5677154" y="6922008"/>
                  </a:lnTo>
                  <a:close/>
                  <a:moveTo>
                    <a:pt x="5677154" y="6947408"/>
                  </a:moveTo>
                  <a:lnTo>
                    <a:pt x="5677154" y="6960108"/>
                  </a:lnTo>
                  <a:lnTo>
                    <a:pt x="5664454" y="6960108"/>
                  </a:lnTo>
                  <a:lnTo>
                    <a:pt x="5664454" y="6947408"/>
                  </a:lnTo>
                  <a:close/>
                  <a:moveTo>
                    <a:pt x="5664454" y="6972808"/>
                  </a:moveTo>
                  <a:lnTo>
                    <a:pt x="5664454" y="6985508"/>
                  </a:lnTo>
                  <a:lnTo>
                    <a:pt x="5651754" y="6985508"/>
                  </a:lnTo>
                  <a:lnTo>
                    <a:pt x="5651754" y="6972808"/>
                  </a:lnTo>
                  <a:close/>
                  <a:moveTo>
                    <a:pt x="5651754" y="6998208"/>
                  </a:moveTo>
                  <a:lnTo>
                    <a:pt x="5651754" y="7010908"/>
                  </a:lnTo>
                  <a:lnTo>
                    <a:pt x="5639054" y="7010908"/>
                  </a:lnTo>
                  <a:lnTo>
                    <a:pt x="5639054" y="6998208"/>
                  </a:lnTo>
                  <a:close/>
                  <a:moveTo>
                    <a:pt x="5639054" y="7023608"/>
                  </a:moveTo>
                  <a:lnTo>
                    <a:pt x="5639054" y="7036308"/>
                  </a:lnTo>
                  <a:lnTo>
                    <a:pt x="5626354" y="7036308"/>
                  </a:lnTo>
                  <a:lnTo>
                    <a:pt x="5626354" y="7023608"/>
                  </a:lnTo>
                  <a:close/>
                  <a:moveTo>
                    <a:pt x="5626354" y="7049008"/>
                  </a:moveTo>
                  <a:lnTo>
                    <a:pt x="5626354" y="7061708"/>
                  </a:lnTo>
                  <a:lnTo>
                    <a:pt x="5613654" y="7061708"/>
                  </a:lnTo>
                  <a:lnTo>
                    <a:pt x="5613654" y="7049008"/>
                  </a:lnTo>
                  <a:close/>
                  <a:moveTo>
                    <a:pt x="5613654" y="7074408"/>
                  </a:moveTo>
                  <a:lnTo>
                    <a:pt x="5613654" y="7087108"/>
                  </a:lnTo>
                  <a:lnTo>
                    <a:pt x="5600954" y="7087108"/>
                  </a:lnTo>
                  <a:lnTo>
                    <a:pt x="5600954" y="7074408"/>
                  </a:lnTo>
                  <a:close/>
                  <a:moveTo>
                    <a:pt x="5600954" y="7099808"/>
                  </a:moveTo>
                  <a:lnTo>
                    <a:pt x="5600954" y="7112508"/>
                  </a:lnTo>
                  <a:lnTo>
                    <a:pt x="5588254" y="7112508"/>
                  </a:lnTo>
                  <a:lnTo>
                    <a:pt x="5588254" y="7099808"/>
                  </a:lnTo>
                  <a:close/>
                  <a:moveTo>
                    <a:pt x="5588254" y="7125208"/>
                  </a:moveTo>
                  <a:lnTo>
                    <a:pt x="5588254" y="7137908"/>
                  </a:lnTo>
                  <a:lnTo>
                    <a:pt x="5575554" y="7137908"/>
                  </a:lnTo>
                  <a:lnTo>
                    <a:pt x="5575554" y="7125208"/>
                  </a:lnTo>
                  <a:close/>
                  <a:moveTo>
                    <a:pt x="5575554" y="7150608"/>
                  </a:moveTo>
                  <a:lnTo>
                    <a:pt x="5575554" y="7163308"/>
                  </a:lnTo>
                  <a:lnTo>
                    <a:pt x="5562854" y="7163308"/>
                  </a:lnTo>
                  <a:lnTo>
                    <a:pt x="5562854" y="7150608"/>
                  </a:lnTo>
                  <a:close/>
                  <a:moveTo>
                    <a:pt x="5562854" y="7176008"/>
                  </a:moveTo>
                  <a:lnTo>
                    <a:pt x="5562854" y="7188708"/>
                  </a:lnTo>
                  <a:lnTo>
                    <a:pt x="5550154" y="7188708"/>
                  </a:lnTo>
                  <a:lnTo>
                    <a:pt x="5550154" y="7176008"/>
                  </a:lnTo>
                  <a:close/>
                  <a:moveTo>
                    <a:pt x="5550154" y="7201408"/>
                  </a:moveTo>
                  <a:lnTo>
                    <a:pt x="5550154" y="7214108"/>
                  </a:lnTo>
                  <a:lnTo>
                    <a:pt x="5537454" y="7214108"/>
                  </a:lnTo>
                  <a:lnTo>
                    <a:pt x="5537454" y="7201408"/>
                  </a:lnTo>
                  <a:close/>
                  <a:moveTo>
                    <a:pt x="5537454" y="7226808"/>
                  </a:moveTo>
                  <a:lnTo>
                    <a:pt x="5537454" y="7239508"/>
                  </a:lnTo>
                  <a:lnTo>
                    <a:pt x="5524754" y="7239508"/>
                  </a:lnTo>
                  <a:lnTo>
                    <a:pt x="5524754" y="7226808"/>
                  </a:lnTo>
                  <a:close/>
                  <a:moveTo>
                    <a:pt x="5524754" y="7252208"/>
                  </a:moveTo>
                  <a:lnTo>
                    <a:pt x="5524754" y="7264908"/>
                  </a:lnTo>
                  <a:lnTo>
                    <a:pt x="5512054" y="7264908"/>
                  </a:lnTo>
                  <a:lnTo>
                    <a:pt x="5512054" y="7252208"/>
                  </a:lnTo>
                  <a:close/>
                  <a:moveTo>
                    <a:pt x="5512054" y="7277608"/>
                  </a:moveTo>
                  <a:lnTo>
                    <a:pt x="5512054" y="7290308"/>
                  </a:lnTo>
                  <a:lnTo>
                    <a:pt x="5499354" y="7290308"/>
                  </a:lnTo>
                  <a:lnTo>
                    <a:pt x="5499354" y="7277608"/>
                  </a:lnTo>
                  <a:close/>
                  <a:moveTo>
                    <a:pt x="5499354" y="7303008"/>
                  </a:moveTo>
                  <a:lnTo>
                    <a:pt x="5499354" y="7315708"/>
                  </a:lnTo>
                  <a:lnTo>
                    <a:pt x="5486654" y="7315708"/>
                  </a:lnTo>
                  <a:lnTo>
                    <a:pt x="5486654" y="7303008"/>
                  </a:lnTo>
                  <a:close/>
                  <a:moveTo>
                    <a:pt x="5486654" y="7328408"/>
                  </a:moveTo>
                  <a:lnTo>
                    <a:pt x="5486654" y="7341108"/>
                  </a:lnTo>
                  <a:lnTo>
                    <a:pt x="5473954" y="7341108"/>
                  </a:lnTo>
                  <a:lnTo>
                    <a:pt x="5473954" y="7328408"/>
                  </a:lnTo>
                  <a:close/>
                  <a:moveTo>
                    <a:pt x="5473954" y="7353808"/>
                  </a:moveTo>
                  <a:lnTo>
                    <a:pt x="5473954" y="7366508"/>
                  </a:lnTo>
                  <a:lnTo>
                    <a:pt x="5461254" y="7366508"/>
                  </a:lnTo>
                  <a:lnTo>
                    <a:pt x="5461254" y="7353808"/>
                  </a:lnTo>
                  <a:close/>
                  <a:moveTo>
                    <a:pt x="5461254" y="7379208"/>
                  </a:moveTo>
                  <a:lnTo>
                    <a:pt x="5461254" y="7391908"/>
                  </a:lnTo>
                  <a:lnTo>
                    <a:pt x="5448554" y="7391908"/>
                  </a:lnTo>
                  <a:lnTo>
                    <a:pt x="5448554" y="7379208"/>
                  </a:lnTo>
                  <a:close/>
                  <a:moveTo>
                    <a:pt x="5448554" y="7404608"/>
                  </a:moveTo>
                  <a:lnTo>
                    <a:pt x="5448554" y="7417308"/>
                  </a:lnTo>
                  <a:lnTo>
                    <a:pt x="5435854" y="7417308"/>
                  </a:lnTo>
                  <a:lnTo>
                    <a:pt x="5435854" y="7404608"/>
                  </a:lnTo>
                  <a:close/>
                  <a:moveTo>
                    <a:pt x="5435854" y="7430008"/>
                  </a:moveTo>
                  <a:lnTo>
                    <a:pt x="5435854" y="7442708"/>
                  </a:lnTo>
                  <a:lnTo>
                    <a:pt x="5423154" y="7442708"/>
                  </a:lnTo>
                  <a:lnTo>
                    <a:pt x="5423154" y="7430008"/>
                  </a:lnTo>
                  <a:close/>
                  <a:moveTo>
                    <a:pt x="5423154" y="7455408"/>
                  </a:moveTo>
                  <a:lnTo>
                    <a:pt x="5423154" y="7468108"/>
                  </a:lnTo>
                  <a:lnTo>
                    <a:pt x="5410454" y="7468108"/>
                  </a:lnTo>
                  <a:lnTo>
                    <a:pt x="5410454" y="7455408"/>
                  </a:lnTo>
                  <a:close/>
                  <a:moveTo>
                    <a:pt x="5410454" y="7480808"/>
                  </a:moveTo>
                  <a:lnTo>
                    <a:pt x="5410454" y="7493508"/>
                  </a:lnTo>
                  <a:lnTo>
                    <a:pt x="5397754" y="7493508"/>
                  </a:lnTo>
                  <a:lnTo>
                    <a:pt x="5397754" y="7480808"/>
                  </a:lnTo>
                  <a:close/>
                  <a:moveTo>
                    <a:pt x="5397754" y="7506208"/>
                  </a:moveTo>
                  <a:lnTo>
                    <a:pt x="5397754" y="7518908"/>
                  </a:lnTo>
                  <a:lnTo>
                    <a:pt x="5385054" y="7518908"/>
                  </a:lnTo>
                  <a:lnTo>
                    <a:pt x="5385054" y="7506208"/>
                  </a:lnTo>
                  <a:close/>
                  <a:moveTo>
                    <a:pt x="5385054" y="7531608"/>
                  </a:moveTo>
                  <a:lnTo>
                    <a:pt x="5385054" y="7544308"/>
                  </a:lnTo>
                  <a:lnTo>
                    <a:pt x="5372354" y="7544308"/>
                  </a:lnTo>
                  <a:lnTo>
                    <a:pt x="5372354" y="7531608"/>
                  </a:lnTo>
                  <a:close/>
                  <a:moveTo>
                    <a:pt x="5372354" y="7557008"/>
                  </a:moveTo>
                  <a:lnTo>
                    <a:pt x="5372354" y="7569708"/>
                  </a:lnTo>
                  <a:lnTo>
                    <a:pt x="5359654" y="7569708"/>
                  </a:lnTo>
                  <a:lnTo>
                    <a:pt x="5359654" y="7557008"/>
                  </a:lnTo>
                  <a:close/>
                  <a:moveTo>
                    <a:pt x="5359654" y="7582408"/>
                  </a:moveTo>
                  <a:lnTo>
                    <a:pt x="5359654" y="7595108"/>
                  </a:lnTo>
                  <a:lnTo>
                    <a:pt x="5346954" y="7595108"/>
                  </a:lnTo>
                  <a:lnTo>
                    <a:pt x="5346954" y="7582408"/>
                  </a:lnTo>
                  <a:close/>
                  <a:moveTo>
                    <a:pt x="5346954" y="7607808"/>
                  </a:moveTo>
                  <a:lnTo>
                    <a:pt x="5346954" y="7620508"/>
                  </a:lnTo>
                  <a:lnTo>
                    <a:pt x="5334254" y="7620508"/>
                  </a:lnTo>
                  <a:lnTo>
                    <a:pt x="5334254" y="7607808"/>
                  </a:lnTo>
                  <a:close/>
                  <a:moveTo>
                    <a:pt x="5334254" y="7633208"/>
                  </a:moveTo>
                  <a:lnTo>
                    <a:pt x="5334254" y="7645908"/>
                  </a:lnTo>
                  <a:lnTo>
                    <a:pt x="5321554" y="7645908"/>
                  </a:lnTo>
                  <a:lnTo>
                    <a:pt x="5321554" y="7633208"/>
                  </a:lnTo>
                  <a:close/>
                  <a:moveTo>
                    <a:pt x="5321554" y="7658608"/>
                  </a:moveTo>
                  <a:lnTo>
                    <a:pt x="5321554" y="7671308"/>
                  </a:lnTo>
                  <a:lnTo>
                    <a:pt x="5308854" y="7671308"/>
                  </a:lnTo>
                  <a:lnTo>
                    <a:pt x="5308854" y="7658608"/>
                  </a:lnTo>
                  <a:close/>
                  <a:moveTo>
                    <a:pt x="5308854" y="7684008"/>
                  </a:moveTo>
                  <a:lnTo>
                    <a:pt x="5308854" y="7696708"/>
                  </a:lnTo>
                  <a:lnTo>
                    <a:pt x="5296154" y="7696708"/>
                  </a:lnTo>
                  <a:lnTo>
                    <a:pt x="5296154" y="7684008"/>
                  </a:lnTo>
                  <a:close/>
                  <a:moveTo>
                    <a:pt x="5296154" y="7709408"/>
                  </a:moveTo>
                  <a:lnTo>
                    <a:pt x="5296154" y="7722108"/>
                  </a:lnTo>
                  <a:lnTo>
                    <a:pt x="5283454" y="7722108"/>
                  </a:lnTo>
                  <a:lnTo>
                    <a:pt x="5283454" y="7709408"/>
                  </a:lnTo>
                  <a:close/>
                  <a:moveTo>
                    <a:pt x="5283454" y="7734808"/>
                  </a:moveTo>
                  <a:lnTo>
                    <a:pt x="5283454" y="7747508"/>
                  </a:lnTo>
                  <a:lnTo>
                    <a:pt x="5270754" y="7747508"/>
                  </a:lnTo>
                  <a:lnTo>
                    <a:pt x="5270754" y="7734808"/>
                  </a:lnTo>
                  <a:close/>
                  <a:moveTo>
                    <a:pt x="5270754" y="7760208"/>
                  </a:moveTo>
                  <a:lnTo>
                    <a:pt x="5270754" y="7772908"/>
                  </a:lnTo>
                  <a:lnTo>
                    <a:pt x="5258054" y="7772908"/>
                  </a:lnTo>
                  <a:lnTo>
                    <a:pt x="5258054" y="7760208"/>
                  </a:lnTo>
                  <a:close/>
                  <a:moveTo>
                    <a:pt x="5258054" y="7785608"/>
                  </a:moveTo>
                  <a:lnTo>
                    <a:pt x="5258054" y="7798308"/>
                  </a:lnTo>
                  <a:lnTo>
                    <a:pt x="5245354" y="7798308"/>
                  </a:lnTo>
                  <a:lnTo>
                    <a:pt x="5245354" y="7785608"/>
                  </a:lnTo>
                  <a:close/>
                  <a:moveTo>
                    <a:pt x="5245354" y="7811008"/>
                  </a:moveTo>
                  <a:lnTo>
                    <a:pt x="5245354" y="7823708"/>
                  </a:lnTo>
                  <a:lnTo>
                    <a:pt x="5232654" y="7823708"/>
                  </a:lnTo>
                  <a:lnTo>
                    <a:pt x="5232654" y="7811008"/>
                  </a:lnTo>
                  <a:close/>
                  <a:moveTo>
                    <a:pt x="5232654" y="7836408"/>
                  </a:moveTo>
                  <a:lnTo>
                    <a:pt x="5232654" y="7849108"/>
                  </a:lnTo>
                  <a:lnTo>
                    <a:pt x="5219954" y="7849108"/>
                  </a:lnTo>
                  <a:lnTo>
                    <a:pt x="5219954" y="7836408"/>
                  </a:lnTo>
                  <a:close/>
                  <a:moveTo>
                    <a:pt x="5219954" y="7861808"/>
                  </a:moveTo>
                  <a:lnTo>
                    <a:pt x="5219954" y="7874508"/>
                  </a:lnTo>
                  <a:lnTo>
                    <a:pt x="5207254" y="7874508"/>
                  </a:lnTo>
                  <a:lnTo>
                    <a:pt x="5207254" y="7861808"/>
                  </a:lnTo>
                  <a:close/>
                  <a:moveTo>
                    <a:pt x="5207254" y="7887208"/>
                  </a:moveTo>
                  <a:lnTo>
                    <a:pt x="5207254" y="7899908"/>
                  </a:lnTo>
                  <a:lnTo>
                    <a:pt x="5194554" y="7899908"/>
                  </a:lnTo>
                  <a:lnTo>
                    <a:pt x="5194554" y="7887208"/>
                  </a:lnTo>
                  <a:close/>
                  <a:moveTo>
                    <a:pt x="5194554" y="7912608"/>
                  </a:moveTo>
                  <a:lnTo>
                    <a:pt x="5194554" y="7925308"/>
                  </a:lnTo>
                  <a:lnTo>
                    <a:pt x="5181854" y="7925308"/>
                  </a:lnTo>
                  <a:lnTo>
                    <a:pt x="5181854" y="7912608"/>
                  </a:lnTo>
                  <a:close/>
                  <a:moveTo>
                    <a:pt x="5181854" y="7938008"/>
                  </a:moveTo>
                  <a:lnTo>
                    <a:pt x="5181854" y="7950708"/>
                  </a:lnTo>
                  <a:lnTo>
                    <a:pt x="5169154" y="7950708"/>
                  </a:lnTo>
                  <a:lnTo>
                    <a:pt x="5169154" y="7938008"/>
                  </a:lnTo>
                  <a:close/>
                  <a:moveTo>
                    <a:pt x="5169154" y="7963408"/>
                  </a:moveTo>
                  <a:lnTo>
                    <a:pt x="5169154" y="7976108"/>
                  </a:lnTo>
                  <a:lnTo>
                    <a:pt x="5156454" y="7976108"/>
                  </a:lnTo>
                  <a:lnTo>
                    <a:pt x="5156454" y="7963408"/>
                  </a:lnTo>
                  <a:close/>
                  <a:moveTo>
                    <a:pt x="5156454" y="7988808"/>
                  </a:moveTo>
                  <a:lnTo>
                    <a:pt x="5156454" y="8001508"/>
                  </a:lnTo>
                  <a:lnTo>
                    <a:pt x="5143754" y="8001508"/>
                  </a:lnTo>
                  <a:lnTo>
                    <a:pt x="5143754" y="7988808"/>
                  </a:lnTo>
                  <a:close/>
                  <a:moveTo>
                    <a:pt x="5143754" y="8014208"/>
                  </a:moveTo>
                  <a:lnTo>
                    <a:pt x="5143754" y="8026908"/>
                  </a:lnTo>
                  <a:lnTo>
                    <a:pt x="5131054" y="8026908"/>
                  </a:lnTo>
                  <a:lnTo>
                    <a:pt x="5131054" y="8014208"/>
                  </a:lnTo>
                  <a:close/>
                  <a:moveTo>
                    <a:pt x="5131054" y="8039608"/>
                  </a:moveTo>
                  <a:lnTo>
                    <a:pt x="5131054" y="8052308"/>
                  </a:lnTo>
                  <a:lnTo>
                    <a:pt x="5118354" y="8052308"/>
                  </a:lnTo>
                  <a:lnTo>
                    <a:pt x="5118354" y="8039608"/>
                  </a:lnTo>
                  <a:close/>
                  <a:moveTo>
                    <a:pt x="5118354" y="8065008"/>
                  </a:moveTo>
                  <a:lnTo>
                    <a:pt x="5118354" y="8077708"/>
                  </a:lnTo>
                  <a:lnTo>
                    <a:pt x="5105654" y="8077708"/>
                  </a:lnTo>
                  <a:lnTo>
                    <a:pt x="5105654" y="8065008"/>
                  </a:lnTo>
                  <a:close/>
                  <a:moveTo>
                    <a:pt x="5105654" y="8090408"/>
                  </a:moveTo>
                  <a:lnTo>
                    <a:pt x="5105654" y="8103108"/>
                  </a:lnTo>
                  <a:lnTo>
                    <a:pt x="5092954" y="8103108"/>
                  </a:lnTo>
                  <a:lnTo>
                    <a:pt x="5092954" y="8090408"/>
                  </a:lnTo>
                  <a:close/>
                  <a:moveTo>
                    <a:pt x="5092954" y="8115808"/>
                  </a:moveTo>
                  <a:lnTo>
                    <a:pt x="5092954" y="8128508"/>
                  </a:lnTo>
                  <a:lnTo>
                    <a:pt x="5080254" y="8128508"/>
                  </a:lnTo>
                  <a:lnTo>
                    <a:pt x="5080254" y="8115808"/>
                  </a:lnTo>
                  <a:close/>
                  <a:moveTo>
                    <a:pt x="5080254" y="8141208"/>
                  </a:moveTo>
                  <a:lnTo>
                    <a:pt x="5080254" y="8153908"/>
                  </a:lnTo>
                  <a:lnTo>
                    <a:pt x="5067554" y="8153908"/>
                  </a:lnTo>
                  <a:lnTo>
                    <a:pt x="5067554" y="8141208"/>
                  </a:lnTo>
                  <a:close/>
                  <a:moveTo>
                    <a:pt x="5067554" y="8166608"/>
                  </a:moveTo>
                  <a:lnTo>
                    <a:pt x="5067554" y="8179308"/>
                  </a:lnTo>
                  <a:lnTo>
                    <a:pt x="5054854" y="8179308"/>
                  </a:lnTo>
                  <a:lnTo>
                    <a:pt x="5054854" y="8166608"/>
                  </a:lnTo>
                  <a:close/>
                  <a:moveTo>
                    <a:pt x="5054854" y="8192008"/>
                  </a:moveTo>
                  <a:lnTo>
                    <a:pt x="5054854" y="8204708"/>
                  </a:lnTo>
                  <a:lnTo>
                    <a:pt x="5042154" y="8204708"/>
                  </a:lnTo>
                  <a:lnTo>
                    <a:pt x="5042154" y="8192008"/>
                  </a:lnTo>
                  <a:close/>
                  <a:moveTo>
                    <a:pt x="5042154" y="8217408"/>
                  </a:moveTo>
                  <a:lnTo>
                    <a:pt x="5042154" y="8230108"/>
                  </a:lnTo>
                  <a:lnTo>
                    <a:pt x="5029454" y="8230108"/>
                  </a:lnTo>
                  <a:lnTo>
                    <a:pt x="5029454" y="8217408"/>
                  </a:lnTo>
                  <a:close/>
                  <a:moveTo>
                    <a:pt x="5029454" y="8242808"/>
                  </a:moveTo>
                  <a:lnTo>
                    <a:pt x="5029454" y="8255508"/>
                  </a:lnTo>
                  <a:lnTo>
                    <a:pt x="5016754" y="8255508"/>
                  </a:lnTo>
                  <a:lnTo>
                    <a:pt x="5016754" y="8242808"/>
                  </a:lnTo>
                  <a:close/>
                  <a:moveTo>
                    <a:pt x="5016754" y="8268208"/>
                  </a:moveTo>
                  <a:lnTo>
                    <a:pt x="5016754" y="8280908"/>
                  </a:lnTo>
                  <a:lnTo>
                    <a:pt x="5004054" y="8280908"/>
                  </a:lnTo>
                  <a:lnTo>
                    <a:pt x="5004054" y="8268208"/>
                  </a:lnTo>
                  <a:close/>
                  <a:moveTo>
                    <a:pt x="5004054" y="8293608"/>
                  </a:moveTo>
                  <a:lnTo>
                    <a:pt x="5004054" y="8306308"/>
                  </a:lnTo>
                  <a:lnTo>
                    <a:pt x="4991354" y="8306308"/>
                  </a:lnTo>
                  <a:lnTo>
                    <a:pt x="4991354" y="8293608"/>
                  </a:lnTo>
                  <a:close/>
                  <a:moveTo>
                    <a:pt x="4991354" y="8319008"/>
                  </a:moveTo>
                  <a:lnTo>
                    <a:pt x="4991354" y="8331708"/>
                  </a:lnTo>
                  <a:lnTo>
                    <a:pt x="4978654" y="8331708"/>
                  </a:lnTo>
                  <a:lnTo>
                    <a:pt x="4978654" y="8319008"/>
                  </a:lnTo>
                  <a:close/>
                  <a:moveTo>
                    <a:pt x="4978654" y="8344408"/>
                  </a:moveTo>
                  <a:lnTo>
                    <a:pt x="4978654" y="8357108"/>
                  </a:lnTo>
                  <a:lnTo>
                    <a:pt x="4965954" y="8357108"/>
                  </a:lnTo>
                  <a:lnTo>
                    <a:pt x="4965954" y="8344408"/>
                  </a:lnTo>
                  <a:close/>
                  <a:moveTo>
                    <a:pt x="4965954" y="8369808"/>
                  </a:moveTo>
                  <a:lnTo>
                    <a:pt x="4965954" y="8382508"/>
                  </a:lnTo>
                  <a:lnTo>
                    <a:pt x="4953254" y="8382508"/>
                  </a:lnTo>
                  <a:lnTo>
                    <a:pt x="4953254" y="8369808"/>
                  </a:lnTo>
                  <a:close/>
                  <a:moveTo>
                    <a:pt x="4953254" y="8395208"/>
                  </a:moveTo>
                  <a:lnTo>
                    <a:pt x="4953254" y="8407908"/>
                  </a:lnTo>
                  <a:lnTo>
                    <a:pt x="4940554" y="8407908"/>
                  </a:lnTo>
                  <a:lnTo>
                    <a:pt x="4940554" y="8395208"/>
                  </a:lnTo>
                  <a:close/>
                  <a:moveTo>
                    <a:pt x="4940554" y="8420608"/>
                  </a:moveTo>
                  <a:lnTo>
                    <a:pt x="4940554" y="8433308"/>
                  </a:lnTo>
                  <a:lnTo>
                    <a:pt x="4927854" y="8433308"/>
                  </a:lnTo>
                  <a:lnTo>
                    <a:pt x="4927854" y="8420608"/>
                  </a:lnTo>
                  <a:close/>
                  <a:moveTo>
                    <a:pt x="4927854" y="8446008"/>
                  </a:moveTo>
                  <a:lnTo>
                    <a:pt x="4927854" y="8458708"/>
                  </a:lnTo>
                  <a:lnTo>
                    <a:pt x="4915154" y="8458708"/>
                  </a:lnTo>
                  <a:lnTo>
                    <a:pt x="4915154" y="8446008"/>
                  </a:lnTo>
                  <a:close/>
                  <a:moveTo>
                    <a:pt x="4915154" y="8471408"/>
                  </a:moveTo>
                  <a:lnTo>
                    <a:pt x="4915154" y="8484108"/>
                  </a:lnTo>
                  <a:lnTo>
                    <a:pt x="4902454" y="8484108"/>
                  </a:lnTo>
                  <a:lnTo>
                    <a:pt x="4902454" y="8471408"/>
                  </a:lnTo>
                  <a:close/>
                  <a:moveTo>
                    <a:pt x="4902454" y="8496808"/>
                  </a:moveTo>
                  <a:lnTo>
                    <a:pt x="4902454" y="8509508"/>
                  </a:lnTo>
                  <a:lnTo>
                    <a:pt x="4889754" y="8509508"/>
                  </a:lnTo>
                  <a:lnTo>
                    <a:pt x="4889754" y="8496808"/>
                  </a:lnTo>
                  <a:close/>
                  <a:moveTo>
                    <a:pt x="4889754" y="8522208"/>
                  </a:moveTo>
                  <a:lnTo>
                    <a:pt x="4889754" y="8534908"/>
                  </a:lnTo>
                  <a:lnTo>
                    <a:pt x="4877054" y="8534908"/>
                  </a:lnTo>
                  <a:lnTo>
                    <a:pt x="4877054" y="8522208"/>
                  </a:lnTo>
                  <a:close/>
                  <a:moveTo>
                    <a:pt x="4877054" y="8547608"/>
                  </a:moveTo>
                  <a:lnTo>
                    <a:pt x="4877054" y="8560308"/>
                  </a:lnTo>
                  <a:lnTo>
                    <a:pt x="4864354" y="8560308"/>
                  </a:lnTo>
                  <a:lnTo>
                    <a:pt x="4864354" y="8547608"/>
                  </a:lnTo>
                  <a:close/>
                  <a:moveTo>
                    <a:pt x="4864354" y="8573008"/>
                  </a:moveTo>
                  <a:lnTo>
                    <a:pt x="4864354" y="8585708"/>
                  </a:lnTo>
                  <a:lnTo>
                    <a:pt x="4851654" y="8585708"/>
                  </a:lnTo>
                  <a:lnTo>
                    <a:pt x="4851654" y="8573008"/>
                  </a:lnTo>
                  <a:close/>
                  <a:moveTo>
                    <a:pt x="4851654" y="8598408"/>
                  </a:moveTo>
                  <a:lnTo>
                    <a:pt x="4851654" y="8611108"/>
                  </a:lnTo>
                  <a:lnTo>
                    <a:pt x="4838954" y="8611108"/>
                  </a:lnTo>
                  <a:lnTo>
                    <a:pt x="4838954" y="8598408"/>
                  </a:lnTo>
                  <a:close/>
                  <a:moveTo>
                    <a:pt x="4838954" y="8623808"/>
                  </a:moveTo>
                  <a:lnTo>
                    <a:pt x="4838954" y="8636508"/>
                  </a:lnTo>
                  <a:lnTo>
                    <a:pt x="4826254" y="8636508"/>
                  </a:lnTo>
                  <a:lnTo>
                    <a:pt x="4826254" y="8623808"/>
                  </a:lnTo>
                  <a:close/>
                  <a:moveTo>
                    <a:pt x="4826254" y="8649208"/>
                  </a:moveTo>
                  <a:lnTo>
                    <a:pt x="4826254" y="8661908"/>
                  </a:lnTo>
                  <a:lnTo>
                    <a:pt x="4813554" y="8661908"/>
                  </a:lnTo>
                  <a:lnTo>
                    <a:pt x="4813554" y="8649208"/>
                  </a:lnTo>
                  <a:close/>
                  <a:moveTo>
                    <a:pt x="4813554" y="8674608"/>
                  </a:moveTo>
                  <a:lnTo>
                    <a:pt x="4813554" y="8687308"/>
                  </a:lnTo>
                  <a:lnTo>
                    <a:pt x="4800854" y="8687308"/>
                  </a:lnTo>
                  <a:lnTo>
                    <a:pt x="4800854" y="8674608"/>
                  </a:lnTo>
                  <a:close/>
                  <a:moveTo>
                    <a:pt x="4800854" y="8700008"/>
                  </a:moveTo>
                  <a:lnTo>
                    <a:pt x="4800854" y="8712708"/>
                  </a:lnTo>
                  <a:lnTo>
                    <a:pt x="4788154" y="8712708"/>
                  </a:lnTo>
                  <a:lnTo>
                    <a:pt x="4788154" y="8700008"/>
                  </a:lnTo>
                  <a:close/>
                  <a:moveTo>
                    <a:pt x="4788154" y="8725408"/>
                  </a:moveTo>
                  <a:lnTo>
                    <a:pt x="4788154" y="8738108"/>
                  </a:lnTo>
                  <a:lnTo>
                    <a:pt x="4775454" y="8738108"/>
                  </a:lnTo>
                  <a:lnTo>
                    <a:pt x="4775454" y="8725408"/>
                  </a:lnTo>
                  <a:close/>
                  <a:moveTo>
                    <a:pt x="4775454" y="8750808"/>
                  </a:moveTo>
                  <a:lnTo>
                    <a:pt x="4775454" y="8763508"/>
                  </a:lnTo>
                  <a:lnTo>
                    <a:pt x="4762754" y="8763508"/>
                  </a:lnTo>
                  <a:lnTo>
                    <a:pt x="4762754" y="8750808"/>
                  </a:lnTo>
                  <a:close/>
                  <a:moveTo>
                    <a:pt x="4762754" y="8776208"/>
                  </a:moveTo>
                  <a:lnTo>
                    <a:pt x="4762754" y="8788908"/>
                  </a:lnTo>
                  <a:lnTo>
                    <a:pt x="4750054" y="8788908"/>
                  </a:lnTo>
                  <a:lnTo>
                    <a:pt x="4750054" y="8776208"/>
                  </a:lnTo>
                  <a:close/>
                  <a:moveTo>
                    <a:pt x="4750054" y="8801608"/>
                  </a:moveTo>
                  <a:lnTo>
                    <a:pt x="4750054" y="8814308"/>
                  </a:lnTo>
                  <a:lnTo>
                    <a:pt x="4737354" y="8814308"/>
                  </a:lnTo>
                  <a:lnTo>
                    <a:pt x="4737354" y="8801608"/>
                  </a:lnTo>
                  <a:close/>
                  <a:moveTo>
                    <a:pt x="4737354" y="8827008"/>
                  </a:moveTo>
                  <a:lnTo>
                    <a:pt x="4737354" y="8839708"/>
                  </a:lnTo>
                  <a:lnTo>
                    <a:pt x="4724654" y="8839708"/>
                  </a:lnTo>
                  <a:lnTo>
                    <a:pt x="4724654" y="8827008"/>
                  </a:lnTo>
                  <a:close/>
                  <a:moveTo>
                    <a:pt x="4724654" y="8852408"/>
                  </a:moveTo>
                  <a:lnTo>
                    <a:pt x="4724654" y="8865108"/>
                  </a:lnTo>
                  <a:lnTo>
                    <a:pt x="4711954" y="8865108"/>
                  </a:lnTo>
                  <a:lnTo>
                    <a:pt x="4711954" y="8852408"/>
                  </a:lnTo>
                  <a:close/>
                  <a:moveTo>
                    <a:pt x="4711954" y="8877808"/>
                  </a:moveTo>
                  <a:lnTo>
                    <a:pt x="4711954" y="8890508"/>
                  </a:lnTo>
                  <a:lnTo>
                    <a:pt x="4699254" y="8890508"/>
                  </a:lnTo>
                  <a:lnTo>
                    <a:pt x="4699254" y="8877808"/>
                  </a:lnTo>
                  <a:close/>
                  <a:moveTo>
                    <a:pt x="4699254" y="8903208"/>
                  </a:moveTo>
                  <a:lnTo>
                    <a:pt x="4699254" y="8915908"/>
                  </a:lnTo>
                  <a:lnTo>
                    <a:pt x="4686554" y="8915908"/>
                  </a:lnTo>
                  <a:lnTo>
                    <a:pt x="4686554" y="8903208"/>
                  </a:lnTo>
                  <a:close/>
                  <a:moveTo>
                    <a:pt x="4686554" y="8928608"/>
                  </a:moveTo>
                  <a:lnTo>
                    <a:pt x="4686554" y="8941308"/>
                  </a:lnTo>
                  <a:lnTo>
                    <a:pt x="4673854" y="8941308"/>
                  </a:lnTo>
                  <a:lnTo>
                    <a:pt x="4673854" y="8928608"/>
                  </a:lnTo>
                  <a:close/>
                  <a:moveTo>
                    <a:pt x="4673854" y="8954008"/>
                  </a:moveTo>
                  <a:lnTo>
                    <a:pt x="4673854" y="8966708"/>
                  </a:lnTo>
                  <a:lnTo>
                    <a:pt x="4661154" y="8966708"/>
                  </a:lnTo>
                  <a:lnTo>
                    <a:pt x="4661154" y="8954008"/>
                  </a:lnTo>
                  <a:close/>
                  <a:moveTo>
                    <a:pt x="4661154" y="8979408"/>
                  </a:moveTo>
                  <a:lnTo>
                    <a:pt x="4661154" y="8992108"/>
                  </a:lnTo>
                  <a:lnTo>
                    <a:pt x="4648454" y="8992108"/>
                  </a:lnTo>
                  <a:lnTo>
                    <a:pt x="4648454" y="8979408"/>
                  </a:lnTo>
                  <a:close/>
                  <a:moveTo>
                    <a:pt x="4648454" y="9004808"/>
                  </a:moveTo>
                  <a:lnTo>
                    <a:pt x="4648454" y="9017508"/>
                  </a:lnTo>
                  <a:lnTo>
                    <a:pt x="4635754" y="9017508"/>
                  </a:lnTo>
                  <a:lnTo>
                    <a:pt x="4635754" y="9004808"/>
                  </a:lnTo>
                  <a:close/>
                  <a:moveTo>
                    <a:pt x="4635754" y="9030208"/>
                  </a:moveTo>
                  <a:lnTo>
                    <a:pt x="4635754" y="9042908"/>
                  </a:lnTo>
                  <a:lnTo>
                    <a:pt x="4623054" y="9042908"/>
                  </a:lnTo>
                  <a:lnTo>
                    <a:pt x="4623054" y="9030208"/>
                  </a:lnTo>
                  <a:close/>
                  <a:moveTo>
                    <a:pt x="4623054" y="9055608"/>
                  </a:moveTo>
                  <a:lnTo>
                    <a:pt x="4623054" y="9068308"/>
                  </a:lnTo>
                  <a:lnTo>
                    <a:pt x="4610354" y="9068308"/>
                  </a:lnTo>
                  <a:lnTo>
                    <a:pt x="4610354" y="9055608"/>
                  </a:lnTo>
                  <a:close/>
                  <a:moveTo>
                    <a:pt x="4610354" y="9081008"/>
                  </a:moveTo>
                  <a:lnTo>
                    <a:pt x="4610354" y="9093708"/>
                  </a:lnTo>
                  <a:lnTo>
                    <a:pt x="4597654" y="9093708"/>
                  </a:lnTo>
                  <a:lnTo>
                    <a:pt x="4597654" y="9081008"/>
                  </a:lnTo>
                  <a:close/>
                  <a:moveTo>
                    <a:pt x="4597654" y="9106408"/>
                  </a:moveTo>
                  <a:lnTo>
                    <a:pt x="4597654" y="9119108"/>
                  </a:lnTo>
                  <a:lnTo>
                    <a:pt x="4584954" y="9119108"/>
                  </a:lnTo>
                  <a:lnTo>
                    <a:pt x="4584954" y="9106408"/>
                  </a:lnTo>
                  <a:close/>
                  <a:moveTo>
                    <a:pt x="4584954" y="9131808"/>
                  </a:moveTo>
                  <a:lnTo>
                    <a:pt x="4584954" y="9144508"/>
                  </a:lnTo>
                  <a:lnTo>
                    <a:pt x="4572254" y="9144508"/>
                  </a:lnTo>
                  <a:lnTo>
                    <a:pt x="4572254" y="9131808"/>
                  </a:lnTo>
                  <a:close/>
                  <a:moveTo>
                    <a:pt x="4572254" y="9157208"/>
                  </a:moveTo>
                  <a:lnTo>
                    <a:pt x="4572254" y="9169908"/>
                  </a:lnTo>
                  <a:lnTo>
                    <a:pt x="4559554" y="9169908"/>
                  </a:lnTo>
                  <a:lnTo>
                    <a:pt x="4559554" y="9157208"/>
                  </a:lnTo>
                  <a:close/>
                  <a:moveTo>
                    <a:pt x="4559554" y="9182608"/>
                  </a:moveTo>
                  <a:lnTo>
                    <a:pt x="4559554" y="9195308"/>
                  </a:lnTo>
                  <a:lnTo>
                    <a:pt x="4546854" y="9195308"/>
                  </a:lnTo>
                  <a:lnTo>
                    <a:pt x="4546854" y="9182608"/>
                  </a:lnTo>
                  <a:close/>
                  <a:moveTo>
                    <a:pt x="4546854" y="9208008"/>
                  </a:moveTo>
                  <a:lnTo>
                    <a:pt x="4546854" y="9220708"/>
                  </a:lnTo>
                  <a:lnTo>
                    <a:pt x="4534154" y="9220708"/>
                  </a:lnTo>
                  <a:lnTo>
                    <a:pt x="4534154" y="9208008"/>
                  </a:lnTo>
                  <a:close/>
                  <a:moveTo>
                    <a:pt x="4534154" y="9233408"/>
                  </a:moveTo>
                  <a:lnTo>
                    <a:pt x="4534154" y="9246108"/>
                  </a:lnTo>
                  <a:lnTo>
                    <a:pt x="4521454" y="9246108"/>
                  </a:lnTo>
                  <a:lnTo>
                    <a:pt x="4521454" y="9233408"/>
                  </a:lnTo>
                  <a:close/>
                  <a:moveTo>
                    <a:pt x="4521454" y="9258808"/>
                  </a:moveTo>
                  <a:lnTo>
                    <a:pt x="4521454" y="9271508"/>
                  </a:lnTo>
                  <a:lnTo>
                    <a:pt x="4508754" y="9271508"/>
                  </a:lnTo>
                  <a:lnTo>
                    <a:pt x="4508754" y="9258808"/>
                  </a:lnTo>
                  <a:close/>
                  <a:moveTo>
                    <a:pt x="4508754" y="9284208"/>
                  </a:moveTo>
                  <a:lnTo>
                    <a:pt x="4508754" y="9296908"/>
                  </a:lnTo>
                  <a:lnTo>
                    <a:pt x="4496054" y="9296908"/>
                  </a:lnTo>
                  <a:lnTo>
                    <a:pt x="4496054" y="9284208"/>
                  </a:lnTo>
                  <a:close/>
                  <a:moveTo>
                    <a:pt x="4496054" y="9309608"/>
                  </a:moveTo>
                  <a:lnTo>
                    <a:pt x="4496054" y="9322308"/>
                  </a:lnTo>
                  <a:lnTo>
                    <a:pt x="4483354" y="9322308"/>
                  </a:lnTo>
                  <a:lnTo>
                    <a:pt x="4483354" y="9309608"/>
                  </a:lnTo>
                  <a:close/>
                  <a:moveTo>
                    <a:pt x="4483354" y="9335008"/>
                  </a:moveTo>
                  <a:lnTo>
                    <a:pt x="4483354" y="9347708"/>
                  </a:lnTo>
                  <a:lnTo>
                    <a:pt x="4470654" y="9347708"/>
                  </a:lnTo>
                  <a:lnTo>
                    <a:pt x="4470654" y="9335008"/>
                  </a:lnTo>
                  <a:close/>
                  <a:moveTo>
                    <a:pt x="4470654" y="9360408"/>
                  </a:moveTo>
                  <a:lnTo>
                    <a:pt x="4470654" y="9373108"/>
                  </a:lnTo>
                  <a:lnTo>
                    <a:pt x="4457954" y="9373108"/>
                  </a:lnTo>
                  <a:lnTo>
                    <a:pt x="4457954" y="9360408"/>
                  </a:lnTo>
                  <a:close/>
                  <a:moveTo>
                    <a:pt x="4457954" y="9385808"/>
                  </a:moveTo>
                  <a:lnTo>
                    <a:pt x="4457954" y="9398508"/>
                  </a:lnTo>
                  <a:lnTo>
                    <a:pt x="4445254" y="9398508"/>
                  </a:lnTo>
                  <a:lnTo>
                    <a:pt x="4445254" y="9385808"/>
                  </a:lnTo>
                  <a:close/>
                  <a:moveTo>
                    <a:pt x="4445254" y="9411208"/>
                  </a:moveTo>
                  <a:lnTo>
                    <a:pt x="4445254" y="9423908"/>
                  </a:lnTo>
                  <a:lnTo>
                    <a:pt x="4432554" y="9423908"/>
                  </a:lnTo>
                  <a:lnTo>
                    <a:pt x="4432554" y="9411208"/>
                  </a:lnTo>
                  <a:close/>
                  <a:moveTo>
                    <a:pt x="4432554" y="9436608"/>
                  </a:moveTo>
                  <a:lnTo>
                    <a:pt x="4432554" y="9449308"/>
                  </a:lnTo>
                  <a:lnTo>
                    <a:pt x="4419854" y="9449308"/>
                  </a:lnTo>
                  <a:lnTo>
                    <a:pt x="4419854" y="9436608"/>
                  </a:lnTo>
                  <a:close/>
                  <a:moveTo>
                    <a:pt x="4419854" y="9462008"/>
                  </a:moveTo>
                  <a:lnTo>
                    <a:pt x="4419854" y="9474708"/>
                  </a:lnTo>
                  <a:lnTo>
                    <a:pt x="4407154" y="9474708"/>
                  </a:lnTo>
                  <a:lnTo>
                    <a:pt x="4407154" y="9462008"/>
                  </a:lnTo>
                  <a:close/>
                  <a:moveTo>
                    <a:pt x="4407154" y="9487408"/>
                  </a:moveTo>
                  <a:lnTo>
                    <a:pt x="4407154" y="9500108"/>
                  </a:lnTo>
                  <a:lnTo>
                    <a:pt x="4394454" y="9500108"/>
                  </a:lnTo>
                  <a:lnTo>
                    <a:pt x="4394454" y="9487408"/>
                  </a:lnTo>
                  <a:close/>
                  <a:moveTo>
                    <a:pt x="4394454" y="9512808"/>
                  </a:moveTo>
                  <a:lnTo>
                    <a:pt x="4394454" y="9525508"/>
                  </a:lnTo>
                  <a:lnTo>
                    <a:pt x="4381754" y="9525508"/>
                  </a:lnTo>
                  <a:lnTo>
                    <a:pt x="4381754" y="9512808"/>
                  </a:lnTo>
                  <a:close/>
                  <a:moveTo>
                    <a:pt x="4381754" y="9538208"/>
                  </a:moveTo>
                  <a:lnTo>
                    <a:pt x="4381754" y="9550908"/>
                  </a:lnTo>
                  <a:lnTo>
                    <a:pt x="4369054" y="9550908"/>
                  </a:lnTo>
                  <a:lnTo>
                    <a:pt x="4369054" y="9538208"/>
                  </a:lnTo>
                  <a:close/>
                  <a:moveTo>
                    <a:pt x="4369054" y="9563608"/>
                  </a:moveTo>
                  <a:lnTo>
                    <a:pt x="4369054" y="9576308"/>
                  </a:lnTo>
                  <a:lnTo>
                    <a:pt x="4356354" y="9576308"/>
                  </a:lnTo>
                  <a:lnTo>
                    <a:pt x="4356354" y="9563608"/>
                  </a:lnTo>
                  <a:close/>
                  <a:moveTo>
                    <a:pt x="4356354" y="9589008"/>
                  </a:moveTo>
                  <a:lnTo>
                    <a:pt x="4356354" y="9601708"/>
                  </a:lnTo>
                  <a:lnTo>
                    <a:pt x="4343654" y="9601708"/>
                  </a:lnTo>
                  <a:lnTo>
                    <a:pt x="4343654" y="9589008"/>
                  </a:lnTo>
                  <a:close/>
                  <a:moveTo>
                    <a:pt x="4343654" y="9614408"/>
                  </a:moveTo>
                  <a:lnTo>
                    <a:pt x="4343654" y="9627108"/>
                  </a:lnTo>
                  <a:lnTo>
                    <a:pt x="4330954" y="9627108"/>
                  </a:lnTo>
                  <a:lnTo>
                    <a:pt x="4330954" y="9614408"/>
                  </a:lnTo>
                  <a:close/>
                  <a:moveTo>
                    <a:pt x="4330954" y="9639808"/>
                  </a:moveTo>
                  <a:lnTo>
                    <a:pt x="4330954" y="9652508"/>
                  </a:lnTo>
                  <a:lnTo>
                    <a:pt x="4318254" y="9652508"/>
                  </a:lnTo>
                  <a:lnTo>
                    <a:pt x="4318254" y="9639808"/>
                  </a:lnTo>
                  <a:close/>
                  <a:moveTo>
                    <a:pt x="4318254" y="9665208"/>
                  </a:moveTo>
                  <a:lnTo>
                    <a:pt x="4318254" y="9677908"/>
                  </a:lnTo>
                  <a:lnTo>
                    <a:pt x="4305554" y="9677908"/>
                  </a:lnTo>
                  <a:lnTo>
                    <a:pt x="4305554" y="9665208"/>
                  </a:lnTo>
                  <a:close/>
                  <a:moveTo>
                    <a:pt x="4305554" y="9690608"/>
                  </a:moveTo>
                  <a:lnTo>
                    <a:pt x="4305554" y="9703308"/>
                  </a:lnTo>
                  <a:lnTo>
                    <a:pt x="4292854" y="9703308"/>
                  </a:lnTo>
                  <a:lnTo>
                    <a:pt x="4292854" y="9690608"/>
                  </a:lnTo>
                  <a:close/>
                  <a:moveTo>
                    <a:pt x="4292854" y="9716008"/>
                  </a:moveTo>
                  <a:lnTo>
                    <a:pt x="4292854" y="9728708"/>
                  </a:lnTo>
                  <a:lnTo>
                    <a:pt x="4280154" y="9728708"/>
                  </a:lnTo>
                  <a:lnTo>
                    <a:pt x="4280154" y="9716008"/>
                  </a:lnTo>
                  <a:close/>
                  <a:moveTo>
                    <a:pt x="4280154" y="9741408"/>
                  </a:moveTo>
                  <a:lnTo>
                    <a:pt x="4280154" y="9754108"/>
                  </a:lnTo>
                  <a:lnTo>
                    <a:pt x="4267454" y="9754108"/>
                  </a:lnTo>
                  <a:lnTo>
                    <a:pt x="4267454" y="9741408"/>
                  </a:lnTo>
                  <a:close/>
                  <a:moveTo>
                    <a:pt x="4267454" y="9766808"/>
                  </a:moveTo>
                  <a:lnTo>
                    <a:pt x="4267454" y="9779508"/>
                  </a:lnTo>
                  <a:lnTo>
                    <a:pt x="4254754" y="9779508"/>
                  </a:lnTo>
                  <a:lnTo>
                    <a:pt x="4254754" y="9766808"/>
                  </a:lnTo>
                  <a:close/>
                  <a:moveTo>
                    <a:pt x="4254754" y="9792208"/>
                  </a:moveTo>
                  <a:lnTo>
                    <a:pt x="4254754" y="9804908"/>
                  </a:lnTo>
                  <a:lnTo>
                    <a:pt x="4242054" y="9804908"/>
                  </a:lnTo>
                  <a:lnTo>
                    <a:pt x="4242054" y="9792208"/>
                  </a:lnTo>
                  <a:close/>
                  <a:moveTo>
                    <a:pt x="4242054" y="9817608"/>
                  </a:moveTo>
                  <a:lnTo>
                    <a:pt x="4242054" y="9830308"/>
                  </a:lnTo>
                  <a:lnTo>
                    <a:pt x="4229354" y="9830308"/>
                  </a:lnTo>
                  <a:lnTo>
                    <a:pt x="4229354" y="9817608"/>
                  </a:lnTo>
                  <a:close/>
                  <a:moveTo>
                    <a:pt x="4229354" y="9843008"/>
                  </a:moveTo>
                  <a:lnTo>
                    <a:pt x="4229354" y="9855708"/>
                  </a:lnTo>
                  <a:lnTo>
                    <a:pt x="4216654" y="9855708"/>
                  </a:lnTo>
                  <a:lnTo>
                    <a:pt x="4216654" y="9843008"/>
                  </a:lnTo>
                  <a:close/>
                  <a:moveTo>
                    <a:pt x="4216654" y="9868408"/>
                  </a:moveTo>
                  <a:lnTo>
                    <a:pt x="4216654" y="9881108"/>
                  </a:lnTo>
                  <a:lnTo>
                    <a:pt x="4203954" y="9881108"/>
                  </a:lnTo>
                  <a:lnTo>
                    <a:pt x="4203954" y="9868408"/>
                  </a:lnTo>
                  <a:close/>
                  <a:moveTo>
                    <a:pt x="4203954" y="9893808"/>
                  </a:moveTo>
                  <a:lnTo>
                    <a:pt x="4203954" y="9906508"/>
                  </a:lnTo>
                  <a:lnTo>
                    <a:pt x="4191254" y="9906508"/>
                  </a:lnTo>
                  <a:lnTo>
                    <a:pt x="4191254" y="9893808"/>
                  </a:lnTo>
                  <a:close/>
                  <a:moveTo>
                    <a:pt x="4191254" y="9919208"/>
                  </a:moveTo>
                  <a:lnTo>
                    <a:pt x="4191254" y="9931908"/>
                  </a:lnTo>
                  <a:lnTo>
                    <a:pt x="4178554" y="9931908"/>
                  </a:lnTo>
                  <a:lnTo>
                    <a:pt x="4178554" y="9919208"/>
                  </a:lnTo>
                  <a:close/>
                  <a:moveTo>
                    <a:pt x="4178554" y="9944608"/>
                  </a:moveTo>
                  <a:lnTo>
                    <a:pt x="4178554" y="9957308"/>
                  </a:lnTo>
                  <a:lnTo>
                    <a:pt x="4165854" y="9957308"/>
                  </a:lnTo>
                  <a:lnTo>
                    <a:pt x="4165854" y="9944608"/>
                  </a:lnTo>
                  <a:close/>
                  <a:moveTo>
                    <a:pt x="4165854" y="9970008"/>
                  </a:moveTo>
                  <a:lnTo>
                    <a:pt x="4165854" y="9982708"/>
                  </a:lnTo>
                  <a:lnTo>
                    <a:pt x="4153154" y="9982708"/>
                  </a:lnTo>
                  <a:lnTo>
                    <a:pt x="4153154" y="9970008"/>
                  </a:lnTo>
                  <a:close/>
                  <a:moveTo>
                    <a:pt x="4153154" y="9995408"/>
                  </a:moveTo>
                  <a:lnTo>
                    <a:pt x="4153154" y="10008108"/>
                  </a:lnTo>
                  <a:lnTo>
                    <a:pt x="4140454" y="10008108"/>
                  </a:lnTo>
                  <a:lnTo>
                    <a:pt x="4140454" y="9995408"/>
                  </a:lnTo>
                  <a:close/>
                  <a:moveTo>
                    <a:pt x="4140454" y="10020808"/>
                  </a:moveTo>
                  <a:lnTo>
                    <a:pt x="4140454" y="10033508"/>
                  </a:lnTo>
                  <a:lnTo>
                    <a:pt x="4127754" y="10033508"/>
                  </a:lnTo>
                  <a:lnTo>
                    <a:pt x="4127754" y="10020808"/>
                  </a:lnTo>
                  <a:close/>
                  <a:moveTo>
                    <a:pt x="4127754" y="10046208"/>
                  </a:moveTo>
                  <a:lnTo>
                    <a:pt x="4127754" y="10058908"/>
                  </a:lnTo>
                  <a:lnTo>
                    <a:pt x="4115054" y="10058908"/>
                  </a:lnTo>
                  <a:lnTo>
                    <a:pt x="4115054" y="10046208"/>
                  </a:lnTo>
                  <a:close/>
                  <a:moveTo>
                    <a:pt x="4115054" y="10071608"/>
                  </a:moveTo>
                  <a:lnTo>
                    <a:pt x="4115054" y="10084308"/>
                  </a:lnTo>
                  <a:lnTo>
                    <a:pt x="4102354" y="10084308"/>
                  </a:lnTo>
                  <a:lnTo>
                    <a:pt x="4102354" y="10071608"/>
                  </a:lnTo>
                  <a:close/>
                  <a:moveTo>
                    <a:pt x="4102354" y="10097008"/>
                  </a:moveTo>
                  <a:lnTo>
                    <a:pt x="4102354" y="10109708"/>
                  </a:lnTo>
                  <a:lnTo>
                    <a:pt x="4089654" y="10109708"/>
                  </a:lnTo>
                  <a:lnTo>
                    <a:pt x="4089654" y="10097008"/>
                  </a:lnTo>
                  <a:close/>
                  <a:moveTo>
                    <a:pt x="4089654" y="10122408"/>
                  </a:moveTo>
                  <a:lnTo>
                    <a:pt x="4089654" y="10135108"/>
                  </a:lnTo>
                  <a:lnTo>
                    <a:pt x="4076954" y="10135108"/>
                  </a:lnTo>
                  <a:lnTo>
                    <a:pt x="4076954" y="10122408"/>
                  </a:lnTo>
                  <a:close/>
                  <a:moveTo>
                    <a:pt x="4076954" y="10147808"/>
                  </a:moveTo>
                  <a:lnTo>
                    <a:pt x="4076954" y="10160508"/>
                  </a:lnTo>
                  <a:lnTo>
                    <a:pt x="4064254" y="10160508"/>
                  </a:lnTo>
                  <a:lnTo>
                    <a:pt x="4064254" y="10147808"/>
                  </a:lnTo>
                  <a:close/>
                  <a:moveTo>
                    <a:pt x="4064254" y="10173208"/>
                  </a:moveTo>
                  <a:lnTo>
                    <a:pt x="4064254" y="10185908"/>
                  </a:lnTo>
                  <a:lnTo>
                    <a:pt x="4051554" y="10185908"/>
                  </a:lnTo>
                  <a:lnTo>
                    <a:pt x="4051554" y="10173208"/>
                  </a:lnTo>
                  <a:close/>
                  <a:moveTo>
                    <a:pt x="4051554" y="10198608"/>
                  </a:moveTo>
                  <a:lnTo>
                    <a:pt x="4051554" y="10211308"/>
                  </a:lnTo>
                  <a:lnTo>
                    <a:pt x="4038854" y="10211308"/>
                  </a:lnTo>
                  <a:lnTo>
                    <a:pt x="4038854" y="10198608"/>
                  </a:lnTo>
                  <a:close/>
                  <a:moveTo>
                    <a:pt x="4038854" y="10224008"/>
                  </a:moveTo>
                  <a:lnTo>
                    <a:pt x="4038854" y="10236708"/>
                  </a:lnTo>
                  <a:lnTo>
                    <a:pt x="4026154" y="10236708"/>
                  </a:lnTo>
                  <a:lnTo>
                    <a:pt x="4026154" y="10224008"/>
                  </a:lnTo>
                  <a:close/>
                  <a:moveTo>
                    <a:pt x="4026154" y="10249408"/>
                  </a:moveTo>
                  <a:lnTo>
                    <a:pt x="4026154" y="10262108"/>
                  </a:lnTo>
                  <a:lnTo>
                    <a:pt x="4013454" y="10262108"/>
                  </a:lnTo>
                  <a:lnTo>
                    <a:pt x="4013454" y="10249408"/>
                  </a:lnTo>
                  <a:close/>
                  <a:moveTo>
                    <a:pt x="4013454" y="10274808"/>
                  </a:moveTo>
                  <a:lnTo>
                    <a:pt x="4013454" y="10287508"/>
                  </a:lnTo>
                  <a:lnTo>
                    <a:pt x="4000754" y="10287508"/>
                  </a:lnTo>
                  <a:lnTo>
                    <a:pt x="4000754" y="10274808"/>
                  </a:lnTo>
                  <a:close/>
                  <a:moveTo>
                    <a:pt x="4000754" y="10300208"/>
                  </a:moveTo>
                  <a:lnTo>
                    <a:pt x="4000754" y="10312908"/>
                  </a:lnTo>
                  <a:lnTo>
                    <a:pt x="3988054" y="10312908"/>
                  </a:lnTo>
                  <a:lnTo>
                    <a:pt x="3988054" y="10300208"/>
                  </a:lnTo>
                  <a:close/>
                  <a:moveTo>
                    <a:pt x="3988054" y="10325608"/>
                  </a:moveTo>
                  <a:lnTo>
                    <a:pt x="3988054" y="10338308"/>
                  </a:lnTo>
                  <a:lnTo>
                    <a:pt x="3975354" y="10338308"/>
                  </a:lnTo>
                  <a:lnTo>
                    <a:pt x="3975354" y="10325608"/>
                  </a:lnTo>
                  <a:close/>
                  <a:moveTo>
                    <a:pt x="3975354" y="10351008"/>
                  </a:moveTo>
                  <a:lnTo>
                    <a:pt x="3975354" y="10363708"/>
                  </a:lnTo>
                  <a:lnTo>
                    <a:pt x="3962654" y="10363708"/>
                  </a:lnTo>
                  <a:lnTo>
                    <a:pt x="3962654" y="10351008"/>
                  </a:lnTo>
                  <a:close/>
                  <a:moveTo>
                    <a:pt x="3962654" y="10376408"/>
                  </a:moveTo>
                  <a:lnTo>
                    <a:pt x="3962654" y="10389108"/>
                  </a:lnTo>
                  <a:lnTo>
                    <a:pt x="3949954" y="10389108"/>
                  </a:lnTo>
                  <a:lnTo>
                    <a:pt x="3949954" y="10376408"/>
                  </a:lnTo>
                  <a:close/>
                  <a:moveTo>
                    <a:pt x="3949954" y="10401808"/>
                  </a:moveTo>
                  <a:lnTo>
                    <a:pt x="3949954" y="10414508"/>
                  </a:lnTo>
                  <a:lnTo>
                    <a:pt x="3937254" y="10414508"/>
                  </a:lnTo>
                  <a:lnTo>
                    <a:pt x="3937254" y="10401808"/>
                  </a:lnTo>
                  <a:close/>
                  <a:moveTo>
                    <a:pt x="3937254" y="10427208"/>
                  </a:moveTo>
                  <a:lnTo>
                    <a:pt x="3937254" y="10439908"/>
                  </a:lnTo>
                  <a:lnTo>
                    <a:pt x="3924554" y="10439908"/>
                  </a:lnTo>
                  <a:lnTo>
                    <a:pt x="3924554" y="10427208"/>
                  </a:lnTo>
                  <a:close/>
                  <a:moveTo>
                    <a:pt x="3924554" y="10452608"/>
                  </a:moveTo>
                  <a:lnTo>
                    <a:pt x="3924554" y="10465308"/>
                  </a:lnTo>
                  <a:lnTo>
                    <a:pt x="3911854" y="10465308"/>
                  </a:lnTo>
                  <a:lnTo>
                    <a:pt x="3911854" y="10452608"/>
                  </a:lnTo>
                  <a:close/>
                  <a:moveTo>
                    <a:pt x="3911854" y="10478008"/>
                  </a:moveTo>
                  <a:lnTo>
                    <a:pt x="3911854" y="10490708"/>
                  </a:lnTo>
                  <a:lnTo>
                    <a:pt x="3899154" y="10490708"/>
                  </a:lnTo>
                  <a:lnTo>
                    <a:pt x="3899154" y="10478008"/>
                  </a:lnTo>
                  <a:close/>
                  <a:moveTo>
                    <a:pt x="3899154" y="10503408"/>
                  </a:moveTo>
                  <a:lnTo>
                    <a:pt x="3899154" y="10516108"/>
                  </a:lnTo>
                  <a:lnTo>
                    <a:pt x="3886454" y="10516108"/>
                  </a:lnTo>
                  <a:lnTo>
                    <a:pt x="3886454" y="10503408"/>
                  </a:lnTo>
                  <a:close/>
                  <a:moveTo>
                    <a:pt x="3886454" y="10528808"/>
                  </a:moveTo>
                  <a:lnTo>
                    <a:pt x="3886454" y="10541508"/>
                  </a:lnTo>
                  <a:lnTo>
                    <a:pt x="3873754" y="10541508"/>
                  </a:lnTo>
                  <a:lnTo>
                    <a:pt x="3873754" y="10528808"/>
                  </a:lnTo>
                  <a:close/>
                  <a:moveTo>
                    <a:pt x="3873754" y="10554208"/>
                  </a:moveTo>
                  <a:lnTo>
                    <a:pt x="3873754" y="10566908"/>
                  </a:lnTo>
                  <a:lnTo>
                    <a:pt x="3861054" y="10566908"/>
                  </a:lnTo>
                  <a:lnTo>
                    <a:pt x="3861054" y="10554208"/>
                  </a:lnTo>
                  <a:close/>
                  <a:moveTo>
                    <a:pt x="3861054" y="10579608"/>
                  </a:moveTo>
                  <a:lnTo>
                    <a:pt x="3861054" y="10592308"/>
                  </a:lnTo>
                  <a:lnTo>
                    <a:pt x="3848354" y="10592308"/>
                  </a:lnTo>
                  <a:lnTo>
                    <a:pt x="3848354" y="10579608"/>
                  </a:lnTo>
                  <a:close/>
                  <a:moveTo>
                    <a:pt x="3848354" y="10605008"/>
                  </a:moveTo>
                  <a:lnTo>
                    <a:pt x="3848354" y="10617708"/>
                  </a:lnTo>
                  <a:lnTo>
                    <a:pt x="3835654" y="10617708"/>
                  </a:lnTo>
                  <a:lnTo>
                    <a:pt x="3835654" y="10605008"/>
                  </a:lnTo>
                  <a:close/>
                  <a:moveTo>
                    <a:pt x="3822700" y="10630154"/>
                  </a:moveTo>
                  <a:lnTo>
                    <a:pt x="3810000" y="10630154"/>
                  </a:lnTo>
                  <a:lnTo>
                    <a:pt x="3810000" y="10617454"/>
                  </a:lnTo>
                  <a:lnTo>
                    <a:pt x="3822700" y="10617454"/>
                  </a:lnTo>
                  <a:close/>
                  <a:moveTo>
                    <a:pt x="3797300" y="10617454"/>
                  </a:moveTo>
                  <a:lnTo>
                    <a:pt x="3784600" y="10617454"/>
                  </a:lnTo>
                  <a:lnTo>
                    <a:pt x="3784600" y="10604754"/>
                  </a:lnTo>
                  <a:lnTo>
                    <a:pt x="3797300" y="10604754"/>
                  </a:lnTo>
                  <a:close/>
                  <a:moveTo>
                    <a:pt x="3771900" y="10604754"/>
                  </a:moveTo>
                  <a:lnTo>
                    <a:pt x="3759200" y="10604754"/>
                  </a:lnTo>
                  <a:lnTo>
                    <a:pt x="3759200" y="10592054"/>
                  </a:lnTo>
                  <a:lnTo>
                    <a:pt x="3771900" y="10592054"/>
                  </a:lnTo>
                  <a:close/>
                  <a:moveTo>
                    <a:pt x="3746500" y="10592054"/>
                  </a:moveTo>
                  <a:lnTo>
                    <a:pt x="3733800" y="10592054"/>
                  </a:lnTo>
                  <a:lnTo>
                    <a:pt x="3733800" y="10579354"/>
                  </a:lnTo>
                  <a:lnTo>
                    <a:pt x="3746500" y="10579354"/>
                  </a:lnTo>
                  <a:close/>
                  <a:moveTo>
                    <a:pt x="3721100" y="10579354"/>
                  </a:moveTo>
                  <a:lnTo>
                    <a:pt x="3708400" y="10579354"/>
                  </a:lnTo>
                  <a:lnTo>
                    <a:pt x="3708400" y="10566654"/>
                  </a:lnTo>
                  <a:lnTo>
                    <a:pt x="3721100" y="10566654"/>
                  </a:lnTo>
                  <a:close/>
                  <a:moveTo>
                    <a:pt x="3695700" y="10566654"/>
                  </a:moveTo>
                  <a:lnTo>
                    <a:pt x="3683000" y="10566654"/>
                  </a:lnTo>
                  <a:lnTo>
                    <a:pt x="3683000" y="10553954"/>
                  </a:lnTo>
                  <a:lnTo>
                    <a:pt x="3695700" y="10553954"/>
                  </a:lnTo>
                  <a:close/>
                  <a:moveTo>
                    <a:pt x="3670300" y="10553954"/>
                  </a:moveTo>
                  <a:lnTo>
                    <a:pt x="3657600" y="10553954"/>
                  </a:lnTo>
                  <a:lnTo>
                    <a:pt x="3657600" y="10541254"/>
                  </a:lnTo>
                  <a:lnTo>
                    <a:pt x="3670300" y="10541254"/>
                  </a:lnTo>
                  <a:close/>
                  <a:moveTo>
                    <a:pt x="3644900" y="10541254"/>
                  </a:moveTo>
                  <a:lnTo>
                    <a:pt x="3632200" y="10541254"/>
                  </a:lnTo>
                  <a:lnTo>
                    <a:pt x="3632200" y="10528554"/>
                  </a:lnTo>
                  <a:lnTo>
                    <a:pt x="3644900" y="10528554"/>
                  </a:lnTo>
                  <a:close/>
                  <a:moveTo>
                    <a:pt x="3619500" y="10528554"/>
                  </a:moveTo>
                  <a:lnTo>
                    <a:pt x="3606800" y="10528554"/>
                  </a:lnTo>
                  <a:lnTo>
                    <a:pt x="3606800" y="10515854"/>
                  </a:lnTo>
                  <a:lnTo>
                    <a:pt x="3619500" y="10515854"/>
                  </a:lnTo>
                  <a:close/>
                  <a:moveTo>
                    <a:pt x="3594100" y="10515854"/>
                  </a:moveTo>
                  <a:lnTo>
                    <a:pt x="3581400" y="10515854"/>
                  </a:lnTo>
                  <a:lnTo>
                    <a:pt x="3581400" y="10503154"/>
                  </a:lnTo>
                  <a:lnTo>
                    <a:pt x="3594100" y="10503154"/>
                  </a:lnTo>
                  <a:close/>
                  <a:moveTo>
                    <a:pt x="3568700" y="10503154"/>
                  </a:moveTo>
                  <a:lnTo>
                    <a:pt x="3556000" y="10503154"/>
                  </a:lnTo>
                  <a:lnTo>
                    <a:pt x="3556000" y="10490454"/>
                  </a:lnTo>
                  <a:lnTo>
                    <a:pt x="3568700" y="10490454"/>
                  </a:lnTo>
                  <a:close/>
                  <a:moveTo>
                    <a:pt x="3543300" y="10490454"/>
                  </a:moveTo>
                  <a:lnTo>
                    <a:pt x="3530600" y="10490454"/>
                  </a:lnTo>
                  <a:lnTo>
                    <a:pt x="3530600" y="10477754"/>
                  </a:lnTo>
                  <a:lnTo>
                    <a:pt x="3543300" y="10477754"/>
                  </a:lnTo>
                  <a:close/>
                  <a:moveTo>
                    <a:pt x="3517900" y="10477754"/>
                  </a:moveTo>
                  <a:lnTo>
                    <a:pt x="3505200" y="10477754"/>
                  </a:lnTo>
                  <a:lnTo>
                    <a:pt x="3505200" y="10465054"/>
                  </a:lnTo>
                  <a:lnTo>
                    <a:pt x="3517900" y="10465054"/>
                  </a:lnTo>
                  <a:close/>
                  <a:moveTo>
                    <a:pt x="3492500" y="10465054"/>
                  </a:moveTo>
                  <a:lnTo>
                    <a:pt x="3479800" y="10465054"/>
                  </a:lnTo>
                  <a:lnTo>
                    <a:pt x="3479800" y="10452354"/>
                  </a:lnTo>
                  <a:lnTo>
                    <a:pt x="3492500" y="10452354"/>
                  </a:lnTo>
                  <a:close/>
                  <a:moveTo>
                    <a:pt x="3467100" y="10452354"/>
                  </a:moveTo>
                  <a:lnTo>
                    <a:pt x="3454400" y="10452354"/>
                  </a:lnTo>
                  <a:lnTo>
                    <a:pt x="3454400" y="10439654"/>
                  </a:lnTo>
                  <a:lnTo>
                    <a:pt x="3467100" y="10439654"/>
                  </a:lnTo>
                  <a:close/>
                  <a:moveTo>
                    <a:pt x="3441700" y="10439654"/>
                  </a:moveTo>
                  <a:lnTo>
                    <a:pt x="3429000" y="10439654"/>
                  </a:lnTo>
                  <a:lnTo>
                    <a:pt x="3429000" y="10426954"/>
                  </a:lnTo>
                  <a:lnTo>
                    <a:pt x="3441700" y="10426954"/>
                  </a:lnTo>
                  <a:close/>
                  <a:moveTo>
                    <a:pt x="3416300" y="10426954"/>
                  </a:moveTo>
                  <a:lnTo>
                    <a:pt x="3403600" y="10426954"/>
                  </a:lnTo>
                  <a:lnTo>
                    <a:pt x="3403600" y="10414254"/>
                  </a:lnTo>
                  <a:lnTo>
                    <a:pt x="3416300" y="10414254"/>
                  </a:lnTo>
                  <a:close/>
                  <a:moveTo>
                    <a:pt x="3390900" y="10414254"/>
                  </a:moveTo>
                  <a:lnTo>
                    <a:pt x="3378200" y="10414254"/>
                  </a:lnTo>
                  <a:lnTo>
                    <a:pt x="3378200" y="10401554"/>
                  </a:lnTo>
                  <a:lnTo>
                    <a:pt x="3390900" y="10401554"/>
                  </a:lnTo>
                  <a:close/>
                  <a:moveTo>
                    <a:pt x="3365500" y="10401554"/>
                  </a:moveTo>
                  <a:lnTo>
                    <a:pt x="3352800" y="10401554"/>
                  </a:lnTo>
                  <a:lnTo>
                    <a:pt x="3352800" y="10388854"/>
                  </a:lnTo>
                  <a:lnTo>
                    <a:pt x="3365500" y="10388854"/>
                  </a:lnTo>
                  <a:close/>
                  <a:moveTo>
                    <a:pt x="3340100" y="10388854"/>
                  </a:moveTo>
                  <a:lnTo>
                    <a:pt x="3327400" y="10388854"/>
                  </a:lnTo>
                  <a:lnTo>
                    <a:pt x="3327400" y="10376154"/>
                  </a:lnTo>
                  <a:lnTo>
                    <a:pt x="3340100" y="10376154"/>
                  </a:lnTo>
                  <a:close/>
                  <a:moveTo>
                    <a:pt x="3314700" y="10376154"/>
                  </a:moveTo>
                  <a:lnTo>
                    <a:pt x="3302000" y="10376154"/>
                  </a:lnTo>
                  <a:lnTo>
                    <a:pt x="3302000" y="10363454"/>
                  </a:lnTo>
                  <a:lnTo>
                    <a:pt x="3314700" y="10363454"/>
                  </a:lnTo>
                  <a:close/>
                  <a:moveTo>
                    <a:pt x="3289300" y="10363454"/>
                  </a:moveTo>
                  <a:lnTo>
                    <a:pt x="3276600" y="10363454"/>
                  </a:lnTo>
                  <a:lnTo>
                    <a:pt x="3276600" y="10350754"/>
                  </a:lnTo>
                  <a:lnTo>
                    <a:pt x="3289300" y="10350754"/>
                  </a:lnTo>
                  <a:close/>
                  <a:moveTo>
                    <a:pt x="3263900" y="10350754"/>
                  </a:moveTo>
                  <a:lnTo>
                    <a:pt x="3251200" y="10350754"/>
                  </a:lnTo>
                  <a:lnTo>
                    <a:pt x="3251200" y="10338054"/>
                  </a:lnTo>
                  <a:lnTo>
                    <a:pt x="3263900" y="10338054"/>
                  </a:lnTo>
                  <a:close/>
                  <a:moveTo>
                    <a:pt x="3238500" y="10338054"/>
                  </a:moveTo>
                  <a:lnTo>
                    <a:pt x="3225800" y="10338054"/>
                  </a:lnTo>
                  <a:lnTo>
                    <a:pt x="3225800" y="10325354"/>
                  </a:lnTo>
                  <a:lnTo>
                    <a:pt x="3238500" y="10325354"/>
                  </a:lnTo>
                  <a:close/>
                  <a:moveTo>
                    <a:pt x="3213100" y="10325354"/>
                  </a:moveTo>
                  <a:lnTo>
                    <a:pt x="3200400" y="10325354"/>
                  </a:lnTo>
                  <a:lnTo>
                    <a:pt x="3200400" y="10312654"/>
                  </a:lnTo>
                  <a:lnTo>
                    <a:pt x="3213100" y="10312654"/>
                  </a:lnTo>
                  <a:close/>
                  <a:moveTo>
                    <a:pt x="3187700" y="10312654"/>
                  </a:moveTo>
                  <a:lnTo>
                    <a:pt x="3175000" y="10312654"/>
                  </a:lnTo>
                  <a:lnTo>
                    <a:pt x="3175000" y="10299954"/>
                  </a:lnTo>
                  <a:lnTo>
                    <a:pt x="3187700" y="10299954"/>
                  </a:lnTo>
                  <a:close/>
                  <a:moveTo>
                    <a:pt x="3162300" y="10299954"/>
                  </a:moveTo>
                  <a:lnTo>
                    <a:pt x="3149600" y="10299954"/>
                  </a:lnTo>
                  <a:lnTo>
                    <a:pt x="3149600" y="10287254"/>
                  </a:lnTo>
                  <a:lnTo>
                    <a:pt x="3162300" y="10287254"/>
                  </a:lnTo>
                  <a:close/>
                  <a:moveTo>
                    <a:pt x="3136900" y="10287254"/>
                  </a:moveTo>
                  <a:lnTo>
                    <a:pt x="3124200" y="10287254"/>
                  </a:lnTo>
                  <a:lnTo>
                    <a:pt x="3124200" y="10274554"/>
                  </a:lnTo>
                  <a:lnTo>
                    <a:pt x="3136900" y="10274554"/>
                  </a:lnTo>
                  <a:close/>
                  <a:moveTo>
                    <a:pt x="3111500" y="10274554"/>
                  </a:moveTo>
                  <a:lnTo>
                    <a:pt x="3098800" y="10274554"/>
                  </a:lnTo>
                  <a:lnTo>
                    <a:pt x="3098800" y="10261854"/>
                  </a:lnTo>
                  <a:lnTo>
                    <a:pt x="3111500" y="10261854"/>
                  </a:lnTo>
                  <a:close/>
                  <a:moveTo>
                    <a:pt x="3086100" y="10261854"/>
                  </a:moveTo>
                  <a:lnTo>
                    <a:pt x="3073400" y="10261854"/>
                  </a:lnTo>
                  <a:lnTo>
                    <a:pt x="3073400" y="10249154"/>
                  </a:lnTo>
                  <a:lnTo>
                    <a:pt x="3086100" y="10249154"/>
                  </a:lnTo>
                  <a:close/>
                  <a:moveTo>
                    <a:pt x="3060700" y="10249154"/>
                  </a:moveTo>
                  <a:lnTo>
                    <a:pt x="3048000" y="10249154"/>
                  </a:lnTo>
                  <a:lnTo>
                    <a:pt x="3048000" y="10236454"/>
                  </a:lnTo>
                  <a:lnTo>
                    <a:pt x="3060700" y="10236454"/>
                  </a:lnTo>
                  <a:close/>
                  <a:moveTo>
                    <a:pt x="3035300" y="10236454"/>
                  </a:moveTo>
                  <a:lnTo>
                    <a:pt x="3022600" y="10236454"/>
                  </a:lnTo>
                  <a:lnTo>
                    <a:pt x="3022600" y="10223754"/>
                  </a:lnTo>
                  <a:lnTo>
                    <a:pt x="3035300" y="10223754"/>
                  </a:lnTo>
                  <a:close/>
                  <a:moveTo>
                    <a:pt x="3009900" y="10223754"/>
                  </a:moveTo>
                  <a:lnTo>
                    <a:pt x="2997200" y="10223754"/>
                  </a:lnTo>
                  <a:lnTo>
                    <a:pt x="2997200" y="10211054"/>
                  </a:lnTo>
                  <a:lnTo>
                    <a:pt x="3009900" y="10211054"/>
                  </a:lnTo>
                  <a:close/>
                  <a:moveTo>
                    <a:pt x="2984500" y="10211054"/>
                  </a:moveTo>
                  <a:lnTo>
                    <a:pt x="2971800" y="10211054"/>
                  </a:lnTo>
                  <a:lnTo>
                    <a:pt x="2971800" y="10198354"/>
                  </a:lnTo>
                  <a:lnTo>
                    <a:pt x="2984500" y="10198354"/>
                  </a:lnTo>
                  <a:close/>
                  <a:moveTo>
                    <a:pt x="2959100" y="10198354"/>
                  </a:moveTo>
                  <a:lnTo>
                    <a:pt x="2946400" y="10198354"/>
                  </a:lnTo>
                  <a:lnTo>
                    <a:pt x="2946400" y="10185654"/>
                  </a:lnTo>
                  <a:lnTo>
                    <a:pt x="2959100" y="10185654"/>
                  </a:lnTo>
                  <a:close/>
                  <a:moveTo>
                    <a:pt x="2933700" y="10185654"/>
                  </a:moveTo>
                  <a:lnTo>
                    <a:pt x="2921000" y="10185654"/>
                  </a:lnTo>
                  <a:lnTo>
                    <a:pt x="2921000" y="10172954"/>
                  </a:lnTo>
                  <a:lnTo>
                    <a:pt x="2933700" y="10172954"/>
                  </a:lnTo>
                  <a:close/>
                  <a:moveTo>
                    <a:pt x="2908300" y="10172954"/>
                  </a:moveTo>
                  <a:lnTo>
                    <a:pt x="2895600" y="10172954"/>
                  </a:lnTo>
                  <a:lnTo>
                    <a:pt x="2895600" y="10160254"/>
                  </a:lnTo>
                  <a:lnTo>
                    <a:pt x="2908300" y="10160254"/>
                  </a:lnTo>
                  <a:close/>
                  <a:moveTo>
                    <a:pt x="2882900" y="10160254"/>
                  </a:moveTo>
                  <a:lnTo>
                    <a:pt x="2870200" y="10160254"/>
                  </a:lnTo>
                  <a:lnTo>
                    <a:pt x="2870200" y="10147554"/>
                  </a:lnTo>
                  <a:lnTo>
                    <a:pt x="2882900" y="10147554"/>
                  </a:lnTo>
                  <a:close/>
                  <a:moveTo>
                    <a:pt x="2857500" y="10147554"/>
                  </a:moveTo>
                  <a:lnTo>
                    <a:pt x="2844800" y="10147554"/>
                  </a:lnTo>
                  <a:lnTo>
                    <a:pt x="2844800" y="10134854"/>
                  </a:lnTo>
                  <a:lnTo>
                    <a:pt x="2857500" y="10134854"/>
                  </a:lnTo>
                  <a:close/>
                  <a:moveTo>
                    <a:pt x="2832100" y="10134854"/>
                  </a:moveTo>
                  <a:lnTo>
                    <a:pt x="2819400" y="10134854"/>
                  </a:lnTo>
                  <a:lnTo>
                    <a:pt x="2819400" y="10122154"/>
                  </a:lnTo>
                  <a:lnTo>
                    <a:pt x="2832100" y="10122154"/>
                  </a:lnTo>
                  <a:close/>
                  <a:moveTo>
                    <a:pt x="2806700" y="10122154"/>
                  </a:moveTo>
                  <a:lnTo>
                    <a:pt x="2794000" y="10122154"/>
                  </a:lnTo>
                  <a:lnTo>
                    <a:pt x="2794000" y="10109454"/>
                  </a:lnTo>
                  <a:lnTo>
                    <a:pt x="2806700" y="10109454"/>
                  </a:lnTo>
                  <a:close/>
                  <a:moveTo>
                    <a:pt x="2781300" y="10109454"/>
                  </a:moveTo>
                  <a:lnTo>
                    <a:pt x="2768600" y="10109454"/>
                  </a:lnTo>
                  <a:lnTo>
                    <a:pt x="2768600" y="10096754"/>
                  </a:lnTo>
                  <a:lnTo>
                    <a:pt x="2781300" y="10096754"/>
                  </a:lnTo>
                  <a:close/>
                  <a:moveTo>
                    <a:pt x="2755900" y="10096754"/>
                  </a:moveTo>
                  <a:lnTo>
                    <a:pt x="2743200" y="10096754"/>
                  </a:lnTo>
                  <a:lnTo>
                    <a:pt x="2743200" y="10084054"/>
                  </a:lnTo>
                  <a:lnTo>
                    <a:pt x="2755900" y="10084054"/>
                  </a:lnTo>
                  <a:close/>
                  <a:moveTo>
                    <a:pt x="2730500" y="10084054"/>
                  </a:moveTo>
                  <a:lnTo>
                    <a:pt x="2717800" y="10084054"/>
                  </a:lnTo>
                  <a:lnTo>
                    <a:pt x="2717800" y="10071354"/>
                  </a:lnTo>
                  <a:lnTo>
                    <a:pt x="2730500" y="10071354"/>
                  </a:lnTo>
                  <a:close/>
                  <a:moveTo>
                    <a:pt x="2705100" y="10071354"/>
                  </a:moveTo>
                  <a:lnTo>
                    <a:pt x="2692400" y="10071354"/>
                  </a:lnTo>
                  <a:lnTo>
                    <a:pt x="2692400" y="10058654"/>
                  </a:lnTo>
                  <a:lnTo>
                    <a:pt x="2705100" y="10058654"/>
                  </a:lnTo>
                  <a:close/>
                  <a:moveTo>
                    <a:pt x="2679700" y="10058654"/>
                  </a:moveTo>
                  <a:lnTo>
                    <a:pt x="2667000" y="10058654"/>
                  </a:lnTo>
                  <a:lnTo>
                    <a:pt x="2667000" y="10045954"/>
                  </a:lnTo>
                  <a:lnTo>
                    <a:pt x="2679700" y="10045954"/>
                  </a:lnTo>
                  <a:close/>
                  <a:moveTo>
                    <a:pt x="2654300" y="10045954"/>
                  </a:moveTo>
                  <a:lnTo>
                    <a:pt x="2641600" y="10045954"/>
                  </a:lnTo>
                  <a:lnTo>
                    <a:pt x="2641600" y="10033254"/>
                  </a:lnTo>
                  <a:lnTo>
                    <a:pt x="2654300" y="10033254"/>
                  </a:lnTo>
                  <a:close/>
                  <a:moveTo>
                    <a:pt x="2628900" y="10033254"/>
                  </a:moveTo>
                  <a:lnTo>
                    <a:pt x="2616200" y="10033254"/>
                  </a:lnTo>
                  <a:lnTo>
                    <a:pt x="2616200" y="10020554"/>
                  </a:lnTo>
                  <a:lnTo>
                    <a:pt x="2628900" y="10020554"/>
                  </a:lnTo>
                  <a:close/>
                  <a:moveTo>
                    <a:pt x="2603500" y="10020554"/>
                  </a:moveTo>
                  <a:lnTo>
                    <a:pt x="2590800" y="10020554"/>
                  </a:lnTo>
                  <a:lnTo>
                    <a:pt x="2590800" y="10007854"/>
                  </a:lnTo>
                  <a:lnTo>
                    <a:pt x="2603500" y="10007854"/>
                  </a:lnTo>
                  <a:close/>
                  <a:moveTo>
                    <a:pt x="2578100" y="10007854"/>
                  </a:moveTo>
                  <a:lnTo>
                    <a:pt x="2565400" y="10007854"/>
                  </a:lnTo>
                  <a:lnTo>
                    <a:pt x="2565400" y="9995154"/>
                  </a:lnTo>
                  <a:lnTo>
                    <a:pt x="2578100" y="9995154"/>
                  </a:lnTo>
                  <a:close/>
                  <a:moveTo>
                    <a:pt x="2552700" y="9995154"/>
                  </a:moveTo>
                  <a:lnTo>
                    <a:pt x="2540000" y="9995154"/>
                  </a:lnTo>
                  <a:lnTo>
                    <a:pt x="2540000" y="9982454"/>
                  </a:lnTo>
                  <a:lnTo>
                    <a:pt x="2552700" y="9982454"/>
                  </a:lnTo>
                  <a:close/>
                  <a:moveTo>
                    <a:pt x="2527300" y="9982454"/>
                  </a:moveTo>
                  <a:lnTo>
                    <a:pt x="2514600" y="9982454"/>
                  </a:lnTo>
                  <a:lnTo>
                    <a:pt x="2514600" y="9969754"/>
                  </a:lnTo>
                  <a:lnTo>
                    <a:pt x="2527300" y="9969754"/>
                  </a:lnTo>
                  <a:close/>
                  <a:moveTo>
                    <a:pt x="2501900" y="9969754"/>
                  </a:moveTo>
                  <a:lnTo>
                    <a:pt x="2489200" y="9969754"/>
                  </a:lnTo>
                  <a:lnTo>
                    <a:pt x="2489200" y="9957054"/>
                  </a:lnTo>
                  <a:lnTo>
                    <a:pt x="2501900" y="9957054"/>
                  </a:lnTo>
                  <a:close/>
                  <a:moveTo>
                    <a:pt x="2476500" y="9957054"/>
                  </a:moveTo>
                  <a:lnTo>
                    <a:pt x="2463800" y="9957054"/>
                  </a:lnTo>
                  <a:lnTo>
                    <a:pt x="2463800" y="9944354"/>
                  </a:lnTo>
                  <a:lnTo>
                    <a:pt x="2476500" y="9944354"/>
                  </a:lnTo>
                  <a:close/>
                  <a:moveTo>
                    <a:pt x="2451100" y="9944354"/>
                  </a:moveTo>
                  <a:lnTo>
                    <a:pt x="2438400" y="9944354"/>
                  </a:lnTo>
                  <a:lnTo>
                    <a:pt x="2438400" y="9931654"/>
                  </a:lnTo>
                  <a:lnTo>
                    <a:pt x="2451100" y="9931654"/>
                  </a:lnTo>
                  <a:close/>
                  <a:moveTo>
                    <a:pt x="2425700" y="9931654"/>
                  </a:moveTo>
                  <a:lnTo>
                    <a:pt x="2413000" y="9931654"/>
                  </a:lnTo>
                  <a:lnTo>
                    <a:pt x="2413000" y="9918954"/>
                  </a:lnTo>
                  <a:lnTo>
                    <a:pt x="2425700" y="9918954"/>
                  </a:lnTo>
                  <a:close/>
                  <a:moveTo>
                    <a:pt x="2400300" y="9918954"/>
                  </a:moveTo>
                  <a:lnTo>
                    <a:pt x="2387600" y="9918954"/>
                  </a:lnTo>
                  <a:lnTo>
                    <a:pt x="2387600" y="9906254"/>
                  </a:lnTo>
                  <a:lnTo>
                    <a:pt x="2400300" y="9906254"/>
                  </a:lnTo>
                  <a:close/>
                  <a:moveTo>
                    <a:pt x="2374900" y="9906254"/>
                  </a:moveTo>
                  <a:lnTo>
                    <a:pt x="2362200" y="9906254"/>
                  </a:lnTo>
                  <a:lnTo>
                    <a:pt x="2362200" y="9893554"/>
                  </a:lnTo>
                  <a:lnTo>
                    <a:pt x="2374900" y="9893554"/>
                  </a:lnTo>
                  <a:close/>
                  <a:moveTo>
                    <a:pt x="2349500" y="9893554"/>
                  </a:moveTo>
                  <a:lnTo>
                    <a:pt x="2336800" y="9893554"/>
                  </a:lnTo>
                  <a:lnTo>
                    <a:pt x="2336800" y="9880854"/>
                  </a:lnTo>
                  <a:lnTo>
                    <a:pt x="2349500" y="9880854"/>
                  </a:lnTo>
                  <a:close/>
                  <a:moveTo>
                    <a:pt x="2324100" y="9880854"/>
                  </a:moveTo>
                  <a:lnTo>
                    <a:pt x="2311400" y="9880854"/>
                  </a:lnTo>
                  <a:lnTo>
                    <a:pt x="2311400" y="9868154"/>
                  </a:lnTo>
                  <a:lnTo>
                    <a:pt x="2324100" y="9868154"/>
                  </a:lnTo>
                  <a:close/>
                  <a:moveTo>
                    <a:pt x="2298700" y="9868154"/>
                  </a:moveTo>
                  <a:lnTo>
                    <a:pt x="2286000" y="9868154"/>
                  </a:lnTo>
                  <a:lnTo>
                    <a:pt x="2286000" y="9855454"/>
                  </a:lnTo>
                  <a:lnTo>
                    <a:pt x="2298700" y="9855454"/>
                  </a:lnTo>
                  <a:close/>
                  <a:moveTo>
                    <a:pt x="2273300" y="9855454"/>
                  </a:moveTo>
                  <a:lnTo>
                    <a:pt x="2260600" y="9855454"/>
                  </a:lnTo>
                  <a:lnTo>
                    <a:pt x="2260600" y="9842754"/>
                  </a:lnTo>
                  <a:lnTo>
                    <a:pt x="2273300" y="9842754"/>
                  </a:lnTo>
                  <a:close/>
                  <a:moveTo>
                    <a:pt x="2247900" y="9842754"/>
                  </a:moveTo>
                  <a:lnTo>
                    <a:pt x="2235200" y="9842754"/>
                  </a:lnTo>
                  <a:lnTo>
                    <a:pt x="2235200" y="9830054"/>
                  </a:lnTo>
                  <a:lnTo>
                    <a:pt x="2247900" y="9830054"/>
                  </a:lnTo>
                  <a:close/>
                  <a:moveTo>
                    <a:pt x="2222500" y="9830054"/>
                  </a:moveTo>
                  <a:lnTo>
                    <a:pt x="2209800" y="9830054"/>
                  </a:lnTo>
                  <a:lnTo>
                    <a:pt x="2209800" y="9817354"/>
                  </a:lnTo>
                  <a:lnTo>
                    <a:pt x="2222500" y="9817354"/>
                  </a:lnTo>
                  <a:close/>
                  <a:moveTo>
                    <a:pt x="2197100" y="9817354"/>
                  </a:moveTo>
                  <a:lnTo>
                    <a:pt x="2184400" y="9817354"/>
                  </a:lnTo>
                  <a:lnTo>
                    <a:pt x="2184400" y="9804654"/>
                  </a:lnTo>
                  <a:lnTo>
                    <a:pt x="2197100" y="9804654"/>
                  </a:lnTo>
                  <a:close/>
                  <a:moveTo>
                    <a:pt x="2171700" y="9804654"/>
                  </a:moveTo>
                  <a:lnTo>
                    <a:pt x="2159000" y="9804654"/>
                  </a:lnTo>
                  <a:lnTo>
                    <a:pt x="2159000" y="9791954"/>
                  </a:lnTo>
                  <a:lnTo>
                    <a:pt x="2171700" y="9791954"/>
                  </a:lnTo>
                  <a:close/>
                  <a:moveTo>
                    <a:pt x="2146300" y="9791954"/>
                  </a:moveTo>
                  <a:lnTo>
                    <a:pt x="2133600" y="9791954"/>
                  </a:lnTo>
                  <a:lnTo>
                    <a:pt x="2133600" y="9779254"/>
                  </a:lnTo>
                  <a:lnTo>
                    <a:pt x="2146300" y="9779254"/>
                  </a:lnTo>
                  <a:close/>
                  <a:moveTo>
                    <a:pt x="2120900" y="9779254"/>
                  </a:moveTo>
                  <a:lnTo>
                    <a:pt x="2108200" y="9779254"/>
                  </a:lnTo>
                  <a:lnTo>
                    <a:pt x="2108200" y="9766554"/>
                  </a:lnTo>
                  <a:lnTo>
                    <a:pt x="2120900" y="9766554"/>
                  </a:lnTo>
                  <a:close/>
                  <a:moveTo>
                    <a:pt x="2095500" y="9766554"/>
                  </a:moveTo>
                  <a:lnTo>
                    <a:pt x="2082800" y="9766554"/>
                  </a:lnTo>
                  <a:lnTo>
                    <a:pt x="2082800" y="9753854"/>
                  </a:lnTo>
                  <a:lnTo>
                    <a:pt x="2095500" y="9753854"/>
                  </a:lnTo>
                  <a:close/>
                  <a:moveTo>
                    <a:pt x="2070100" y="9753854"/>
                  </a:moveTo>
                  <a:lnTo>
                    <a:pt x="2057400" y="9753854"/>
                  </a:lnTo>
                  <a:lnTo>
                    <a:pt x="2057400" y="9741154"/>
                  </a:lnTo>
                  <a:lnTo>
                    <a:pt x="2070100" y="9741154"/>
                  </a:lnTo>
                  <a:close/>
                  <a:moveTo>
                    <a:pt x="2044700" y="9741154"/>
                  </a:moveTo>
                  <a:lnTo>
                    <a:pt x="2032000" y="9741154"/>
                  </a:lnTo>
                  <a:lnTo>
                    <a:pt x="2032000" y="9728454"/>
                  </a:lnTo>
                  <a:lnTo>
                    <a:pt x="2044700" y="9728454"/>
                  </a:lnTo>
                  <a:close/>
                  <a:moveTo>
                    <a:pt x="2019300" y="9728454"/>
                  </a:moveTo>
                  <a:lnTo>
                    <a:pt x="2006600" y="9728454"/>
                  </a:lnTo>
                  <a:lnTo>
                    <a:pt x="2006600" y="9715754"/>
                  </a:lnTo>
                  <a:lnTo>
                    <a:pt x="2019300" y="9715754"/>
                  </a:lnTo>
                  <a:close/>
                  <a:moveTo>
                    <a:pt x="1993900" y="9715754"/>
                  </a:moveTo>
                  <a:lnTo>
                    <a:pt x="1981200" y="9715754"/>
                  </a:lnTo>
                  <a:lnTo>
                    <a:pt x="1981200" y="9703054"/>
                  </a:lnTo>
                  <a:lnTo>
                    <a:pt x="1993900" y="9703054"/>
                  </a:lnTo>
                  <a:close/>
                  <a:moveTo>
                    <a:pt x="1968500" y="9703054"/>
                  </a:moveTo>
                  <a:lnTo>
                    <a:pt x="1955800" y="9703054"/>
                  </a:lnTo>
                  <a:lnTo>
                    <a:pt x="1955800" y="9690354"/>
                  </a:lnTo>
                  <a:lnTo>
                    <a:pt x="1968500" y="9690354"/>
                  </a:lnTo>
                  <a:close/>
                  <a:moveTo>
                    <a:pt x="1943100" y="9690354"/>
                  </a:moveTo>
                  <a:lnTo>
                    <a:pt x="1930400" y="9690354"/>
                  </a:lnTo>
                  <a:lnTo>
                    <a:pt x="1930400" y="9677654"/>
                  </a:lnTo>
                  <a:lnTo>
                    <a:pt x="1943100" y="9677654"/>
                  </a:lnTo>
                  <a:close/>
                  <a:moveTo>
                    <a:pt x="1917700" y="9677654"/>
                  </a:moveTo>
                  <a:lnTo>
                    <a:pt x="1905000" y="9677654"/>
                  </a:lnTo>
                  <a:lnTo>
                    <a:pt x="1905000" y="9664954"/>
                  </a:lnTo>
                  <a:lnTo>
                    <a:pt x="1917700" y="9664954"/>
                  </a:lnTo>
                  <a:close/>
                  <a:moveTo>
                    <a:pt x="1892300" y="9664954"/>
                  </a:moveTo>
                  <a:lnTo>
                    <a:pt x="1879600" y="9664954"/>
                  </a:lnTo>
                  <a:lnTo>
                    <a:pt x="1879600" y="9652254"/>
                  </a:lnTo>
                  <a:lnTo>
                    <a:pt x="1892300" y="9652254"/>
                  </a:lnTo>
                  <a:close/>
                  <a:moveTo>
                    <a:pt x="1866900" y="9652254"/>
                  </a:moveTo>
                  <a:lnTo>
                    <a:pt x="1854200" y="9652254"/>
                  </a:lnTo>
                  <a:lnTo>
                    <a:pt x="1854200" y="9639554"/>
                  </a:lnTo>
                  <a:lnTo>
                    <a:pt x="1866900" y="9639554"/>
                  </a:lnTo>
                  <a:close/>
                  <a:moveTo>
                    <a:pt x="1841500" y="9639554"/>
                  </a:moveTo>
                  <a:lnTo>
                    <a:pt x="1828800" y="9639554"/>
                  </a:lnTo>
                  <a:lnTo>
                    <a:pt x="1828800" y="9626854"/>
                  </a:lnTo>
                  <a:lnTo>
                    <a:pt x="1841500" y="9626854"/>
                  </a:lnTo>
                  <a:close/>
                  <a:moveTo>
                    <a:pt x="1816100" y="9626854"/>
                  </a:moveTo>
                  <a:lnTo>
                    <a:pt x="1803400" y="9626854"/>
                  </a:lnTo>
                  <a:lnTo>
                    <a:pt x="1803400" y="9614154"/>
                  </a:lnTo>
                  <a:lnTo>
                    <a:pt x="1816100" y="9614154"/>
                  </a:lnTo>
                  <a:close/>
                  <a:moveTo>
                    <a:pt x="1790700" y="9614154"/>
                  </a:moveTo>
                  <a:lnTo>
                    <a:pt x="1778000" y="9614154"/>
                  </a:lnTo>
                  <a:lnTo>
                    <a:pt x="1778000" y="9601454"/>
                  </a:lnTo>
                  <a:lnTo>
                    <a:pt x="1790700" y="9601454"/>
                  </a:lnTo>
                  <a:close/>
                  <a:moveTo>
                    <a:pt x="1765300" y="9601454"/>
                  </a:moveTo>
                  <a:lnTo>
                    <a:pt x="1752600" y="9601454"/>
                  </a:lnTo>
                  <a:lnTo>
                    <a:pt x="1752600" y="9588754"/>
                  </a:lnTo>
                  <a:lnTo>
                    <a:pt x="1765300" y="9588754"/>
                  </a:lnTo>
                  <a:close/>
                  <a:moveTo>
                    <a:pt x="1739900" y="9588754"/>
                  </a:moveTo>
                  <a:lnTo>
                    <a:pt x="1727200" y="9588754"/>
                  </a:lnTo>
                  <a:lnTo>
                    <a:pt x="1727200" y="9576054"/>
                  </a:lnTo>
                  <a:lnTo>
                    <a:pt x="1739900" y="9576054"/>
                  </a:lnTo>
                  <a:close/>
                  <a:moveTo>
                    <a:pt x="1714500" y="9576054"/>
                  </a:moveTo>
                  <a:lnTo>
                    <a:pt x="1701800" y="9576054"/>
                  </a:lnTo>
                  <a:lnTo>
                    <a:pt x="1701800" y="9563354"/>
                  </a:lnTo>
                  <a:lnTo>
                    <a:pt x="1714500" y="9563354"/>
                  </a:lnTo>
                  <a:close/>
                  <a:moveTo>
                    <a:pt x="1689100" y="9563354"/>
                  </a:moveTo>
                  <a:lnTo>
                    <a:pt x="1676400" y="9563354"/>
                  </a:lnTo>
                  <a:lnTo>
                    <a:pt x="1676400" y="9550654"/>
                  </a:lnTo>
                  <a:lnTo>
                    <a:pt x="1689100" y="9550654"/>
                  </a:lnTo>
                  <a:close/>
                  <a:moveTo>
                    <a:pt x="1663700" y="9550654"/>
                  </a:moveTo>
                  <a:lnTo>
                    <a:pt x="1651000" y="9550654"/>
                  </a:lnTo>
                  <a:lnTo>
                    <a:pt x="1651000" y="9537954"/>
                  </a:lnTo>
                  <a:lnTo>
                    <a:pt x="1663700" y="9537954"/>
                  </a:lnTo>
                  <a:close/>
                  <a:moveTo>
                    <a:pt x="1638300" y="9537954"/>
                  </a:moveTo>
                  <a:lnTo>
                    <a:pt x="1625600" y="9537954"/>
                  </a:lnTo>
                  <a:lnTo>
                    <a:pt x="1625600" y="9525254"/>
                  </a:lnTo>
                  <a:lnTo>
                    <a:pt x="1638300" y="9525254"/>
                  </a:lnTo>
                  <a:close/>
                  <a:moveTo>
                    <a:pt x="1612900" y="9525254"/>
                  </a:moveTo>
                  <a:lnTo>
                    <a:pt x="1600200" y="9525254"/>
                  </a:lnTo>
                  <a:lnTo>
                    <a:pt x="1600200" y="9512554"/>
                  </a:lnTo>
                  <a:lnTo>
                    <a:pt x="1612900" y="9512554"/>
                  </a:lnTo>
                  <a:close/>
                  <a:moveTo>
                    <a:pt x="1587500" y="9512554"/>
                  </a:moveTo>
                  <a:lnTo>
                    <a:pt x="1574800" y="9512554"/>
                  </a:lnTo>
                  <a:lnTo>
                    <a:pt x="1574800" y="9499854"/>
                  </a:lnTo>
                  <a:lnTo>
                    <a:pt x="1587500" y="9499854"/>
                  </a:lnTo>
                  <a:close/>
                  <a:moveTo>
                    <a:pt x="1562100" y="9499854"/>
                  </a:moveTo>
                  <a:lnTo>
                    <a:pt x="1549400" y="9499854"/>
                  </a:lnTo>
                  <a:lnTo>
                    <a:pt x="1549400" y="9487154"/>
                  </a:lnTo>
                  <a:lnTo>
                    <a:pt x="1562100" y="9487154"/>
                  </a:lnTo>
                  <a:close/>
                  <a:moveTo>
                    <a:pt x="1536700" y="9487154"/>
                  </a:moveTo>
                  <a:lnTo>
                    <a:pt x="1524000" y="9487154"/>
                  </a:lnTo>
                  <a:lnTo>
                    <a:pt x="1524000" y="9474454"/>
                  </a:lnTo>
                  <a:lnTo>
                    <a:pt x="1536700" y="9474454"/>
                  </a:lnTo>
                  <a:close/>
                  <a:moveTo>
                    <a:pt x="1511300" y="9474454"/>
                  </a:moveTo>
                  <a:lnTo>
                    <a:pt x="1498600" y="9474454"/>
                  </a:lnTo>
                  <a:lnTo>
                    <a:pt x="1498600" y="9461754"/>
                  </a:lnTo>
                  <a:lnTo>
                    <a:pt x="1511300" y="9461754"/>
                  </a:lnTo>
                  <a:close/>
                  <a:moveTo>
                    <a:pt x="1485900" y="9461754"/>
                  </a:moveTo>
                  <a:lnTo>
                    <a:pt x="1473200" y="9461754"/>
                  </a:lnTo>
                  <a:lnTo>
                    <a:pt x="1473200" y="9449054"/>
                  </a:lnTo>
                  <a:lnTo>
                    <a:pt x="1485900" y="9449054"/>
                  </a:lnTo>
                  <a:close/>
                  <a:moveTo>
                    <a:pt x="1460500" y="9449054"/>
                  </a:moveTo>
                  <a:lnTo>
                    <a:pt x="1447800" y="9449054"/>
                  </a:lnTo>
                  <a:lnTo>
                    <a:pt x="1447800" y="9436354"/>
                  </a:lnTo>
                  <a:lnTo>
                    <a:pt x="1460500" y="9436354"/>
                  </a:lnTo>
                  <a:close/>
                  <a:moveTo>
                    <a:pt x="1435100" y="9436354"/>
                  </a:moveTo>
                  <a:lnTo>
                    <a:pt x="1422400" y="9436354"/>
                  </a:lnTo>
                  <a:lnTo>
                    <a:pt x="1422400" y="9423654"/>
                  </a:lnTo>
                  <a:lnTo>
                    <a:pt x="1435100" y="9423654"/>
                  </a:lnTo>
                  <a:close/>
                  <a:moveTo>
                    <a:pt x="1409700" y="9423654"/>
                  </a:moveTo>
                  <a:lnTo>
                    <a:pt x="1397000" y="9423654"/>
                  </a:lnTo>
                  <a:lnTo>
                    <a:pt x="1397000" y="9410954"/>
                  </a:lnTo>
                  <a:lnTo>
                    <a:pt x="1409700" y="9410954"/>
                  </a:lnTo>
                  <a:close/>
                  <a:moveTo>
                    <a:pt x="1384300" y="9410954"/>
                  </a:moveTo>
                  <a:lnTo>
                    <a:pt x="1371600" y="9410954"/>
                  </a:lnTo>
                  <a:lnTo>
                    <a:pt x="1371600" y="9398254"/>
                  </a:lnTo>
                  <a:lnTo>
                    <a:pt x="1384300" y="9398254"/>
                  </a:lnTo>
                  <a:close/>
                  <a:moveTo>
                    <a:pt x="1358900" y="9398254"/>
                  </a:moveTo>
                  <a:lnTo>
                    <a:pt x="1346200" y="9398254"/>
                  </a:lnTo>
                  <a:lnTo>
                    <a:pt x="1346200" y="9385554"/>
                  </a:lnTo>
                  <a:lnTo>
                    <a:pt x="1358900" y="9385554"/>
                  </a:lnTo>
                  <a:close/>
                  <a:moveTo>
                    <a:pt x="1333500" y="9385554"/>
                  </a:moveTo>
                  <a:lnTo>
                    <a:pt x="1320800" y="9385554"/>
                  </a:lnTo>
                  <a:lnTo>
                    <a:pt x="1320800" y="9372854"/>
                  </a:lnTo>
                  <a:lnTo>
                    <a:pt x="1333500" y="9372854"/>
                  </a:lnTo>
                  <a:close/>
                  <a:moveTo>
                    <a:pt x="1308100" y="9372854"/>
                  </a:moveTo>
                  <a:lnTo>
                    <a:pt x="1295400" y="9372854"/>
                  </a:lnTo>
                  <a:lnTo>
                    <a:pt x="1295400" y="9360154"/>
                  </a:lnTo>
                  <a:lnTo>
                    <a:pt x="1308100" y="9360154"/>
                  </a:lnTo>
                  <a:close/>
                  <a:moveTo>
                    <a:pt x="1282700" y="9360154"/>
                  </a:moveTo>
                  <a:lnTo>
                    <a:pt x="1270000" y="9360154"/>
                  </a:lnTo>
                  <a:lnTo>
                    <a:pt x="1270000" y="9347454"/>
                  </a:lnTo>
                  <a:lnTo>
                    <a:pt x="1282700" y="9347454"/>
                  </a:lnTo>
                  <a:close/>
                  <a:moveTo>
                    <a:pt x="1257300" y="9347454"/>
                  </a:moveTo>
                  <a:lnTo>
                    <a:pt x="1244600" y="9347454"/>
                  </a:lnTo>
                  <a:lnTo>
                    <a:pt x="1244600" y="9334754"/>
                  </a:lnTo>
                  <a:lnTo>
                    <a:pt x="1257300" y="9334754"/>
                  </a:lnTo>
                  <a:close/>
                  <a:moveTo>
                    <a:pt x="1231900" y="9334754"/>
                  </a:moveTo>
                  <a:lnTo>
                    <a:pt x="1219200" y="9334754"/>
                  </a:lnTo>
                  <a:lnTo>
                    <a:pt x="1219200" y="9322054"/>
                  </a:lnTo>
                  <a:lnTo>
                    <a:pt x="1231900" y="9322054"/>
                  </a:lnTo>
                  <a:close/>
                  <a:moveTo>
                    <a:pt x="1206500" y="9322054"/>
                  </a:moveTo>
                  <a:lnTo>
                    <a:pt x="1193800" y="9322054"/>
                  </a:lnTo>
                  <a:lnTo>
                    <a:pt x="1193800" y="9309354"/>
                  </a:lnTo>
                  <a:lnTo>
                    <a:pt x="1206500" y="9309354"/>
                  </a:lnTo>
                  <a:close/>
                  <a:moveTo>
                    <a:pt x="1181100" y="9309354"/>
                  </a:moveTo>
                  <a:lnTo>
                    <a:pt x="1168400" y="9309354"/>
                  </a:lnTo>
                  <a:lnTo>
                    <a:pt x="1168400" y="9296654"/>
                  </a:lnTo>
                  <a:lnTo>
                    <a:pt x="1181100" y="9296654"/>
                  </a:lnTo>
                  <a:close/>
                  <a:moveTo>
                    <a:pt x="1155700" y="9296654"/>
                  </a:moveTo>
                  <a:lnTo>
                    <a:pt x="1143000" y="9296654"/>
                  </a:lnTo>
                  <a:lnTo>
                    <a:pt x="1143000" y="9283954"/>
                  </a:lnTo>
                  <a:lnTo>
                    <a:pt x="1155700" y="9283954"/>
                  </a:lnTo>
                  <a:close/>
                  <a:moveTo>
                    <a:pt x="1130300" y="9283954"/>
                  </a:moveTo>
                  <a:lnTo>
                    <a:pt x="1117600" y="9283954"/>
                  </a:lnTo>
                  <a:lnTo>
                    <a:pt x="1117600" y="9271254"/>
                  </a:lnTo>
                  <a:lnTo>
                    <a:pt x="1130300" y="9271254"/>
                  </a:lnTo>
                  <a:close/>
                  <a:moveTo>
                    <a:pt x="1104900" y="9271254"/>
                  </a:moveTo>
                  <a:lnTo>
                    <a:pt x="1092200" y="9271254"/>
                  </a:lnTo>
                  <a:lnTo>
                    <a:pt x="1092200" y="9258554"/>
                  </a:lnTo>
                  <a:lnTo>
                    <a:pt x="1104900" y="9258554"/>
                  </a:lnTo>
                  <a:close/>
                  <a:moveTo>
                    <a:pt x="1079500" y="9258554"/>
                  </a:moveTo>
                  <a:lnTo>
                    <a:pt x="1066800" y="9258554"/>
                  </a:lnTo>
                  <a:lnTo>
                    <a:pt x="1066800" y="9245854"/>
                  </a:lnTo>
                  <a:lnTo>
                    <a:pt x="1079500" y="9245854"/>
                  </a:lnTo>
                  <a:close/>
                  <a:moveTo>
                    <a:pt x="1054100" y="9245854"/>
                  </a:moveTo>
                  <a:lnTo>
                    <a:pt x="1041400" y="9245854"/>
                  </a:lnTo>
                  <a:lnTo>
                    <a:pt x="1041400" y="9233154"/>
                  </a:lnTo>
                  <a:lnTo>
                    <a:pt x="1054100" y="9233154"/>
                  </a:lnTo>
                  <a:close/>
                  <a:moveTo>
                    <a:pt x="1028700" y="9233154"/>
                  </a:moveTo>
                  <a:lnTo>
                    <a:pt x="1016000" y="9233154"/>
                  </a:lnTo>
                  <a:lnTo>
                    <a:pt x="1016000" y="9220454"/>
                  </a:lnTo>
                  <a:lnTo>
                    <a:pt x="1028700" y="9220454"/>
                  </a:lnTo>
                  <a:close/>
                  <a:moveTo>
                    <a:pt x="1003300" y="9220454"/>
                  </a:moveTo>
                  <a:lnTo>
                    <a:pt x="990600" y="9220454"/>
                  </a:lnTo>
                  <a:lnTo>
                    <a:pt x="990600" y="9207754"/>
                  </a:lnTo>
                  <a:lnTo>
                    <a:pt x="1003300" y="9207754"/>
                  </a:lnTo>
                  <a:close/>
                  <a:moveTo>
                    <a:pt x="977900" y="9207754"/>
                  </a:moveTo>
                  <a:lnTo>
                    <a:pt x="965200" y="9207754"/>
                  </a:lnTo>
                  <a:lnTo>
                    <a:pt x="965200" y="9195054"/>
                  </a:lnTo>
                  <a:lnTo>
                    <a:pt x="977900" y="9195054"/>
                  </a:lnTo>
                  <a:close/>
                  <a:moveTo>
                    <a:pt x="952500" y="9195054"/>
                  </a:moveTo>
                  <a:lnTo>
                    <a:pt x="939800" y="9195054"/>
                  </a:lnTo>
                  <a:lnTo>
                    <a:pt x="939800" y="9182354"/>
                  </a:lnTo>
                  <a:lnTo>
                    <a:pt x="952500" y="9182354"/>
                  </a:lnTo>
                  <a:close/>
                  <a:moveTo>
                    <a:pt x="927100" y="9182354"/>
                  </a:moveTo>
                  <a:lnTo>
                    <a:pt x="914400" y="9182354"/>
                  </a:lnTo>
                  <a:lnTo>
                    <a:pt x="914400" y="9169654"/>
                  </a:lnTo>
                  <a:lnTo>
                    <a:pt x="927100" y="9169654"/>
                  </a:lnTo>
                  <a:close/>
                  <a:moveTo>
                    <a:pt x="901700" y="9169654"/>
                  </a:moveTo>
                  <a:lnTo>
                    <a:pt x="889000" y="9169654"/>
                  </a:lnTo>
                  <a:lnTo>
                    <a:pt x="889000" y="9156954"/>
                  </a:lnTo>
                  <a:lnTo>
                    <a:pt x="901700" y="9156954"/>
                  </a:lnTo>
                  <a:close/>
                  <a:moveTo>
                    <a:pt x="876300" y="9156954"/>
                  </a:moveTo>
                  <a:lnTo>
                    <a:pt x="863600" y="9156954"/>
                  </a:lnTo>
                  <a:lnTo>
                    <a:pt x="863600" y="9144254"/>
                  </a:lnTo>
                  <a:lnTo>
                    <a:pt x="876300" y="9144254"/>
                  </a:lnTo>
                  <a:close/>
                  <a:moveTo>
                    <a:pt x="850900" y="9144254"/>
                  </a:moveTo>
                  <a:lnTo>
                    <a:pt x="838200" y="9144254"/>
                  </a:lnTo>
                  <a:lnTo>
                    <a:pt x="838200" y="9131554"/>
                  </a:lnTo>
                  <a:lnTo>
                    <a:pt x="850900" y="9131554"/>
                  </a:lnTo>
                  <a:close/>
                  <a:moveTo>
                    <a:pt x="825500" y="9131554"/>
                  </a:moveTo>
                  <a:lnTo>
                    <a:pt x="812800" y="9131554"/>
                  </a:lnTo>
                  <a:lnTo>
                    <a:pt x="812800" y="9118854"/>
                  </a:lnTo>
                  <a:lnTo>
                    <a:pt x="825500" y="9118854"/>
                  </a:lnTo>
                  <a:close/>
                  <a:moveTo>
                    <a:pt x="800100" y="9118854"/>
                  </a:moveTo>
                  <a:lnTo>
                    <a:pt x="787400" y="9118854"/>
                  </a:lnTo>
                  <a:lnTo>
                    <a:pt x="787400" y="9106154"/>
                  </a:lnTo>
                  <a:lnTo>
                    <a:pt x="800100" y="9106154"/>
                  </a:lnTo>
                  <a:close/>
                  <a:moveTo>
                    <a:pt x="774700" y="9106154"/>
                  </a:moveTo>
                  <a:lnTo>
                    <a:pt x="762000" y="9106154"/>
                  </a:lnTo>
                  <a:lnTo>
                    <a:pt x="762000" y="9093454"/>
                  </a:lnTo>
                  <a:lnTo>
                    <a:pt x="774700" y="9093454"/>
                  </a:lnTo>
                  <a:close/>
                  <a:moveTo>
                    <a:pt x="749300" y="9093454"/>
                  </a:moveTo>
                  <a:lnTo>
                    <a:pt x="736600" y="9093454"/>
                  </a:lnTo>
                  <a:lnTo>
                    <a:pt x="736600" y="9080754"/>
                  </a:lnTo>
                  <a:lnTo>
                    <a:pt x="749300" y="9080754"/>
                  </a:lnTo>
                  <a:close/>
                  <a:moveTo>
                    <a:pt x="723900" y="9080754"/>
                  </a:moveTo>
                  <a:lnTo>
                    <a:pt x="711200" y="9080754"/>
                  </a:lnTo>
                  <a:lnTo>
                    <a:pt x="711200" y="9068054"/>
                  </a:lnTo>
                  <a:lnTo>
                    <a:pt x="723900" y="9068054"/>
                  </a:lnTo>
                  <a:close/>
                  <a:moveTo>
                    <a:pt x="698500" y="9068054"/>
                  </a:moveTo>
                  <a:lnTo>
                    <a:pt x="685800" y="9068054"/>
                  </a:lnTo>
                  <a:lnTo>
                    <a:pt x="685800" y="9055354"/>
                  </a:lnTo>
                  <a:lnTo>
                    <a:pt x="698500" y="9055354"/>
                  </a:lnTo>
                  <a:close/>
                  <a:moveTo>
                    <a:pt x="673100" y="9055354"/>
                  </a:moveTo>
                  <a:lnTo>
                    <a:pt x="660400" y="9055354"/>
                  </a:lnTo>
                  <a:lnTo>
                    <a:pt x="660400" y="9042654"/>
                  </a:lnTo>
                  <a:lnTo>
                    <a:pt x="673100" y="9042654"/>
                  </a:lnTo>
                  <a:close/>
                  <a:moveTo>
                    <a:pt x="647700" y="9042654"/>
                  </a:moveTo>
                  <a:lnTo>
                    <a:pt x="635000" y="9042654"/>
                  </a:lnTo>
                  <a:lnTo>
                    <a:pt x="635000" y="9029954"/>
                  </a:lnTo>
                  <a:lnTo>
                    <a:pt x="647700" y="9029954"/>
                  </a:lnTo>
                  <a:close/>
                  <a:moveTo>
                    <a:pt x="622300" y="9029954"/>
                  </a:moveTo>
                  <a:lnTo>
                    <a:pt x="609600" y="9029954"/>
                  </a:lnTo>
                  <a:lnTo>
                    <a:pt x="609600" y="9017254"/>
                  </a:lnTo>
                  <a:lnTo>
                    <a:pt x="622300" y="9017254"/>
                  </a:lnTo>
                  <a:close/>
                  <a:moveTo>
                    <a:pt x="596900" y="9017254"/>
                  </a:moveTo>
                  <a:lnTo>
                    <a:pt x="584200" y="9017254"/>
                  </a:lnTo>
                  <a:lnTo>
                    <a:pt x="584200" y="9004554"/>
                  </a:lnTo>
                  <a:lnTo>
                    <a:pt x="596900" y="9004554"/>
                  </a:lnTo>
                  <a:close/>
                  <a:moveTo>
                    <a:pt x="571500" y="9004554"/>
                  </a:moveTo>
                  <a:lnTo>
                    <a:pt x="558800" y="9004554"/>
                  </a:lnTo>
                  <a:lnTo>
                    <a:pt x="558800" y="8991854"/>
                  </a:lnTo>
                  <a:lnTo>
                    <a:pt x="571500" y="8991854"/>
                  </a:lnTo>
                  <a:close/>
                  <a:moveTo>
                    <a:pt x="546100" y="8991854"/>
                  </a:moveTo>
                  <a:lnTo>
                    <a:pt x="533400" y="8991854"/>
                  </a:lnTo>
                  <a:lnTo>
                    <a:pt x="533400" y="8979154"/>
                  </a:lnTo>
                  <a:lnTo>
                    <a:pt x="546100" y="8979154"/>
                  </a:lnTo>
                  <a:close/>
                  <a:moveTo>
                    <a:pt x="520700" y="8979154"/>
                  </a:moveTo>
                  <a:lnTo>
                    <a:pt x="508000" y="8979154"/>
                  </a:lnTo>
                  <a:lnTo>
                    <a:pt x="508000" y="8966454"/>
                  </a:lnTo>
                  <a:lnTo>
                    <a:pt x="520700" y="8966454"/>
                  </a:lnTo>
                  <a:close/>
                  <a:moveTo>
                    <a:pt x="495300" y="8966454"/>
                  </a:moveTo>
                  <a:lnTo>
                    <a:pt x="482600" y="8966454"/>
                  </a:lnTo>
                  <a:lnTo>
                    <a:pt x="482600" y="8953754"/>
                  </a:lnTo>
                  <a:lnTo>
                    <a:pt x="495300" y="8953754"/>
                  </a:lnTo>
                  <a:close/>
                  <a:moveTo>
                    <a:pt x="469900" y="8953754"/>
                  </a:moveTo>
                  <a:lnTo>
                    <a:pt x="457200" y="8953754"/>
                  </a:lnTo>
                  <a:lnTo>
                    <a:pt x="457200" y="8941054"/>
                  </a:lnTo>
                  <a:lnTo>
                    <a:pt x="469900" y="8941054"/>
                  </a:lnTo>
                  <a:close/>
                  <a:moveTo>
                    <a:pt x="444500" y="8941054"/>
                  </a:moveTo>
                  <a:lnTo>
                    <a:pt x="431800" y="8941054"/>
                  </a:lnTo>
                  <a:lnTo>
                    <a:pt x="431800" y="8928354"/>
                  </a:lnTo>
                  <a:lnTo>
                    <a:pt x="444500" y="8928354"/>
                  </a:lnTo>
                  <a:close/>
                  <a:moveTo>
                    <a:pt x="419100" y="8928354"/>
                  </a:moveTo>
                  <a:lnTo>
                    <a:pt x="406400" y="8928354"/>
                  </a:lnTo>
                  <a:lnTo>
                    <a:pt x="406400" y="8915654"/>
                  </a:lnTo>
                  <a:lnTo>
                    <a:pt x="419100" y="8915654"/>
                  </a:lnTo>
                  <a:close/>
                  <a:moveTo>
                    <a:pt x="393700" y="8915654"/>
                  </a:moveTo>
                  <a:lnTo>
                    <a:pt x="381000" y="8915654"/>
                  </a:lnTo>
                  <a:lnTo>
                    <a:pt x="381000" y="8902954"/>
                  </a:lnTo>
                  <a:lnTo>
                    <a:pt x="393700" y="8902954"/>
                  </a:lnTo>
                  <a:close/>
                  <a:moveTo>
                    <a:pt x="368300" y="8902954"/>
                  </a:moveTo>
                  <a:lnTo>
                    <a:pt x="355600" y="8902954"/>
                  </a:lnTo>
                  <a:lnTo>
                    <a:pt x="355600" y="8890254"/>
                  </a:lnTo>
                  <a:lnTo>
                    <a:pt x="368300" y="8890254"/>
                  </a:lnTo>
                  <a:close/>
                  <a:moveTo>
                    <a:pt x="342900" y="8890254"/>
                  </a:moveTo>
                  <a:lnTo>
                    <a:pt x="330200" y="8890254"/>
                  </a:lnTo>
                  <a:lnTo>
                    <a:pt x="330200" y="8877554"/>
                  </a:lnTo>
                  <a:lnTo>
                    <a:pt x="342900" y="8877554"/>
                  </a:lnTo>
                  <a:close/>
                  <a:moveTo>
                    <a:pt x="317500" y="8877554"/>
                  </a:moveTo>
                  <a:lnTo>
                    <a:pt x="304800" y="8877554"/>
                  </a:lnTo>
                  <a:lnTo>
                    <a:pt x="304800" y="8864854"/>
                  </a:lnTo>
                  <a:lnTo>
                    <a:pt x="317500" y="8864854"/>
                  </a:lnTo>
                  <a:close/>
                  <a:moveTo>
                    <a:pt x="292100" y="8864854"/>
                  </a:moveTo>
                  <a:lnTo>
                    <a:pt x="279400" y="8864854"/>
                  </a:lnTo>
                  <a:lnTo>
                    <a:pt x="279400" y="8852154"/>
                  </a:lnTo>
                  <a:lnTo>
                    <a:pt x="292100" y="8852154"/>
                  </a:lnTo>
                  <a:close/>
                  <a:moveTo>
                    <a:pt x="266700" y="8852154"/>
                  </a:moveTo>
                  <a:lnTo>
                    <a:pt x="254000" y="8852154"/>
                  </a:lnTo>
                  <a:lnTo>
                    <a:pt x="254000" y="8839454"/>
                  </a:lnTo>
                  <a:lnTo>
                    <a:pt x="266700" y="8839454"/>
                  </a:lnTo>
                  <a:close/>
                  <a:moveTo>
                    <a:pt x="241300" y="8839454"/>
                  </a:moveTo>
                  <a:lnTo>
                    <a:pt x="228600" y="8839454"/>
                  </a:lnTo>
                  <a:lnTo>
                    <a:pt x="228600" y="8826754"/>
                  </a:lnTo>
                  <a:lnTo>
                    <a:pt x="241300" y="8826754"/>
                  </a:lnTo>
                  <a:close/>
                  <a:moveTo>
                    <a:pt x="215900" y="8826754"/>
                  </a:moveTo>
                  <a:lnTo>
                    <a:pt x="203200" y="8826754"/>
                  </a:lnTo>
                  <a:lnTo>
                    <a:pt x="203200" y="8814054"/>
                  </a:lnTo>
                  <a:lnTo>
                    <a:pt x="215900" y="8814054"/>
                  </a:lnTo>
                  <a:close/>
                  <a:moveTo>
                    <a:pt x="190500" y="8814054"/>
                  </a:moveTo>
                  <a:lnTo>
                    <a:pt x="177800" y="8814054"/>
                  </a:lnTo>
                  <a:lnTo>
                    <a:pt x="177800" y="8801354"/>
                  </a:lnTo>
                  <a:lnTo>
                    <a:pt x="190500" y="8801354"/>
                  </a:lnTo>
                  <a:close/>
                  <a:moveTo>
                    <a:pt x="165100" y="8801354"/>
                  </a:moveTo>
                  <a:lnTo>
                    <a:pt x="152400" y="8801354"/>
                  </a:lnTo>
                  <a:lnTo>
                    <a:pt x="152400" y="8788654"/>
                  </a:lnTo>
                  <a:lnTo>
                    <a:pt x="165100" y="8788654"/>
                  </a:lnTo>
                  <a:close/>
                  <a:moveTo>
                    <a:pt x="139700" y="8788654"/>
                  </a:moveTo>
                  <a:lnTo>
                    <a:pt x="127000" y="8788654"/>
                  </a:lnTo>
                  <a:lnTo>
                    <a:pt x="127000" y="8775954"/>
                  </a:lnTo>
                  <a:lnTo>
                    <a:pt x="139700" y="8775954"/>
                  </a:lnTo>
                  <a:close/>
                  <a:moveTo>
                    <a:pt x="114300" y="8775954"/>
                  </a:moveTo>
                  <a:lnTo>
                    <a:pt x="101600" y="8775954"/>
                  </a:lnTo>
                  <a:lnTo>
                    <a:pt x="101600" y="8763254"/>
                  </a:lnTo>
                  <a:lnTo>
                    <a:pt x="114300" y="8763254"/>
                  </a:lnTo>
                  <a:close/>
                  <a:moveTo>
                    <a:pt x="88900" y="8763254"/>
                  </a:moveTo>
                  <a:lnTo>
                    <a:pt x="76200" y="8763254"/>
                  </a:lnTo>
                  <a:lnTo>
                    <a:pt x="76200" y="8750554"/>
                  </a:lnTo>
                  <a:lnTo>
                    <a:pt x="88900" y="8750554"/>
                  </a:lnTo>
                  <a:close/>
                  <a:moveTo>
                    <a:pt x="63500" y="8750554"/>
                  </a:moveTo>
                  <a:lnTo>
                    <a:pt x="50800" y="8750554"/>
                  </a:lnTo>
                  <a:lnTo>
                    <a:pt x="50800" y="8737854"/>
                  </a:lnTo>
                  <a:lnTo>
                    <a:pt x="63500" y="8737854"/>
                  </a:lnTo>
                  <a:close/>
                  <a:moveTo>
                    <a:pt x="38100" y="8737854"/>
                  </a:moveTo>
                  <a:lnTo>
                    <a:pt x="25400" y="8737854"/>
                  </a:lnTo>
                  <a:lnTo>
                    <a:pt x="25400" y="8725154"/>
                  </a:lnTo>
                  <a:lnTo>
                    <a:pt x="38100" y="8725154"/>
                  </a:lnTo>
                  <a:close/>
                  <a:moveTo>
                    <a:pt x="12700" y="8725154"/>
                  </a:moveTo>
                  <a:lnTo>
                    <a:pt x="0" y="8725154"/>
                  </a:lnTo>
                  <a:lnTo>
                    <a:pt x="0" y="8712454"/>
                  </a:lnTo>
                  <a:lnTo>
                    <a:pt x="12700" y="8712454"/>
                  </a:lnTo>
                  <a:close/>
                  <a:moveTo>
                    <a:pt x="5277612" y="10610342"/>
                  </a:moveTo>
                  <a:lnTo>
                    <a:pt x="5277612" y="10597642"/>
                  </a:lnTo>
                  <a:lnTo>
                    <a:pt x="5290312" y="10597642"/>
                  </a:lnTo>
                  <a:lnTo>
                    <a:pt x="5290312" y="10610342"/>
                  </a:lnTo>
                  <a:close/>
                  <a:moveTo>
                    <a:pt x="5290312" y="10584942"/>
                  </a:moveTo>
                  <a:lnTo>
                    <a:pt x="5290312" y="10572242"/>
                  </a:lnTo>
                  <a:lnTo>
                    <a:pt x="5290312" y="10584942"/>
                  </a:lnTo>
                  <a:close/>
                  <a:moveTo>
                    <a:pt x="5290312" y="10559542"/>
                  </a:moveTo>
                  <a:lnTo>
                    <a:pt x="5290312" y="10546842"/>
                  </a:lnTo>
                  <a:lnTo>
                    <a:pt x="5290312" y="10559542"/>
                  </a:lnTo>
                  <a:close/>
                  <a:moveTo>
                    <a:pt x="5290312" y="10534142"/>
                  </a:moveTo>
                  <a:lnTo>
                    <a:pt x="5290312" y="10521442"/>
                  </a:lnTo>
                  <a:lnTo>
                    <a:pt x="5290312" y="10534142"/>
                  </a:lnTo>
                  <a:close/>
                  <a:moveTo>
                    <a:pt x="5290312" y="10508742"/>
                  </a:moveTo>
                  <a:lnTo>
                    <a:pt x="5290312" y="10496042"/>
                  </a:lnTo>
                  <a:lnTo>
                    <a:pt x="5290312" y="10508742"/>
                  </a:lnTo>
                  <a:close/>
                  <a:moveTo>
                    <a:pt x="5290312" y="10483342"/>
                  </a:moveTo>
                  <a:lnTo>
                    <a:pt x="5290312" y="10470642"/>
                  </a:lnTo>
                  <a:lnTo>
                    <a:pt x="5290312" y="10483342"/>
                  </a:lnTo>
                  <a:close/>
                  <a:moveTo>
                    <a:pt x="5290312" y="10457942"/>
                  </a:moveTo>
                  <a:lnTo>
                    <a:pt x="5290312" y="10445242"/>
                  </a:lnTo>
                  <a:lnTo>
                    <a:pt x="5290312" y="10457942"/>
                  </a:lnTo>
                  <a:close/>
                  <a:moveTo>
                    <a:pt x="5290312" y="10432542"/>
                  </a:moveTo>
                  <a:lnTo>
                    <a:pt x="5290312" y="10419842"/>
                  </a:lnTo>
                  <a:lnTo>
                    <a:pt x="5290312" y="10432542"/>
                  </a:lnTo>
                  <a:close/>
                  <a:moveTo>
                    <a:pt x="5290312" y="10407142"/>
                  </a:moveTo>
                  <a:lnTo>
                    <a:pt x="5290312" y="10394442"/>
                  </a:lnTo>
                  <a:lnTo>
                    <a:pt x="5290312" y="10407142"/>
                  </a:lnTo>
                  <a:close/>
                  <a:moveTo>
                    <a:pt x="5290312" y="10381742"/>
                  </a:moveTo>
                  <a:lnTo>
                    <a:pt x="5290312" y="10369042"/>
                  </a:lnTo>
                  <a:lnTo>
                    <a:pt x="5290312" y="10381742"/>
                  </a:lnTo>
                  <a:close/>
                  <a:moveTo>
                    <a:pt x="5290312" y="10356342"/>
                  </a:moveTo>
                  <a:lnTo>
                    <a:pt x="5290312" y="10343642"/>
                  </a:lnTo>
                  <a:lnTo>
                    <a:pt x="5290312" y="10356342"/>
                  </a:lnTo>
                  <a:close/>
                  <a:moveTo>
                    <a:pt x="5290312" y="10330942"/>
                  </a:moveTo>
                  <a:lnTo>
                    <a:pt x="5290312" y="10318242"/>
                  </a:lnTo>
                  <a:lnTo>
                    <a:pt x="5290312" y="10330942"/>
                  </a:lnTo>
                  <a:close/>
                  <a:moveTo>
                    <a:pt x="5290312" y="10305542"/>
                  </a:moveTo>
                  <a:lnTo>
                    <a:pt x="5290312" y="10292842"/>
                  </a:lnTo>
                  <a:lnTo>
                    <a:pt x="5290312" y="10305542"/>
                  </a:lnTo>
                  <a:close/>
                  <a:moveTo>
                    <a:pt x="5290312" y="10280142"/>
                  </a:moveTo>
                  <a:lnTo>
                    <a:pt x="5290312" y="10267442"/>
                  </a:lnTo>
                  <a:lnTo>
                    <a:pt x="5290312" y="10280142"/>
                  </a:lnTo>
                  <a:close/>
                  <a:moveTo>
                    <a:pt x="5290312" y="10254742"/>
                  </a:moveTo>
                  <a:lnTo>
                    <a:pt x="5290312" y="10242042"/>
                  </a:lnTo>
                  <a:lnTo>
                    <a:pt x="5290312" y="10254742"/>
                  </a:lnTo>
                  <a:close/>
                  <a:moveTo>
                    <a:pt x="5290312" y="10229342"/>
                  </a:moveTo>
                  <a:lnTo>
                    <a:pt x="5290312" y="10216642"/>
                  </a:lnTo>
                  <a:lnTo>
                    <a:pt x="5290312" y="10229342"/>
                  </a:lnTo>
                  <a:close/>
                  <a:moveTo>
                    <a:pt x="5290312" y="10203942"/>
                  </a:moveTo>
                  <a:lnTo>
                    <a:pt x="5290312" y="10191242"/>
                  </a:lnTo>
                  <a:lnTo>
                    <a:pt x="5290312" y="10203942"/>
                  </a:lnTo>
                  <a:close/>
                  <a:moveTo>
                    <a:pt x="5290312" y="10178542"/>
                  </a:moveTo>
                  <a:lnTo>
                    <a:pt x="5290312" y="10165842"/>
                  </a:lnTo>
                  <a:lnTo>
                    <a:pt x="5290312" y="10178542"/>
                  </a:lnTo>
                  <a:close/>
                  <a:moveTo>
                    <a:pt x="5290312" y="10153142"/>
                  </a:moveTo>
                  <a:lnTo>
                    <a:pt x="5290312" y="10140442"/>
                  </a:lnTo>
                  <a:lnTo>
                    <a:pt x="5290312" y="10153142"/>
                  </a:lnTo>
                  <a:close/>
                  <a:moveTo>
                    <a:pt x="5290312" y="10127742"/>
                  </a:moveTo>
                  <a:lnTo>
                    <a:pt x="5290312" y="10115042"/>
                  </a:lnTo>
                  <a:lnTo>
                    <a:pt x="5290312" y="10127742"/>
                  </a:lnTo>
                  <a:close/>
                  <a:moveTo>
                    <a:pt x="5290312" y="10102342"/>
                  </a:moveTo>
                  <a:lnTo>
                    <a:pt x="5290312" y="10089642"/>
                  </a:lnTo>
                  <a:lnTo>
                    <a:pt x="5290312" y="10102342"/>
                  </a:lnTo>
                  <a:close/>
                  <a:moveTo>
                    <a:pt x="5290312" y="10076942"/>
                  </a:moveTo>
                  <a:lnTo>
                    <a:pt x="5290312" y="10064242"/>
                  </a:lnTo>
                  <a:lnTo>
                    <a:pt x="5290312" y="10076942"/>
                  </a:lnTo>
                  <a:close/>
                  <a:moveTo>
                    <a:pt x="5290312" y="10051542"/>
                  </a:moveTo>
                  <a:lnTo>
                    <a:pt x="5290312" y="10038842"/>
                  </a:lnTo>
                  <a:lnTo>
                    <a:pt x="5290312" y="10051542"/>
                  </a:lnTo>
                  <a:close/>
                  <a:moveTo>
                    <a:pt x="5290312" y="10026142"/>
                  </a:moveTo>
                  <a:lnTo>
                    <a:pt x="5290312" y="10013442"/>
                  </a:lnTo>
                  <a:lnTo>
                    <a:pt x="5290312" y="10026142"/>
                  </a:lnTo>
                  <a:close/>
                  <a:moveTo>
                    <a:pt x="5290312" y="10000742"/>
                  </a:moveTo>
                  <a:lnTo>
                    <a:pt x="5290312" y="9988042"/>
                  </a:lnTo>
                  <a:lnTo>
                    <a:pt x="5290312" y="10000742"/>
                  </a:lnTo>
                  <a:close/>
                  <a:moveTo>
                    <a:pt x="5290312" y="9975342"/>
                  </a:moveTo>
                  <a:lnTo>
                    <a:pt x="5290312" y="9962642"/>
                  </a:lnTo>
                  <a:lnTo>
                    <a:pt x="5290312" y="9975342"/>
                  </a:lnTo>
                  <a:close/>
                  <a:moveTo>
                    <a:pt x="5290312" y="9949942"/>
                  </a:moveTo>
                  <a:lnTo>
                    <a:pt x="5290312" y="9937242"/>
                  </a:lnTo>
                  <a:lnTo>
                    <a:pt x="5290312" y="9949942"/>
                  </a:lnTo>
                  <a:close/>
                  <a:moveTo>
                    <a:pt x="5290312" y="9924542"/>
                  </a:moveTo>
                  <a:lnTo>
                    <a:pt x="5290312" y="9911842"/>
                  </a:lnTo>
                  <a:lnTo>
                    <a:pt x="5290312" y="9924542"/>
                  </a:lnTo>
                  <a:close/>
                  <a:moveTo>
                    <a:pt x="5290312" y="9899142"/>
                  </a:moveTo>
                  <a:lnTo>
                    <a:pt x="5290312" y="9886442"/>
                  </a:lnTo>
                  <a:lnTo>
                    <a:pt x="5290312" y="9899142"/>
                  </a:lnTo>
                  <a:close/>
                  <a:moveTo>
                    <a:pt x="5290312" y="9873742"/>
                  </a:moveTo>
                  <a:lnTo>
                    <a:pt x="5290312" y="9861042"/>
                  </a:lnTo>
                  <a:lnTo>
                    <a:pt x="5290312" y="9873742"/>
                  </a:lnTo>
                  <a:close/>
                  <a:moveTo>
                    <a:pt x="5290312" y="9848342"/>
                  </a:moveTo>
                  <a:lnTo>
                    <a:pt x="5290312" y="9835642"/>
                  </a:lnTo>
                  <a:lnTo>
                    <a:pt x="5290312" y="9848342"/>
                  </a:lnTo>
                  <a:close/>
                  <a:moveTo>
                    <a:pt x="5290312" y="9822942"/>
                  </a:moveTo>
                  <a:lnTo>
                    <a:pt x="5290312" y="9810242"/>
                  </a:lnTo>
                  <a:lnTo>
                    <a:pt x="5290312" y="9822942"/>
                  </a:lnTo>
                  <a:close/>
                  <a:moveTo>
                    <a:pt x="5290312" y="9797542"/>
                  </a:moveTo>
                  <a:lnTo>
                    <a:pt x="5290312" y="9784842"/>
                  </a:lnTo>
                  <a:lnTo>
                    <a:pt x="5290312" y="9797542"/>
                  </a:lnTo>
                  <a:close/>
                  <a:moveTo>
                    <a:pt x="5290312" y="9772142"/>
                  </a:moveTo>
                  <a:lnTo>
                    <a:pt x="5290312" y="9759442"/>
                  </a:lnTo>
                  <a:lnTo>
                    <a:pt x="5290312" y="9772142"/>
                  </a:lnTo>
                  <a:close/>
                  <a:moveTo>
                    <a:pt x="5290312" y="9746742"/>
                  </a:moveTo>
                  <a:lnTo>
                    <a:pt x="5290312" y="9734042"/>
                  </a:lnTo>
                  <a:lnTo>
                    <a:pt x="5290312" y="9746742"/>
                  </a:lnTo>
                  <a:close/>
                  <a:moveTo>
                    <a:pt x="5290312" y="9721342"/>
                  </a:moveTo>
                  <a:lnTo>
                    <a:pt x="5290312" y="9708642"/>
                  </a:lnTo>
                  <a:lnTo>
                    <a:pt x="5290312" y="9721342"/>
                  </a:lnTo>
                  <a:close/>
                  <a:moveTo>
                    <a:pt x="5290312" y="9695942"/>
                  </a:moveTo>
                  <a:lnTo>
                    <a:pt x="5290312" y="9683242"/>
                  </a:lnTo>
                  <a:lnTo>
                    <a:pt x="5290312" y="9695942"/>
                  </a:lnTo>
                  <a:close/>
                  <a:moveTo>
                    <a:pt x="5290312" y="9670542"/>
                  </a:moveTo>
                  <a:lnTo>
                    <a:pt x="5290312" y="9657842"/>
                  </a:lnTo>
                  <a:lnTo>
                    <a:pt x="5290312" y="9670542"/>
                  </a:lnTo>
                  <a:close/>
                  <a:moveTo>
                    <a:pt x="5290312" y="9645142"/>
                  </a:moveTo>
                  <a:lnTo>
                    <a:pt x="5290312" y="9632442"/>
                  </a:lnTo>
                  <a:lnTo>
                    <a:pt x="5290312" y="9645142"/>
                  </a:lnTo>
                  <a:close/>
                  <a:moveTo>
                    <a:pt x="5290312" y="9619742"/>
                  </a:moveTo>
                  <a:lnTo>
                    <a:pt x="5290312" y="9607042"/>
                  </a:lnTo>
                  <a:lnTo>
                    <a:pt x="5290312" y="9619742"/>
                  </a:lnTo>
                  <a:close/>
                  <a:moveTo>
                    <a:pt x="5290312" y="9594342"/>
                  </a:moveTo>
                  <a:lnTo>
                    <a:pt x="5290312" y="9581642"/>
                  </a:lnTo>
                  <a:lnTo>
                    <a:pt x="5290312" y="9594342"/>
                  </a:lnTo>
                  <a:close/>
                  <a:moveTo>
                    <a:pt x="5290312" y="9568942"/>
                  </a:moveTo>
                  <a:lnTo>
                    <a:pt x="5290312" y="9556242"/>
                  </a:lnTo>
                  <a:lnTo>
                    <a:pt x="5290312" y="9568942"/>
                  </a:lnTo>
                  <a:close/>
                  <a:moveTo>
                    <a:pt x="5290312" y="9543542"/>
                  </a:moveTo>
                  <a:lnTo>
                    <a:pt x="5290312" y="9530842"/>
                  </a:lnTo>
                  <a:lnTo>
                    <a:pt x="5290312" y="9543542"/>
                  </a:lnTo>
                  <a:close/>
                  <a:moveTo>
                    <a:pt x="5290312" y="9518142"/>
                  </a:moveTo>
                  <a:lnTo>
                    <a:pt x="5290312" y="9505442"/>
                  </a:lnTo>
                  <a:lnTo>
                    <a:pt x="5290312" y="9518142"/>
                  </a:lnTo>
                  <a:close/>
                  <a:moveTo>
                    <a:pt x="5290312" y="9492742"/>
                  </a:moveTo>
                  <a:lnTo>
                    <a:pt x="5290312" y="9480042"/>
                  </a:lnTo>
                  <a:lnTo>
                    <a:pt x="5290312" y="9492742"/>
                  </a:lnTo>
                  <a:close/>
                  <a:moveTo>
                    <a:pt x="5290312" y="9467342"/>
                  </a:moveTo>
                  <a:lnTo>
                    <a:pt x="5290312" y="9454642"/>
                  </a:lnTo>
                  <a:lnTo>
                    <a:pt x="5290312" y="9467342"/>
                  </a:lnTo>
                  <a:close/>
                  <a:moveTo>
                    <a:pt x="5290312" y="9441942"/>
                  </a:moveTo>
                  <a:lnTo>
                    <a:pt x="5290312" y="9429242"/>
                  </a:lnTo>
                  <a:lnTo>
                    <a:pt x="5290312" y="9441942"/>
                  </a:lnTo>
                  <a:close/>
                  <a:moveTo>
                    <a:pt x="5290312" y="9416542"/>
                  </a:moveTo>
                  <a:lnTo>
                    <a:pt x="5290312" y="9403842"/>
                  </a:lnTo>
                  <a:lnTo>
                    <a:pt x="5290312" y="9416542"/>
                  </a:lnTo>
                  <a:close/>
                  <a:moveTo>
                    <a:pt x="5290312" y="9391142"/>
                  </a:moveTo>
                  <a:lnTo>
                    <a:pt x="5290312" y="9378442"/>
                  </a:lnTo>
                  <a:lnTo>
                    <a:pt x="5290312" y="9391142"/>
                  </a:lnTo>
                  <a:close/>
                  <a:moveTo>
                    <a:pt x="5290312" y="9365742"/>
                  </a:moveTo>
                  <a:lnTo>
                    <a:pt x="5290312" y="9353042"/>
                  </a:lnTo>
                  <a:lnTo>
                    <a:pt x="5290312" y="9365742"/>
                  </a:lnTo>
                  <a:close/>
                  <a:moveTo>
                    <a:pt x="5290312" y="9340342"/>
                  </a:moveTo>
                  <a:lnTo>
                    <a:pt x="5290312" y="9327642"/>
                  </a:lnTo>
                  <a:lnTo>
                    <a:pt x="5290312" y="9340342"/>
                  </a:lnTo>
                  <a:close/>
                  <a:moveTo>
                    <a:pt x="5290312" y="9314942"/>
                  </a:moveTo>
                  <a:lnTo>
                    <a:pt x="5290312" y="9302242"/>
                  </a:lnTo>
                  <a:lnTo>
                    <a:pt x="5290312" y="9314942"/>
                  </a:lnTo>
                  <a:close/>
                  <a:moveTo>
                    <a:pt x="5290312" y="9289542"/>
                  </a:moveTo>
                  <a:lnTo>
                    <a:pt x="5290312" y="9276842"/>
                  </a:lnTo>
                  <a:lnTo>
                    <a:pt x="5290312" y="9289542"/>
                  </a:lnTo>
                  <a:close/>
                  <a:moveTo>
                    <a:pt x="5290312" y="9264142"/>
                  </a:moveTo>
                  <a:lnTo>
                    <a:pt x="5290312" y="9251442"/>
                  </a:lnTo>
                  <a:lnTo>
                    <a:pt x="5290312" y="9264142"/>
                  </a:lnTo>
                  <a:close/>
                  <a:moveTo>
                    <a:pt x="5290312" y="9238742"/>
                  </a:moveTo>
                  <a:lnTo>
                    <a:pt x="5290312" y="9226042"/>
                  </a:lnTo>
                  <a:lnTo>
                    <a:pt x="5290312" y="9238742"/>
                  </a:lnTo>
                  <a:close/>
                  <a:moveTo>
                    <a:pt x="5290312" y="9213342"/>
                  </a:moveTo>
                  <a:lnTo>
                    <a:pt x="5290312" y="9200642"/>
                  </a:lnTo>
                  <a:lnTo>
                    <a:pt x="5290312" y="9213342"/>
                  </a:lnTo>
                  <a:close/>
                  <a:moveTo>
                    <a:pt x="5290312" y="9187942"/>
                  </a:moveTo>
                  <a:lnTo>
                    <a:pt x="5290312" y="9175242"/>
                  </a:lnTo>
                  <a:lnTo>
                    <a:pt x="5290312" y="9187942"/>
                  </a:lnTo>
                  <a:close/>
                  <a:moveTo>
                    <a:pt x="5290312" y="9162542"/>
                  </a:moveTo>
                  <a:lnTo>
                    <a:pt x="5290312" y="9149842"/>
                  </a:lnTo>
                  <a:lnTo>
                    <a:pt x="5290312" y="9162542"/>
                  </a:lnTo>
                  <a:close/>
                  <a:moveTo>
                    <a:pt x="5290312" y="9137142"/>
                  </a:moveTo>
                  <a:lnTo>
                    <a:pt x="5290312" y="9124442"/>
                  </a:lnTo>
                  <a:lnTo>
                    <a:pt x="5290312" y="9137142"/>
                  </a:lnTo>
                  <a:close/>
                  <a:moveTo>
                    <a:pt x="5290312" y="9111742"/>
                  </a:moveTo>
                  <a:lnTo>
                    <a:pt x="5290312" y="9099042"/>
                  </a:lnTo>
                  <a:lnTo>
                    <a:pt x="5290312" y="9111742"/>
                  </a:lnTo>
                  <a:close/>
                  <a:moveTo>
                    <a:pt x="5290312" y="9086342"/>
                  </a:moveTo>
                  <a:lnTo>
                    <a:pt x="5290312" y="9073642"/>
                  </a:lnTo>
                  <a:lnTo>
                    <a:pt x="5290312" y="9086342"/>
                  </a:lnTo>
                  <a:close/>
                  <a:moveTo>
                    <a:pt x="5290312" y="9060942"/>
                  </a:moveTo>
                  <a:lnTo>
                    <a:pt x="5290312" y="9048242"/>
                  </a:lnTo>
                  <a:lnTo>
                    <a:pt x="5290312" y="9060942"/>
                  </a:lnTo>
                  <a:close/>
                  <a:moveTo>
                    <a:pt x="5290312" y="9035542"/>
                  </a:moveTo>
                  <a:lnTo>
                    <a:pt x="5290312" y="9022842"/>
                  </a:lnTo>
                  <a:lnTo>
                    <a:pt x="5290312" y="9035542"/>
                  </a:lnTo>
                  <a:close/>
                  <a:moveTo>
                    <a:pt x="5290312" y="9010142"/>
                  </a:moveTo>
                  <a:lnTo>
                    <a:pt x="5290312" y="8997442"/>
                  </a:lnTo>
                  <a:lnTo>
                    <a:pt x="5290312" y="9010142"/>
                  </a:lnTo>
                  <a:close/>
                  <a:moveTo>
                    <a:pt x="5290312" y="8984742"/>
                  </a:moveTo>
                  <a:lnTo>
                    <a:pt x="5290312" y="8972042"/>
                  </a:lnTo>
                  <a:lnTo>
                    <a:pt x="5290312" y="8984742"/>
                  </a:lnTo>
                  <a:close/>
                  <a:moveTo>
                    <a:pt x="5290312" y="8959342"/>
                  </a:moveTo>
                  <a:lnTo>
                    <a:pt x="5290312" y="8946642"/>
                  </a:lnTo>
                  <a:lnTo>
                    <a:pt x="5290312" y="8959342"/>
                  </a:lnTo>
                  <a:close/>
                  <a:moveTo>
                    <a:pt x="5290312" y="8933942"/>
                  </a:moveTo>
                  <a:lnTo>
                    <a:pt x="5290312" y="8921242"/>
                  </a:lnTo>
                  <a:lnTo>
                    <a:pt x="5290312" y="8933942"/>
                  </a:lnTo>
                  <a:close/>
                  <a:moveTo>
                    <a:pt x="5290312" y="8908542"/>
                  </a:moveTo>
                  <a:lnTo>
                    <a:pt x="5290312" y="8895842"/>
                  </a:lnTo>
                  <a:lnTo>
                    <a:pt x="5290312" y="8908542"/>
                  </a:lnTo>
                  <a:close/>
                  <a:moveTo>
                    <a:pt x="5290312" y="8883142"/>
                  </a:moveTo>
                  <a:lnTo>
                    <a:pt x="5290312" y="8870442"/>
                  </a:lnTo>
                  <a:lnTo>
                    <a:pt x="5290312" y="8883142"/>
                  </a:lnTo>
                  <a:close/>
                  <a:moveTo>
                    <a:pt x="5290312" y="8857742"/>
                  </a:moveTo>
                  <a:lnTo>
                    <a:pt x="5290312" y="8845042"/>
                  </a:lnTo>
                  <a:lnTo>
                    <a:pt x="5290312" y="8857742"/>
                  </a:lnTo>
                  <a:close/>
                  <a:moveTo>
                    <a:pt x="5290312" y="8832342"/>
                  </a:moveTo>
                  <a:lnTo>
                    <a:pt x="5290312" y="8819642"/>
                  </a:lnTo>
                  <a:lnTo>
                    <a:pt x="5290312" y="8832342"/>
                  </a:lnTo>
                  <a:close/>
                  <a:moveTo>
                    <a:pt x="5290312" y="8806942"/>
                  </a:moveTo>
                  <a:lnTo>
                    <a:pt x="5290312" y="8794242"/>
                  </a:lnTo>
                  <a:lnTo>
                    <a:pt x="5290312" y="8806942"/>
                  </a:lnTo>
                  <a:close/>
                  <a:moveTo>
                    <a:pt x="5290312" y="8781542"/>
                  </a:moveTo>
                  <a:lnTo>
                    <a:pt x="5290312" y="8768842"/>
                  </a:lnTo>
                  <a:lnTo>
                    <a:pt x="5290312" y="8781542"/>
                  </a:lnTo>
                  <a:close/>
                  <a:moveTo>
                    <a:pt x="5290312" y="8756142"/>
                  </a:moveTo>
                  <a:lnTo>
                    <a:pt x="5290312" y="8743442"/>
                  </a:lnTo>
                  <a:lnTo>
                    <a:pt x="5290312" y="8756142"/>
                  </a:lnTo>
                  <a:close/>
                  <a:moveTo>
                    <a:pt x="5290312" y="8730742"/>
                  </a:moveTo>
                  <a:lnTo>
                    <a:pt x="5290312" y="8718042"/>
                  </a:lnTo>
                  <a:lnTo>
                    <a:pt x="5290312" y="8730742"/>
                  </a:lnTo>
                  <a:close/>
                  <a:moveTo>
                    <a:pt x="5290312" y="8705342"/>
                  </a:moveTo>
                  <a:lnTo>
                    <a:pt x="5290312" y="8692642"/>
                  </a:lnTo>
                  <a:lnTo>
                    <a:pt x="5290312" y="8705342"/>
                  </a:lnTo>
                  <a:close/>
                  <a:moveTo>
                    <a:pt x="5290312" y="8679942"/>
                  </a:moveTo>
                  <a:lnTo>
                    <a:pt x="5290312" y="8667242"/>
                  </a:lnTo>
                  <a:lnTo>
                    <a:pt x="5290312" y="8679942"/>
                  </a:lnTo>
                  <a:close/>
                  <a:moveTo>
                    <a:pt x="5290312" y="8654542"/>
                  </a:moveTo>
                  <a:lnTo>
                    <a:pt x="5290312" y="8641842"/>
                  </a:lnTo>
                  <a:lnTo>
                    <a:pt x="5290312" y="8654542"/>
                  </a:lnTo>
                  <a:close/>
                  <a:moveTo>
                    <a:pt x="5290312" y="8629142"/>
                  </a:moveTo>
                  <a:lnTo>
                    <a:pt x="5290312" y="8616442"/>
                  </a:lnTo>
                  <a:lnTo>
                    <a:pt x="5290312" y="8629142"/>
                  </a:lnTo>
                  <a:close/>
                  <a:moveTo>
                    <a:pt x="5290312" y="8603742"/>
                  </a:moveTo>
                  <a:lnTo>
                    <a:pt x="5290312" y="8591042"/>
                  </a:lnTo>
                  <a:lnTo>
                    <a:pt x="5290312" y="8603742"/>
                  </a:lnTo>
                  <a:close/>
                  <a:moveTo>
                    <a:pt x="5290312" y="8578342"/>
                  </a:moveTo>
                  <a:lnTo>
                    <a:pt x="5290312" y="8565642"/>
                  </a:lnTo>
                  <a:lnTo>
                    <a:pt x="5290312" y="8578342"/>
                  </a:lnTo>
                  <a:close/>
                  <a:moveTo>
                    <a:pt x="5290312" y="8552942"/>
                  </a:moveTo>
                  <a:lnTo>
                    <a:pt x="5290312" y="8540242"/>
                  </a:lnTo>
                  <a:lnTo>
                    <a:pt x="5290312" y="8552942"/>
                  </a:lnTo>
                  <a:close/>
                  <a:moveTo>
                    <a:pt x="5290312" y="8527542"/>
                  </a:moveTo>
                  <a:lnTo>
                    <a:pt x="5290312" y="8514842"/>
                  </a:lnTo>
                  <a:lnTo>
                    <a:pt x="5290312" y="8527542"/>
                  </a:lnTo>
                  <a:close/>
                  <a:moveTo>
                    <a:pt x="5290312" y="8502142"/>
                  </a:moveTo>
                  <a:lnTo>
                    <a:pt x="5290312" y="8489442"/>
                  </a:lnTo>
                  <a:lnTo>
                    <a:pt x="5290312" y="8502142"/>
                  </a:lnTo>
                  <a:close/>
                  <a:moveTo>
                    <a:pt x="5290312" y="8476742"/>
                  </a:moveTo>
                  <a:lnTo>
                    <a:pt x="5290312" y="8464042"/>
                  </a:lnTo>
                  <a:lnTo>
                    <a:pt x="5290312" y="8476742"/>
                  </a:lnTo>
                  <a:close/>
                  <a:moveTo>
                    <a:pt x="5290312" y="8451342"/>
                  </a:moveTo>
                  <a:lnTo>
                    <a:pt x="5290312" y="8438642"/>
                  </a:lnTo>
                  <a:lnTo>
                    <a:pt x="5290312" y="8451342"/>
                  </a:lnTo>
                  <a:close/>
                  <a:moveTo>
                    <a:pt x="5290312" y="8425942"/>
                  </a:moveTo>
                  <a:lnTo>
                    <a:pt x="5290312" y="8413242"/>
                  </a:lnTo>
                  <a:lnTo>
                    <a:pt x="5290312" y="8425942"/>
                  </a:lnTo>
                  <a:close/>
                  <a:moveTo>
                    <a:pt x="5290312" y="8400542"/>
                  </a:moveTo>
                  <a:lnTo>
                    <a:pt x="5290312" y="8387842"/>
                  </a:lnTo>
                  <a:lnTo>
                    <a:pt x="5290312" y="8400542"/>
                  </a:lnTo>
                  <a:close/>
                  <a:moveTo>
                    <a:pt x="5290312" y="8375142"/>
                  </a:moveTo>
                  <a:lnTo>
                    <a:pt x="5290312" y="8362442"/>
                  </a:lnTo>
                  <a:lnTo>
                    <a:pt x="5290312" y="8375142"/>
                  </a:lnTo>
                  <a:close/>
                  <a:moveTo>
                    <a:pt x="5290312" y="8349742"/>
                  </a:moveTo>
                  <a:lnTo>
                    <a:pt x="5290312" y="8337042"/>
                  </a:lnTo>
                  <a:lnTo>
                    <a:pt x="5290312" y="8349742"/>
                  </a:lnTo>
                  <a:close/>
                  <a:moveTo>
                    <a:pt x="5290312" y="8324342"/>
                  </a:moveTo>
                  <a:lnTo>
                    <a:pt x="5290312" y="8311642"/>
                  </a:lnTo>
                  <a:lnTo>
                    <a:pt x="5290312" y="8324342"/>
                  </a:lnTo>
                  <a:close/>
                  <a:moveTo>
                    <a:pt x="5290312" y="8298942"/>
                  </a:moveTo>
                  <a:lnTo>
                    <a:pt x="5290312" y="8286242"/>
                  </a:lnTo>
                  <a:lnTo>
                    <a:pt x="5290312" y="8298942"/>
                  </a:lnTo>
                  <a:close/>
                  <a:moveTo>
                    <a:pt x="5290312" y="8273542"/>
                  </a:moveTo>
                  <a:lnTo>
                    <a:pt x="5290312" y="8260842"/>
                  </a:lnTo>
                  <a:lnTo>
                    <a:pt x="5290312" y="8273542"/>
                  </a:lnTo>
                  <a:close/>
                  <a:moveTo>
                    <a:pt x="5290312" y="8248142"/>
                  </a:moveTo>
                  <a:lnTo>
                    <a:pt x="5290312" y="8235442"/>
                  </a:lnTo>
                  <a:lnTo>
                    <a:pt x="5290312" y="8248142"/>
                  </a:lnTo>
                  <a:close/>
                  <a:moveTo>
                    <a:pt x="5290312" y="8222742"/>
                  </a:moveTo>
                  <a:lnTo>
                    <a:pt x="5290312" y="8210042"/>
                  </a:lnTo>
                  <a:lnTo>
                    <a:pt x="5290312" y="8222742"/>
                  </a:lnTo>
                  <a:close/>
                  <a:moveTo>
                    <a:pt x="5290312" y="8197342"/>
                  </a:moveTo>
                  <a:lnTo>
                    <a:pt x="5290312" y="8184642"/>
                  </a:lnTo>
                  <a:lnTo>
                    <a:pt x="5290312" y="8197342"/>
                  </a:lnTo>
                  <a:close/>
                  <a:moveTo>
                    <a:pt x="5290312" y="8171942"/>
                  </a:moveTo>
                  <a:lnTo>
                    <a:pt x="5290312" y="8159242"/>
                  </a:lnTo>
                  <a:lnTo>
                    <a:pt x="5290312" y="8171942"/>
                  </a:lnTo>
                  <a:close/>
                  <a:moveTo>
                    <a:pt x="5290312" y="8146542"/>
                  </a:moveTo>
                  <a:lnTo>
                    <a:pt x="5290312" y="8133842"/>
                  </a:lnTo>
                  <a:lnTo>
                    <a:pt x="5290312" y="8146542"/>
                  </a:lnTo>
                  <a:close/>
                  <a:moveTo>
                    <a:pt x="5290312" y="8121142"/>
                  </a:moveTo>
                  <a:lnTo>
                    <a:pt x="5290312" y="8108442"/>
                  </a:lnTo>
                  <a:lnTo>
                    <a:pt x="5290312" y="8121142"/>
                  </a:lnTo>
                  <a:close/>
                  <a:moveTo>
                    <a:pt x="5290312" y="8095742"/>
                  </a:moveTo>
                  <a:lnTo>
                    <a:pt x="5290312" y="8083042"/>
                  </a:lnTo>
                  <a:lnTo>
                    <a:pt x="5290312" y="8095742"/>
                  </a:lnTo>
                  <a:close/>
                  <a:moveTo>
                    <a:pt x="5290312" y="8070342"/>
                  </a:moveTo>
                  <a:lnTo>
                    <a:pt x="5290312" y="8057642"/>
                  </a:lnTo>
                  <a:lnTo>
                    <a:pt x="5290312" y="8070342"/>
                  </a:lnTo>
                  <a:close/>
                  <a:moveTo>
                    <a:pt x="5290312" y="8044942"/>
                  </a:moveTo>
                  <a:lnTo>
                    <a:pt x="5290312" y="8032242"/>
                  </a:lnTo>
                  <a:lnTo>
                    <a:pt x="5290312" y="8044942"/>
                  </a:lnTo>
                  <a:close/>
                  <a:moveTo>
                    <a:pt x="5290312" y="8019542"/>
                  </a:moveTo>
                  <a:lnTo>
                    <a:pt x="5290312" y="8006842"/>
                  </a:lnTo>
                  <a:lnTo>
                    <a:pt x="5290312" y="8019542"/>
                  </a:lnTo>
                  <a:close/>
                  <a:moveTo>
                    <a:pt x="5290312" y="7994142"/>
                  </a:moveTo>
                  <a:lnTo>
                    <a:pt x="5290312" y="7981442"/>
                  </a:lnTo>
                  <a:lnTo>
                    <a:pt x="5290312" y="7994142"/>
                  </a:lnTo>
                  <a:close/>
                  <a:moveTo>
                    <a:pt x="5290312" y="7968742"/>
                  </a:moveTo>
                  <a:lnTo>
                    <a:pt x="5290312" y="7956042"/>
                  </a:lnTo>
                  <a:lnTo>
                    <a:pt x="5290312" y="7968742"/>
                  </a:lnTo>
                  <a:close/>
                  <a:moveTo>
                    <a:pt x="5290312" y="7943342"/>
                  </a:moveTo>
                  <a:lnTo>
                    <a:pt x="5290312" y="7930642"/>
                  </a:lnTo>
                  <a:lnTo>
                    <a:pt x="5290312" y="7943342"/>
                  </a:lnTo>
                  <a:close/>
                  <a:moveTo>
                    <a:pt x="5290312" y="7917942"/>
                  </a:moveTo>
                  <a:lnTo>
                    <a:pt x="5290312" y="7905242"/>
                  </a:lnTo>
                  <a:lnTo>
                    <a:pt x="5290312" y="7917942"/>
                  </a:lnTo>
                  <a:close/>
                  <a:moveTo>
                    <a:pt x="5290312" y="7892542"/>
                  </a:moveTo>
                  <a:lnTo>
                    <a:pt x="5290312" y="7879842"/>
                  </a:lnTo>
                  <a:lnTo>
                    <a:pt x="5290312" y="7892542"/>
                  </a:lnTo>
                  <a:close/>
                  <a:moveTo>
                    <a:pt x="5290312" y="7867142"/>
                  </a:moveTo>
                  <a:lnTo>
                    <a:pt x="5290312" y="7854442"/>
                  </a:lnTo>
                  <a:lnTo>
                    <a:pt x="5290312" y="7867142"/>
                  </a:lnTo>
                  <a:close/>
                  <a:moveTo>
                    <a:pt x="5290312" y="7841742"/>
                  </a:moveTo>
                  <a:lnTo>
                    <a:pt x="5290312" y="7829042"/>
                  </a:lnTo>
                  <a:lnTo>
                    <a:pt x="5290312" y="7841742"/>
                  </a:lnTo>
                  <a:close/>
                  <a:moveTo>
                    <a:pt x="5290312" y="7816342"/>
                  </a:moveTo>
                  <a:lnTo>
                    <a:pt x="5290312" y="7803642"/>
                  </a:lnTo>
                  <a:lnTo>
                    <a:pt x="5290312" y="7816342"/>
                  </a:lnTo>
                  <a:close/>
                  <a:moveTo>
                    <a:pt x="5290312" y="7790942"/>
                  </a:moveTo>
                  <a:lnTo>
                    <a:pt x="5290312" y="7778242"/>
                  </a:lnTo>
                  <a:lnTo>
                    <a:pt x="5290312" y="7790942"/>
                  </a:lnTo>
                  <a:close/>
                  <a:moveTo>
                    <a:pt x="5290312" y="7765542"/>
                  </a:moveTo>
                  <a:lnTo>
                    <a:pt x="5290312" y="7752842"/>
                  </a:lnTo>
                  <a:lnTo>
                    <a:pt x="5290312" y="7765542"/>
                  </a:lnTo>
                  <a:close/>
                  <a:moveTo>
                    <a:pt x="5290312" y="7740142"/>
                  </a:moveTo>
                  <a:lnTo>
                    <a:pt x="5290312" y="7727442"/>
                  </a:lnTo>
                  <a:lnTo>
                    <a:pt x="5290312" y="7740142"/>
                  </a:lnTo>
                  <a:close/>
                  <a:moveTo>
                    <a:pt x="5290312" y="7714742"/>
                  </a:moveTo>
                  <a:lnTo>
                    <a:pt x="5290312" y="7702042"/>
                  </a:lnTo>
                  <a:lnTo>
                    <a:pt x="5290312" y="7714742"/>
                  </a:lnTo>
                  <a:close/>
                  <a:moveTo>
                    <a:pt x="5290312" y="7689342"/>
                  </a:moveTo>
                  <a:lnTo>
                    <a:pt x="5290312" y="7676642"/>
                  </a:lnTo>
                  <a:lnTo>
                    <a:pt x="5290312" y="7689342"/>
                  </a:lnTo>
                  <a:close/>
                  <a:moveTo>
                    <a:pt x="5290312" y="7663942"/>
                  </a:moveTo>
                  <a:lnTo>
                    <a:pt x="5290312" y="7651242"/>
                  </a:lnTo>
                  <a:lnTo>
                    <a:pt x="5290312" y="7663942"/>
                  </a:lnTo>
                  <a:close/>
                  <a:moveTo>
                    <a:pt x="5290312" y="7638542"/>
                  </a:moveTo>
                  <a:lnTo>
                    <a:pt x="5290312" y="7625842"/>
                  </a:lnTo>
                  <a:lnTo>
                    <a:pt x="5290312" y="7638542"/>
                  </a:lnTo>
                  <a:close/>
                  <a:moveTo>
                    <a:pt x="5290312" y="7613142"/>
                  </a:moveTo>
                  <a:lnTo>
                    <a:pt x="5290312" y="7600442"/>
                  </a:lnTo>
                  <a:lnTo>
                    <a:pt x="5290312" y="7613142"/>
                  </a:lnTo>
                  <a:close/>
                  <a:moveTo>
                    <a:pt x="5290312" y="7587742"/>
                  </a:moveTo>
                  <a:lnTo>
                    <a:pt x="5290312" y="7575042"/>
                  </a:lnTo>
                  <a:lnTo>
                    <a:pt x="5290312" y="7587742"/>
                  </a:lnTo>
                  <a:close/>
                  <a:moveTo>
                    <a:pt x="5290312" y="7562342"/>
                  </a:moveTo>
                  <a:lnTo>
                    <a:pt x="5290312" y="7549642"/>
                  </a:lnTo>
                  <a:lnTo>
                    <a:pt x="5290312" y="7562342"/>
                  </a:lnTo>
                  <a:close/>
                  <a:moveTo>
                    <a:pt x="5290312" y="7536942"/>
                  </a:moveTo>
                  <a:lnTo>
                    <a:pt x="5290312" y="7524242"/>
                  </a:lnTo>
                  <a:lnTo>
                    <a:pt x="5290312" y="7536942"/>
                  </a:lnTo>
                  <a:close/>
                  <a:moveTo>
                    <a:pt x="5290312" y="7511542"/>
                  </a:moveTo>
                  <a:lnTo>
                    <a:pt x="5290312" y="7498842"/>
                  </a:lnTo>
                  <a:lnTo>
                    <a:pt x="5290312" y="7511542"/>
                  </a:lnTo>
                  <a:close/>
                  <a:moveTo>
                    <a:pt x="5290312" y="7486142"/>
                  </a:moveTo>
                  <a:lnTo>
                    <a:pt x="5290312" y="7473442"/>
                  </a:lnTo>
                  <a:lnTo>
                    <a:pt x="5290312" y="7486142"/>
                  </a:lnTo>
                  <a:close/>
                  <a:moveTo>
                    <a:pt x="5290312" y="7460742"/>
                  </a:moveTo>
                  <a:lnTo>
                    <a:pt x="5290312" y="7448042"/>
                  </a:lnTo>
                  <a:lnTo>
                    <a:pt x="5290312" y="7460742"/>
                  </a:lnTo>
                  <a:close/>
                  <a:moveTo>
                    <a:pt x="5290312" y="7435342"/>
                  </a:moveTo>
                  <a:lnTo>
                    <a:pt x="5290312" y="7422642"/>
                  </a:lnTo>
                  <a:lnTo>
                    <a:pt x="5290312" y="7435342"/>
                  </a:lnTo>
                  <a:close/>
                  <a:moveTo>
                    <a:pt x="5290312" y="7409942"/>
                  </a:moveTo>
                  <a:lnTo>
                    <a:pt x="5290312" y="7397242"/>
                  </a:lnTo>
                  <a:lnTo>
                    <a:pt x="5290312" y="7409942"/>
                  </a:lnTo>
                  <a:close/>
                  <a:moveTo>
                    <a:pt x="5290312" y="7384542"/>
                  </a:moveTo>
                  <a:lnTo>
                    <a:pt x="5290312" y="7371842"/>
                  </a:lnTo>
                  <a:lnTo>
                    <a:pt x="5290312" y="7384542"/>
                  </a:lnTo>
                  <a:close/>
                  <a:moveTo>
                    <a:pt x="5290312" y="7359142"/>
                  </a:moveTo>
                  <a:lnTo>
                    <a:pt x="5290312" y="7346442"/>
                  </a:lnTo>
                  <a:lnTo>
                    <a:pt x="5290312" y="7359142"/>
                  </a:lnTo>
                  <a:close/>
                  <a:moveTo>
                    <a:pt x="5290312" y="7333742"/>
                  </a:moveTo>
                  <a:lnTo>
                    <a:pt x="5290312" y="7321042"/>
                  </a:lnTo>
                  <a:lnTo>
                    <a:pt x="5290312" y="7333742"/>
                  </a:lnTo>
                  <a:close/>
                  <a:moveTo>
                    <a:pt x="5290312" y="7308342"/>
                  </a:moveTo>
                  <a:lnTo>
                    <a:pt x="5290312" y="7295642"/>
                  </a:lnTo>
                  <a:lnTo>
                    <a:pt x="5290312" y="7308342"/>
                  </a:lnTo>
                  <a:close/>
                  <a:moveTo>
                    <a:pt x="5290312" y="7282942"/>
                  </a:moveTo>
                  <a:lnTo>
                    <a:pt x="5290312" y="7270242"/>
                  </a:lnTo>
                  <a:lnTo>
                    <a:pt x="5290312" y="7282942"/>
                  </a:lnTo>
                  <a:close/>
                  <a:moveTo>
                    <a:pt x="5290312" y="7257542"/>
                  </a:moveTo>
                  <a:lnTo>
                    <a:pt x="5290312" y="7244842"/>
                  </a:lnTo>
                  <a:lnTo>
                    <a:pt x="5290312" y="7257542"/>
                  </a:lnTo>
                  <a:close/>
                  <a:moveTo>
                    <a:pt x="5290312" y="7232142"/>
                  </a:moveTo>
                  <a:lnTo>
                    <a:pt x="5290312" y="7219442"/>
                  </a:lnTo>
                  <a:lnTo>
                    <a:pt x="5290312" y="7232142"/>
                  </a:lnTo>
                  <a:close/>
                  <a:moveTo>
                    <a:pt x="5290312" y="7206742"/>
                  </a:moveTo>
                  <a:lnTo>
                    <a:pt x="5290312" y="7194042"/>
                  </a:lnTo>
                  <a:lnTo>
                    <a:pt x="5290312" y="7206742"/>
                  </a:lnTo>
                  <a:close/>
                  <a:moveTo>
                    <a:pt x="5290312" y="7181342"/>
                  </a:moveTo>
                  <a:lnTo>
                    <a:pt x="5290312" y="7168642"/>
                  </a:lnTo>
                  <a:lnTo>
                    <a:pt x="5290312" y="7181342"/>
                  </a:lnTo>
                  <a:close/>
                  <a:moveTo>
                    <a:pt x="5290312" y="7155942"/>
                  </a:moveTo>
                  <a:lnTo>
                    <a:pt x="5290312" y="7143242"/>
                  </a:lnTo>
                  <a:lnTo>
                    <a:pt x="5290312" y="7155942"/>
                  </a:lnTo>
                  <a:close/>
                  <a:moveTo>
                    <a:pt x="5290312" y="7130542"/>
                  </a:moveTo>
                  <a:lnTo>
                    <a:pt x="5290312" y="7117842"/>
                  </a:lnTo>
                  <a:lnTo>
                    <a:pt x="5290312" y="7130542"/>
                  </a:lnTo>
                  <a:close/>
                  <a:moveTo>
                    <a:pt x="5290312" y="7105142"/>
                  </a:moveTo>
                  <a:lnTo>
                    <a:pt x="5290312" y="7092442"/>
                  </a:lnTo>
                  <a:lnTo>
                    <a:pt x="5290312" y="7105142"/>
                  </a:lnTo>
                  <a:close/>
                  <a:moveTo>
                    <a:pt x="5290312" y="7079742"/>
                  </a:moveTo>
                  <a:lnTo>
                    <a:pt x="5290312" y="7067042"/>
                  </a:lnTo>
                  <a:lnTo>
                    <a:pt x="5290312" y="7079742"/>
                  </a:lnTo>
                  <a:close/>
                  <a:moveTo>
                    <a:pt x="5290312" y="7054342"/>
                  </a:moveTo>
                  <a:lnTo>
                    <a:pt x="5290312" y="7041642"/>
                  </a:lnTo>
                  <a:lnTo>
                    <a:pt x="5290312" y="7054342"/>
                  </a:lnTo>
                  <a:close/>
                  <a:moveTo>
                    <a:pt x="5290312" y="7028942"/>
                  </a:moveTo>
                  <a:lnTo>
                    <a:pt x="5290312" y="7016242"/>
                  </a:lnTo>
                  <a:lnTo>
                    <a:pt x="5290312" y="7028942"/>
                  </a:lnTo>
                  <a:close/>
                  <a:moveTo>
                    <a:pt x="5290312" y="7003542"/>
                  </a:moveTo>
                  <a:lnTo>
                    <a:pt x="5290312" y="6990842"/>
                  </a:lnTo>
                  <a:lnTo>
                    <a:pt x="5290312" y="7003542"/>
                  </a:lnTo>
                  <a:close/>
                  <a:moveTo>
                    <a:pt x="5290312" y="6978142"/>
                  </a:moveTo>
                  <a:lnTo>
                    <a:pt x="5290312" y="6965442"/>
                  </a:lnTo>
                  <a:lnTo>
                    <a:pt x="5290312" y="6978142"/>
                  </a:lnTo>
                  <a:close/>
                  <a:moveTo>
                    <a:pt x="5290312" y="6952742"/>
                  </a:moveTo>
                  <a:lnTo>
                    <a:pt x="5290312" y="6940042"/>
                  </a:lnTo>
                  <a:lnTo>
                    <a:pt x="5290312" y="6952742"/>
                  </a:lnTo>
                  <a:close/>
                  <a:moveTo>
                    <a:pt x="5290312" y="6927342"/>
                  </a:moveTo>
                  <a:lnTo>
                    <a:pt x="5290312" y="6914642"/>
                  </a:lnTo>
                  <a:lnTo>
                    <a:pt x="5290312" y="6927342"/>
                  </a:lnTo>
                  <a:close/>
                  <a:moveTo>
                    <a:pt x="5290312" y="6901942"/>
                  </a:moveTo>
                  <a:lnTo>
                    <a:pt x="5290312" y="6889242"/>
                  </a:lnTo>
                  <a:lnTo>
                    <a:pt x="5290312" y="6901942"/>
                  </a:lnTo>
                  <a:close/>
                  <a:moveTo>
                    <a:pt x="5290312" y="6876542"/>
                  </a:moveTo>
                  <a:lnTo>
                    <a:pt x="5290312" y="6863842"/>
                  </a:lnTo>
                  <a:lnTo>
                    <a:pt x="5290312" y="6876542"/>
                  </a:lnTo>
                  <a:close/>
                  <a:moveTo>
                    <a:pt x="5290312" y="6851142"/>
                  </a:moveTo>
                  <a:lnTo>
                    <a:pt x="5290312" y="6838442"/>
                  </a:lnTo>
                  <a:lnTo>
                    <a:pt x="5290312" y="6851142"/>
                  </a:lnTo>
                  <a:close/>
                  <a:moveTo>
                    <a:pt x="5290312" y="6825742"/>
                  </a:moveTo>
                  <a:lnTo>
                    <a:pt x="5290312" y="6813042"/>
                  </a:lnTo>
                  <a:lnTo>
                    <a:pt x="5290312" y="6825742"/>
                  </a:lnTo>
                  <a:close/>
                  <a:moveTo>
                    <a:pt x="5290312" y="6800342"/>
                  </a:moveTo>
                  <a:lnTo>
                    <a:pt x="5290312" y="6787642"/>
                  </a:lnTo>
                  <a:lnTo>
                    <a:pt x="5290312" y="6800342"/>
                  </a:lnTo>
                  <a:close/>
                  <a:moveTo>
                    <a:pt x="5290312" y="6774942"/>
                  </a:moveTo>
                  <a:lnTo>
                    <a:pt x="5290312" y="6762242"/>
                  </a:lnTo>
                  <a:lnTo>
                    <a:pt x="5290312" y="6774942"/>
                  </a:lnTo>
                  <a:close/>
                  <a:moveTo>
                    <a:pt x="5290312" y="6749542"/>
                  </a:moveTo>
                  <a:lnTo>
                    <a:pt x="5290312" y="6736842"/>
                  </a:lnTo>
                  <a:lnTo>
                    <a:pt x="5290312" y="6749542"/>
                  </a:lnTo>
                  <a:close/>
                  <a:moveTo>
                    <a:pt x="5290312" y="6724142"/>
                  </a:moveTo>
                  <a:lnTo>
                    <a:pt x="5290312" y="6711442"/>
                  </a:lnTo>
                  <a:lnTo>
                    <a:pt x="5290312" y="6724142"/>
                  </a:lnTo>
                  <a:close/>
                  <a:moveTo>
                    <a:pt x="5290312" y="6698742"/>
                  </a:moveTo>
                  <a:lnTo>
                    <a:pt x="5290312" y="6686042"/>
                  </a:lnTo>
                  <a:lnTo>
                    <a:pt x="5290312" y="6698742"/>
                  </a:lnTo>
                  <a:close/>
                  <a:moveTo>
                    <a:pt x="5290312" y="6673342"/>
                  </a:moveTo>
                  <a:lnTo>
                    <a:pt x="5290312" y="6660642"/>
                  </a:lnTo>
                  <a:lnTo>
                    <a:pt x="5290312" y="6673342"/>
                  </a:lnTo>
                  <a:close/>
                  <a:moveTo>
                    <a:pt x="5290312" y="6647942"/>
                  </a:moveTo>
                  <a:lnTo>
                    <a:pt x="5290312" y="6635242"/>
                  </a:lnTo>
                  <a:lnTo>
                    <a:pt x="5290312" y="6647942"/>
                  </a:lnTo>
                  <a:close/>
                  <a:moveTo>
                    <a:pt x="5290312" y="6622542"/>
                  </a:moveTo>
                  <a:lnTo>
                    <a:pt x="5290312" y="6609842"/>
                  </a:lnTo>
                  <a:lnTo>
                    <a:pt x="5290312" y="6622542"/>
                  </a:lnTo>
                  <a:close/>
                  <a:moveTo>
                    <a:pt x="5290312" y="6597142"/>
                  </a:moveTo>
                  <a:lnTo>
                    <a:pt x="5290312" y="6584442"/>
                  </a:lnTo>
                  <a:lnTo>
                    <a:pt x="5290312" y="6597142"/>
                  </a:lnTo>
                  <a:close/>
                  <a:moveTo>
                    <a:pt x="5290312" y="6571742"/>
                  </a:moveTo>
                  <a:lnTo>
                    <a:pt x="5290312" y="6559042"/>
                  </a:lnTo>
                  <a:lnTo>
                    <a:pt x="5290312" y="6571742"/>
                  </a:lnTo>
                  <a:close/>
                  <a:moveTo>
                    <a:pt x="5290312" y="6546342"/>
                  </a:moveTo>
                  <a:lnTo>
                    <a:pt x="5290312" y="6533642"/>
                  </a:lnTo>
                  <a:lnTo>
                    <a:pt x="5290312" y="6546342"/>
                  </a:lnTo>
                  <a:close/>
                  <a:moveTo>
                    <a:pt x="5290312" y="6520942"/>
                  </a:moveTo>
                  <a:lnTo>
                    <a:pt x="5290312" y="6508242"/>
                  </a:lnTo>
                  <a:lnTo>
                    <a:pt x="5290312" y="6520942"/>
                  </a:lnTo>
                  <a:close/>
                  <a:moveTo>
                    <a:pt x="5290312" y="6495542"/>
                  </a:moveTo>
                  <a:lnTo>
                    <a:pt x="5290312" y="6482842"/>
                  </a:lnTo>
                  <a:lnTo>
                    <a:pt x="5290312" y="6495542"/>
                  </a:lnTo>
                  <a:close/>
                  <a:moveTo>
                    <a:pt x="5290312" y="6470142"/>
                  </a:moveTo>
                  <a:lnTo>
                    <a:pt x="5290312" y="6457442"/>
                  </a:lnTo>
                  <a:lnTo>
                    <a:pt x="5290312" y="6470142"/>
                  </a:lnTo>
                  <a:close/>
                  <a:moveTo>
                    <a:pt x="5290312" y="6444742"/>
                  </a:moveTo>
                  <a:lnTo>
                    <a:pt x="5290312" y="6432042"/>
                  </a:lnTo>
                  <a:lnTo>
                    <a:pt x="5290312" y="6444742"/>
                  </a:lnTo>
                  <a:close/>
                  <a:moveTo>
                    <a:pt x="5290312" y="6419342"/>
                  </a:moveTo>
                  <a:lnTo>
                    <a:pt x="5290312" y="6406642"/>
                  </a:lnTo>
                  <a:lnTo>
                    <a:pt x="5290312" y="6419342"/>
                  </a:lnTo>
                  <a:close/>
                  <a:moveTo>
                    <a:pt x="5290312" y="6393942"/>
                  </a:moveTo>
                  <a:lnTo>
                    <a:pt x="5290312" y="6381242"/>
                  </a:lnTo>
                  <a:lnTo>
                    <a:pt x="5290312" y="6393942"/>
                  </a:lnTo>
                  <a:close/>
                  <a:moveTo>
                    <a:pt x="5290312" y="6368542"/>
                  </a:moveTo>
                  <a:lnTo>
                    <a:pt x="5290312" y="6355842"/>
                  </a:lnTo>
                  <a:lnTo>
                    <a:pt x="5290312" y="6368542"/>
                  </a:lnTo>
                  <a:close/>
                  <a:moveTo>
                    <a:pt x="5290312" y="6343142"/>
                  </a:moveTo>
                  <a:lnTo>
                    <a:pt x="5290312" y="6330442"/>
                  </a:lnTo>
                  <a:lnTo>
                    <a:pt x="5290312" y="6343142"/>
                  </a:lnTo>
                  <a:close/>
                  <a:moveTo>
                    <a:pt x="5290312" y="6317742"/>
                  </a:moveTo>
                  <a:lnTo>
                    <a:pt x="5290312" y="6305042"/>
                  </a:lnTo>
                  <a:lnTo>
                    <a:pt x="5290312" y="6317742"/>
                  </a:lnTo>
                  <a:close/>
                  <a:moveTo>
                    <a:pt x="5290312" y="6292342"/>
                  </a:moveTo>
                  <a:lnTo>
                    <a:pt x="5290312" y="6279642"/>
                  </a:lnTo>
                  <a:lnTo>
                    <a:pt x="5290312" y="6292342"/>
                  </a:lnTo>
                  <a:close/>
                  <a:moveTo>
                    <a:pt x="5290312" y="6266942"/>
                  </a:moveTo>
                  <a:lnTo>
                    <a:pt x="5290312" y="6254242"/>
                  </a:lnTo>
                  <a:lnTo>
                    <a:pt x="5290312" y="6266942"/>
                  </a:lnTo>
                  <a:close/>
                  <a:moveTo>
                    <a:pt x="5290312" y="6241542"/>
                  </a:moveTo>
                  <a:lnTo>
                    <a:pt x="5290312" y="6228842"/>
                  </a:lnTo>
                  <a:lnTo>
                    <a:pt x="5290312" y="6241542"/>
                  </a:lnTo>
                  <a:close/>
                  <a:moveTo>
                    <a:pt x="5290312" y="6216142"/>
                  </a:moveTo>
                  <a:lnTo>
                    <a:pt x="5290312" y="6203442"/>
                  </a:lnTo>
                  <a:lnTo>
                    <a:pt x="5290312" y="6216142"/>
                  </a:lnTo>
                  <a:close/>
                  <a:moveTo>
                    <a:pt x="5290312" y="6190742"/>
                  </a:moveTo>
                  <a:lnTo>
                    <a:pt x="5290312" y="6178042"/>
                  </a:lnTo>
                  <a:lnTo>
                    <a:pt x="5290312" y="6190742"/>
                  </a:lnTo>
                  <a:close/>
                  <a:moveTo>
                    <a:pt x="5290312" y="6165342"/>
                  </a:moveTo>
                  <a:lnTo>
                    <a:pt x="5290312" y="6152642"/>
                  </a:lnTo>
                  <a:lnTo>
                    <a:pt x="5290312" y="6165342"/>
                  </a:lnTo>
                  <a:close/>
                  <a:moveTo>
                    <a:pt x="5290312" y="6139942"/>
                  </a:moveTo>
                  <a:lnTo>
                    <a:pt x="5290312" y="6127242"/>
                  </a:lnTo>
                  <a:lnTo>
                    <a:pt x="5290312" y="6139942"/>
                  </a:lnTo>
                  <a:close/>
                  <a:moveTo>
                    <a:pt x="5290312" y="6114542"/>
                  </a:moveTo>
                  <a:lnTo>
                    <a:pt x="5290312" y="6101842"/>
                  </a:lnTo>
                  <a:lnTo>
                    <a:pt x="5290312" y="6114542"/>
                  </a:lnTo>
                  <a:close/>
                  <a:moveTo>
                    <a:pt x="5290312" y="6089142"/>
                  </a:moveTo>
                  <a:lnTo>
                    <a:pt x="5290312" y="6076442"/>
                  </a:lnTo>
                  <a:lnTo>
                    <a:pt x="5290312" y="6089142"/>
                  </a:lnTo>
                  <a:close/>
                  <a:moveTo>
                    <a:pt x="5290312" y="6063742"/>
                  </a:moveTo>
                  <a:lnTo>
                    <a:pt x="5290312" y="6051042"/>
                  </a:lnTo>
                  <a:lnTo>
                    <a:pt x="5290312" y="6063742"/>
                  </a:lnTo>
                  <a:close/>
                  <a:moveTo>
                    <a:pt x="5290312" y="6038342"/>
                  </a:moveTo>
                  <a:lnTo>
                    <a:pt x="5290312" y="6025642"/>
                  </a:lnTo>
                  <a:lnTo>
                    <a:pt x="5290312" y="6038342"/>
                  </a:lnTo>
                  <a:close/>
                  <a:moveTo>
                    <a:pt x="5290312" y="6012942"/>
                  </a:moveTo>
                  <a:lnTo>
                    <a:pt x="5290312" y="6000242"/>
                  </a:lnTo>
                  <a:lnTo>
                    <a:pt x="5290312" y="6012942"/>
                  </a:lnTo>
                  <a:close/>
                  <a:moveTo>
                    <a:pt x="5290312" y="5987542"/>
                  </a:moveTo>
                  <a:lnTo>
                    <a:pt x="5290312" y="5974842"/>
                  </a:lnTo>
                  <a:lnTo>
                    <a:pt x="5290312" y="5987542"/>
                  </a:lnTo>
                  <a:close/>
                  <a:moveTo>
                    <a:pt x="5290312" y="5962142"/>
                  </a:moveTo>
                  <a:lnTo>
                    <a:pt x="5290312" y="5949442"/>
                  </a:lnTo>
                  <a:lnTo>
                    <a:pt x="5290312" y="5962142"/>
                  </a:lnTo>
                  <a:close/>
                  <a:moveTo>
                    <a:pt x="5290312" y="5936742"/>
                  </a:moveTo>
                  <a:lnTo>
                    <a:pt x="5290312" y="5924042"/>
                  </a:lnTo>
                  <a:lnTo>
                    <a:pt x="5290312" y="5936742"/>
                  </a:lnTo>
                  <a:close/>
                  <a:moveTo>
                    <a:pt x="5290312" y="5911342"/>
                  </a:moveTo>
                  <a:lnTo>
                    <a:pt x="5290312" y="5898642"/>
                  </a:lnTo>
                  <a:lnTo>
                    <a:pt x="5290312" y="5911342"/>
                  </a:lnTo>
                  <a:close/>
                  <a:moveTo>
                    <a:pt x="5290312" y="5885942"/>
                  </a:moveTo>
                  <a:lnTo>
                    <a:pt x="5290312" y="5873242"/>
                  </a:lnTo>
                  <a:lnTo>
                    <a:pt x="5290312" y="5885942"/>
                  </a:lnTo>
                  <a:close/>
                  <a:moveTo>
                    <a:pt x="5290312" y="5860542"/>
                  </a:moveTo>
                  <a:lnTo>
                    <a:pt x="5290312" y="5847842"/>
                  </a:lnTo>
                  <a:lnTo>
                    <a:pt x="5290312" y="5860542"/>
                  </a:lnTo>
                  <a:close/>
                  <a:moveTo>
                    <a:pt x="5290312" y="5835142"/>
                  </a:moveTo>
                  <a:lnTo>
                    <a:pt x="5290312" y="5822442"/>
                  </a:lnTo>
                  <a:lnTo>
                    <a:pt x="5290312" y="5835142"/>
                  </a:lnTo>
                  <a:close/>
                  <a:moveTo>
                    <a:pt x="5290312" y="5809742"/>
                  </a:moveTo>
                  <a:lnTo>
                    <a:pt x="5290312" y="5797042"/>
                  </a:lnTo>
                  <a:lnTo>
                    <a:pt x="5290312" y="5809742"/>
                  </a:lnTo>
                  <a:close/>
                  <a:moveTo>
                    <a:pt x="5290312" y="5784342"/>
                  </a:moveTo>
                  <a:lnTo>
                    <a:pt x="5290312" y="5771642"/>
                  </a:lnTo>
                  <a:lnTo>
                    <a:pt x="5290312" y="5784342"/>
                  </a:lnTo>
                  <a:close/>
                  <a:moveTo>
                    <a:pt x="5290312" y="5758942"/>
                  </a:moveTo>
                  <a:lnTo>
                    <a:pt x="5290312" y="5746242"/>
                  </a:lnTo>
                  <a:lnTo>
                    <a:pt x="5290312" y="5758942"/>
                  </a:lnTo>
                  <a:close/>
                  <a:moveTo>
                    <a:pt x="5290312" y="5733542"/>
                  </a:moveTo>
                  <a:lnTo>
                    <a:pt x="5290312" y="5720842"/>
                  </a:lnTo>
                  <a:lnTo>
                    <a:pt x="5290312" y="5733542"/>
                  </a:lnTo>
                  <a:close/>
                  <a:moveTo>
                    <a:pt x="5290312" y="5708142"/>
                  </a:moveTo>
                  <a:lnTo>
                    <a:pt x="5290312" y="5695442"/>
                  </a:lnTo>
                  <a:lnTo>
                    <a:pt x="5290312" y="5708142"/>
                  </a:lnTo>
                  <a:close/>
                  <a:moveTo>
                    <a:pt x="5290312" y="5682742"/>
                  </a:moveTo>
                  <a:lnTo>
                    <a:pt x="5290312" y="5670042"/>
                  </a:lnTo>
                  <a:lnTo>
                    <a:pt x="5290312" y="5682742"/>
                  </a:lnTo>
                  <a:close/>
                  <a:moveTo>
                    <a:pt x="5290312" y="5657342"/>
                  </a:moveTo>
                  <a:lnTo>
                    <a:pt x="5290312" y="5644642"/>
                  </a:lnTo>
                  <a:lnTo>
                    <a:pt x="5290312" y="5657342"/>
                  </a:lnTo>
                  <a:close/>
                  <a:moveTo>
                    <a:pt x="5290312" y="5631942"/>
                  </a:moveTo>
                  <a:lnTo>
                    <a:pt x="5290312" y="5619242"/>
                  </a:lnTo>
                  <a:lnTo>
                    <a:pt x="5290312" y="5631942"/>
                  </a:lnTo>
                  <a:close/>
                  <a:moveTo>
                    <a:pt x="5290312" y="5606542"/>
                  </a:moveTo>
                  <a:lnTo>
                    <a:pt x="5290312" y="5593842"/>
                  </a:lnTo>
                  <a:lnTo>
                    <a:pt x="5290312" y="5606542"/>
                  </a:lnTo>
                  <a:close/>
                  <a:moveTo>
                    <a:pt x="5290312" y="5581142"/>
                  </a:moveTo>
                  <a:lnTo>
                    <a:pt x="5290312" y="5568442"/>
                  </a:lnTo>
                  <a:lnTo>
                    <a:pt x="5290312" y="5581142"/>
                  </a:lnTo>
                  <a:close/>
                  <a:moveTo>
                    <a:pt x="5290312" y="5555742"/>
                  </a:moveTo>
                  <a:lnTo>
                    <a:pt x="5290312" y="5543042"/>
                  </a:lnTo>
                  <a:lnTo>
                    <a:pt x="5290312" y="5555742"/>
                  </a:lnTo>
                  <a:close/>
                  <a:moveTo>
                    <a:pt x="5290312" y="5530342"/>
                  </a:moveTo>
                  <a:lnTo>
                    <a:pt x="5290312" y="5517642"/>
                  </a:lnTo>
                  <a:lnTo>
                    <a:pt x="5290312" y="5530342"/>
                  </a:lnTo>
                  <a:close/>
                  <a:moveTo>
                    <a:pt x="5290312" y="5504942"/>
                  </a:moveTo>
                  <a:lnTo>
                    <a:pt x="5290312" y="5492242"/>
                  </a:lnTo>
                  <a:lnTo>
                    <a:pt x="5290312" y="5504942"/>
                  </a:lnTo>
                  <a:close/>
                  <a:moveTo>
                    <a:pt x="5290312" y="5479542"/>
                  </a:moveTo>
                  <a:lnTo>
                    <a:pt x="5290312" y="5466842"/>
                  </a:lnTo>
                  <a:lnTo>
                    <a:pt x="5290312" y="5479542"/>
                  </a:lnTo>
                  <a:close/>
                  <a:moveTo>
                    <a:pt x="5290312" y="5454142"/>
                  </a:moveTo>
                  <a:lnTo>
                    <a:pt x="5290312" y="5441442"/>
                  </a:lnTo>
                  <a:lnTo>
                    <a:pt x="5290312" y="5454142"/>
                  </a:lnTo>
                  <a:close/>
                  <a:moveTo>
                    <a:pt x="5290312" y="5428742"/>
                  </a:moveTo>
                  <a:lnTo>
                    <a:pt x="5290312" y="5416042"/>
                  </a:lnTo>
                  <a:lnTo>
                    <a:pt x="5290312" y="5428742"/>
                  </a:lnTo>
                  <a:close/>
                  <a:moveTo>
                    <a:pt x="5290312" y="5403342"/>
                  </a:moveTo>
                  <a:lnTo>
                    <a:pt x="5290312" y="5390642"/>
                  </a:lnTo>
                  <a:lnTo>
                    <a:pt x="5290312" y="5403342"/>
                  </a:lnTo>
                  <a:close/>
                  <a:moveTo>
                    <a:pt x="5290312" y="5377942"/>
                  </a:moveTo>
                  <a:lnTo>
                    <a:pt x="5290312" y="5365242"/>
                  </a:lnTo>
                  <a:lnTo>
                    <a:pt x="5290312" y="5377942"/>
                  </a:lnTo>
                  <a:close/>
                  <a:moveTo>
                    <a:pt x="5290312" y="5352542"/>
                  </a:moveTo>
                  <a:lnTo>
                    <a:pt x="5290312" y="5339842"/>
                  </a:lnTo>
                  <a:lnTo>
                    <a:pt x="5290312" y="5352542"/>
                  </a:lnTo>
                  <a:close/>
                  <a:moveTo>
                    <a:pt x="5290312" y="5327142"/>
                  </a:moveTo>
                  <a:lnTo>
                    <a:pt x="5290312" y="5314442"/>
                  </a:lnTo>
                  <a:lnTo>
                    <a:pt x="5290312" y="5327142"/>
                  </a:lnTo>
                  <a:close/>
                  <a:moveTo>
                    <a:pt x="5290312" y="5301742"/>
                  </a:moveTo>
                  <a:lnTo>
                    <a:pt x="5290312" y="5289042"/>
                  </a:lnTo>
                  <a:lnTo>
                    <a:pt x="5290312" y="5301742"/>
                  </a:lnTo>
                  <a:close/>
                  <a:moveTo>
                    <a:pt x="5290312" y="5276342"/>
                  </a:moveTo>
                  <a:lnTo>
                    <a:pt x="5290312" y="5263642"/>
                  </a:lnTo>
                  <a:lnTo>
                    <a:pt x="5290312" y="5276342"/>
                  </a:lnTo>
                  <a:close/>
                  <a:moveTo>
                    <a:pt x="5290312" y="5250942"/>
                  </a:moveTo>
                  <a:lnTo>
                    <a:pt x="5290312" y="5238242"/>
                  </a:lnTo>
                  <a:lnTo>
                    <a:pt x="5290312" y="5250942"/>
                  </a:lnTo>
                  <a:close/>
                  <a:moveTo>
                    <a:pt x="5290312" y="5225542"/>
                  </a:moveTo>
                  <a:lnTo>
                    <a:pt x="5290312" y="5212842"/>
                  </a:lnTo>
                  <a:lnTo>
                    <a:pt x="5290312" y="5225542"/>
                  </a:lnTo>
                  <a:close/>
                  <a:moveTo>
                    <a:pt x="5290312" y="5200142"/>
                  </a:moveTo>
                  <a:lnTo>
                    <a:pt x="5290312" y="5187442"/>
                  </a:lnTo>
                  <a:lnTo>
                    <a:pt x="5290312" y="5200142"/>
                  </a:lnTo>
                  <a:close/>
                  <a:moveTo>
                    <a:pt x="5290312" y="5174742"/>
                  </a:moveTo>
                  <a:lnTo>
                    <a:pt x="5290312" y="5162042"/>
                  </a:lnTo>
                  <a:lnTo>
                    <a:pt x="5290312" y="5174742"/>
                  </a:lnTo>
                  <a:close/>
                  <a:moveTo>
                    <a:pt x="5290312" y="5149342"/>
                  </a:moveTo>
                  <a:lnTo>
                    <a:pt x="5290312" y="5136642"/>
                  </a:lnTo>
                  <a:lnTo>
                    <a:pt x="5290312" y="5149342"/>
                  </a:lnTo>
                  <a:close/>
                  <a:moveTo>
                    <a:pt x="5290312" y="5123942"/>
                  </a:moveTo>
                  <a:lnTo>
                    <a:pt x="5290312" y="5111242"/>
                  </a:lnTo>
                  <a:lnTo>
                    <a:pt x="5290312" y="5123942"/>
                  </a:lnTo>
                  <a:close/>
                  <a:moveTo>
                    <a:pt x="5290312" y="5098542"/>
                  </a:moveTo>
                  <a:lnTo>
                    <a:pt x="5290312" y="5085842"/>
                  </a:lnTo>
                  <a:lnTo>
                    <a:pt x="5290312" y="5098542"/>
                  </a:lnTo>
                  <a:close/>
                  <a:moveTo>
                    <a:pt x="5290312" y="5073142"/>
                  </a:moveTo>
                  <a:lnTo>
                    <a:pt x="5290312" y="5060442"/>
                  </a:lnTo>
                  <a:lnTo>
                    <a:pt x="5290312" y="5073142"/>
                  </a:lnTo>
                  <a:close/>
                  <a:moveTo>
                    <a:pt x="5290312" y="5047742"/>
                  </a:moveTo>
                  <a:lnTo>
                    <a:pt x="5290312" y="5035042"/>
                  </a:lnTo>
                  <a:lnTo>
                    <a:pt x="5290312" y="5047742"/>
                  </a:lnTo>
                  <a:close/>
                  <a:moveTo>
                    <a:pt x="5290312" y="5022342"/>
                  </a:moveTo>
                  <a:lnTo>
                    <a:pt x="5290312" y="5009642"/>
                  </a:lnTo>
                  <a:lnTo>
                    <a:pt x="5290312" y="5022342"/>
                  </a:lnTo>
                  <a:close/>
                  <a:moveTo>
                    <a:pt x="5290312" y="4996942"/>
                  </a:moveTo>
                  <a:lnTo>
                    <a:pt x="5290312" y="4984242"/>
                  </a:lnTo>
                  <a:lnTo>
                    <a:pt x="5290312" y="4996942"/>
                  </a:lnTo>
                  <a:close/>
                  <a:moveTo>
                    <a:pt x="5290312" y="4971542"/>
                  </a:moveTo>
                  <a:lnTo>
                    <a:pt x="5290312" y="4958842"/>
                  </a:lnTo>
                  <a:lnTo>
                    <a:pt x="5290312" y="4971542"/>
                  </a:lnTo>
                  <a:close/>
                  <a:moveTo>
                    <a:pt x="5290312" y="4946142"/>
                  </a:moveTo>
                  <a:lnTo>
                    <a:pt x="5290312" y="4933442"/>
                  </a:lnTo>
                  <a:lnTo>
                    <a:pt x="5290312" y="4946142"/>
                  </a:lnTo>
                  <a:close/>
                  <a:moveTo>
                    <a:pt x="5290312" y="4920742"/>
                  </a:moveTo>
                  <a:lnTo>
                    <a:pt x="5290312" y="4908042"/>
                  </a:lnTo>
                  <a:lnTo>
                    <a:pt x="5290312" y="4920742"/>
                  </a:lnTo>
                  <a:close/>
                  <a:moveTo>
                    <a:pt x="5290312" y="4895342"/>
                  </a:moveTo>
                  <a:lnTo>
                    <a:pt x="5290312" y="4882642"/>
                  </a:lnTo>
                  <a:lnTo>
                    <a:pt x="5290312" y="4895342"/>
                  </a:lnTo>
                  <a:close/>
                  <a:moveTo>
                    <a:pt x="5290312" y="4869942"/>
                  </a:moveTo>
                  <a:lnTo>
                    <a:pt x="5290312" y="4857242"/>
                  </a:lnTo>
                  <a:lnTo>
                    <a:pt x="5290312" y="4869942"/>
                  </a:lnTo>
                  <a:close/>
                  <a:moveTo>
                    <a:pt x="5290312" y="4844542"/>
                  </a:moveTo>
                  <a:lnTo>
                    <a:pt x="5290312" y="4831842"/>
                  </a:lnTo>
                  <a:lnTo>
                    <a:pt x="5290312" y="4844542"/>
                  </a:lnTo>
                  <a:close/>
                  <a:moveTo>
                    <a:pt x="5290312" y="4819142"/>
                  </a:moveTo>
                  <a:lnTo>
                    <a:pt x="5290312" y="4806442"/>
                  </a:lnTo>
                  <a:lnTo>
                    <a:pt x="5290312" y="4819142"/>
                  </a:lnTo>
                  <a:close/>
                  <a:moveTo>
                    <a:pt x="5290312" y="4793742"/>
                  </a:moveTo>
                  <a:lnTo>
                    <a:pt x="5290312" y="4781042"/>
                  </a:lnTo>
                  <a:lnTo>
                    <a:pt x="5290312" y="4793742"/>
                  </a:lnTo>
                  <a:close/>
                  <a:moveTo>
                    <a:pt x="5290312" y="4768342"/>
                  </a:moveTo>
                  <a:lnTo>
                    <a:pt x="5290312" y="4755642"/>
                  </a:lnTo>
                  <a:lnTo>
                    <a:pt x="5290312" y="4768342"/>
                  </a:lnTo>
                  <a:close/>
                  <a:moveTo>
                    <a:pt x="5290312" y="4742942"/>
                  </a:moveTo>
                  <a:lnTo>
                    <a:pt x="5290312" y="4730242"/>
                  </a:lnTo>
                  <a:lnTo>
                    <a:pt x="5290312" y="4742942"/>
                  </a:lnTo>
                  <a:close/>
                  <a:moveTo>
                    <a:pt x="5290312" y="4717542"/>
                  </a:moveTo>
                  <a:lnTo>
                    <a:pt x="5290312" y="4704842"/>
                  </a:lnTo>
                  <a:lnTo>
                    <a:pt x="5290312" y="4717542"/>
                  </a:lnTo>
                  <a:close/>
                  <a:moveTo>
                    <a:pt x="5290312" y="4692142"/>
                  </a:moveTo>
                  <a:lnTo>
                    <a:pt x="5290312" y="4679442"/>
                  </a:lnTo>
                  <a:lnTo>
                    <a:pt x="5290312" y="4692142"/>
                  </a:lnTo>
                  <a:close/>
                  <a:moveTo>
                    <a:pt x="5290312" y="4666742"/>
                  </a:moveTo>
                  <a:lnTo>
                    <a:pt x="5290312" y="4654042"/>
                  </a:lnTo>
                  <a:lnTo>
                    <a:pt x="5290312" y="4666742"/>
                  </a:lnTo>
                  <a:close/>
                  <a:moveTo>
                    <a:pt x="5290312" y="4641342"/>
                  </a:moveTo>
                  <a:lnTo>
                    <a:pt x="5290312" y="4628642"/>
                  </a:lnTo>
                  <a:lnTo>
                    <a:pt x="5290312" y="4641342"/>
                  </a:lnTo>
                  <a:close/>
                  <a:moveTo>
                    <a:pt x="5290312" y="4615942"/>
                  </a:moveTo>
                  <a:lnTo>
                    <a:pt x="5290312" y="4603242"/>
                  </a:lnTo>
                  <a:lnTo>
                    <a:pt x="5290312" y="4615942"/>
                  </a:lnTo>
                  <a:close/>
                  <a:moveTo>
                    <a:pt x="5290312" y="4590542"/>
                  </a:moveTo>
                  <a:lnTo>
                    <a:pt x="5290312" y="4577842"/>
                  </a:lnTo>
                  <a:lnTo>
                    <a:pt x="5290312" y="4590542"/>
                  </a:lnTo>
                  <a:close/>
                  <a:moveTo>
                    <a:pt x="5290312" y="4565142"/>
                  </a:moveTo>
                  <a:lnTo>
                    <a:pt x="5290312" y="4552442"/>
                  </a:lnTo>
                  <a:lnTo>
                    <a:pt x="5290312" y="4565142"/>
                  </a:lnTo>
                  <a:close/>
                  <a:moveTo>
                    <a:pt x="5290312" y="4539742"/>
                  </a:moveTo>
                  <a:lnTo>
                    <a:pt x="5290312" y="4527042"/>
                  </a:lnTo>
                  <a:lnTo>
                    <a:pt x="5290312" y="4539742"/>
                  </a:lnTo>
                  <a:close/>
                  <a:moveTo>
                    <a:pt x="5290312" y="4514342"/>
                  </a:moveTo>
                  <a:lnTo>
                    <a:pt x="5290312" y="4501642"/>
                  </a:lnTo>
                  <a:lnTo>
                    <a:pt x="5290312" y="4514342"/>
                  </a:lnTo>
                  <a:close/>
                  <a:moveTo>
                    <a:pt x="5290312" y="4488942"/>
                  </a:moveTo>
                  <a:lnTo>
                    <a:pt x="5290312" y="4476242"/>
                  </a:lnTo>
                  <a:lnTo>
                    <a:pt x="5290312" y="4488942"/>
                  </a:lnTo>
                  <a:close/>
                  <a:moveTo>
                    <a:pt x="5290312" y="4463542"/>
                  </a:moveTo>
                  <a:lnTo>
                    <a:pt x="5290312" y="4450842"/>
                  </a:lnTo>
                  <a:lnTo>
                    <a:pt x="5290312" y="4463542"/>
                  </a:lnTo>
                  <a:close/>
                  <a:moveTo>
                    <a:pt x="5290312" y="4438142"/>
                  </a:moveTo>
                  <a:lnTo>
                    <a:pt x="5290312" y="4425442"/>
                  </a:lnTo>
                  <a:lnTo>
                    <a:pt x="5290312" y="4438142"/>
                  </a:lnTo>
                  <a:close/>
                  <a:moveTo>
                    <a:pt x="5290312" y="4412742"/>
                  </a:moveTo>
                  <a:lnTo>
                    <a:pt x="5290312" y="4400042"/>
                  </a:lnTo>
                  <a:lnTo>
                    <a:pt x="5290312" y="4412742"/>
                  </a:lnTo>
                  <a:close/>
                  <a:moveTo>
                    <a:pt x="5290312" y="4387342"/>
                  </a:moveTo>
                  <a:lnTo>
                    <a:pt x="5290312" y="4374642"/>
                  </a:lnTo>
                  <a:lnTo>
                    <a:pt x="5290312" y="4387342"/>
                  </a:lnTo>
                  <a:close/>
                  <a:moveTo>
                    <a:pt x="5290312" y="4361942"/>
                  </a:moveTo>
                  <a:lnTo>
                    <a:pt x="5290312" y="4349242"/>
                  </a:lnTo>
                  <a:lnTo>
                    <a:pt x="5290312" y="4361942"/>
                  </a:lnTo>
                  <a:close/>
                  <a:moveTo>
                    <a:pt x="5290312" y="4336542"/>
                  </a:moveTo>
                  <a:lnTo>
                    <a:pt x="5290312" y="4323842"/>
                  </a:lnTo>
                  <a:lnTo>
                    <a:pt x="5290312" y="4336542"/>
                  </a:lnTo>
                  <a:close/>
                  <a:moveTo>
                    <a:pt x="5290312" y="4311142"/>
                  </a:moveTo>
                  <a:lnTo>
                    <a:pt x="5290312" y="4298442"/>
                  </a:lnTo>
                  <a:lnTo>
                    <a:pt x="5290312" y="4311142"/>
                  </a:lnTo>
                  <a:close/>
                  <a:moveTo>
                    <a:pt x="5290312" y="4285742"/>
                  </a:moveTo>
                  <a:lnTo>
                    <a:pt x="5290312" y="4273042"/>
                  </a:lnTo>
                  <a:lnTo>
                    <a:pt x="5290312" y="4285742"/>
                  </a:lnTo>
                  <a:close/>
                  <a:moveTo>
                    <a:pt x="5290312" y="4260342"/>
                  </a:moveTo>
                  <a:lnTo>
                    <a:pt x="5290312" y="4247642"/>
                  </a:lnTo>
                  <a:lnTo>
                    <a:pt x="5290312" y="4260342"/>
                  </a:lnTo>
                  <a:close/>
                  <a:moveTo>
                    <a:pt x="5290312" y="4234942"/>
                  </a:moveTo>
                  <a:lnTo>
                    <a:pt x="5290312" y="4222242"/>
                  </a:lnTo>
                  <a:lnTo>
                    <a:pt x="5290312" y="4234942"/>
                  </a:lnTo>
                  <a:close/>
                  <a:moveTo>
                    <a:pt x="5290312" y="4209542"/>
                  </a:moveTo>
                  <a:lnTo>
                    <a:pt x="5290312" y="4196842"/>
                  </a:lnTo>
                  <a:lnTo>
                    <a:pt x="5290312" y="4209542"/>
                  </a:lnTo>
                  <a:close/>
                  <a:moveTo>
                    <a:pt x="5290312" y="4184142"/>
                  </a:moveTo>
                  <a:lnTo>
                    <a:pt x="5290312" y="4171442"/>
                  </a:lnTo>
                  <a:lnTo>
                    <a:pt x="5290312" y="4184142"/>
                  </a:lnTo>
                  <a:close/>
                  <a:moveTo>
                    <a:pt x="5290312" y="4158742"/>
                  </a:moveTo>
                  <a:lnTo>
                    <a:pt x="5290312" y="4146042"/>
                  </a:lnTo>
                  <a:lnTo>
                    <a:pt x="5290312" y="4158742"/>
                  </a:lnTo>
                  <a:close/>
                  <a:moveTo>
                    <a:pt x="5290312" y="4133342"/>
                  </a:moveTo>
                  <a:lnTo>
                    <a:pt x="5290312" y="4120642"/>
                  </a:lnTo>
                  <a:lnTo>
                    <a:pt x="5290312" y="4133342"/>
                  </a:lnTo>
                  <a:close/>
                  <a:moveTo>
                    <a:pt x="5290312" y="4107942"/>
                  </a:moveTo>
                  <a:lnTo>
                    <a:pt x="5290312" y="4095242"/>
                  </a:lnTo>
                  <a:lnTo>
                    <a:pt x="5290312" y="4107942"/>
                  </a:lnTo>
                  <a:close/>
                  <a:moveTo>
                    <a:pt x="5290312" y="4082542"/>
                  </a:moveTo>
                  <a:lnTo>
                    <a:pt x="5290312" y="4069842"/>
                  </a:lnTo>
                  <a:lnTo>
                    <a:pt x="5290312" y="4082542"/>
                  </a:lnTo>
                  <a:close/>
                  <a:moveTo>
                    <a:pt x="5290312" y="4057142"/>
                  </a:moveTo>
                  <a:lnTo>
                    <a:pt x="5290312" y="4044442"/>
                  </a:lnTo>
                  <a:lnTo>
                    <a:pt x="5290312" y="4057142"/>
                  </a:lnTo>
                  <a:close/>
                  <a:moveTo>
                    <a:pt x="5290312" y="4031742"/>
                  </a:moveTo>
                  <a:lnTo>
                    <a:pt x="5290312" y="4019042"/>
                  </a:lnTo>
                  <a:lnTo>
                    <a:pt x="5290312" y="4031742"/>
                  </a:lnTo>
                  <a:close/>
                  <a:moveTo>
                    <a:pt x="5290312" y="4006342"/>
                  </a:moveTo>
                  <a:lnTo>
                    <a:pt x="5290312" y="3993642"/>
                  </a:lnTo>
                  <a:lnTo>
                    <a:pt x="5290312" y="4006342"/>
                  </a:lnTo>
                  <a:close/>
                  <a:moveTo>
                    <a:pt x="5290312" y="3980942"/>
                  </a:moveTo>
                  <a:lnTo>
                    <a:pt x="5290312" y="3968242"/>
                  </a:lnTo>
                  <a:lnTo>
                    <a:pt x="5290312" y="3980942"/>
                  </a:lnTo>
                  <a:close/>
                  <a:moveTo>
                    <a:pt x="5290312" y="3955542"/>
                  </a:moveTo>
                  <a:lnTo>
                    <a:pt x="5290312" y="3942842"/>
                  </a:lnTo>
                  <a:lnTo>
                    <a:pt x="5290312" y="3955542"/>
                  </a:lnTo>
                  <a:close/>
                  <a:moveTo>
                    <a:pt x="5290312" y="3930142"/>
                  </a:moveTo>
                  <a:lnTo>
                    <a:pt x="5290312" y="3917442"/>
                  </a:lnTo>
                  <a:lnTo>
                    <a:pt x="5290312" y="3930142"/>
                  </a:lnTo>
                  <a:close/>
                  <a:moveTo>
                    <a:pt x="5290312" y="3904742"/>
                  </a:moveTo>
                  <a:lnTo>
                    <a:pt x="5290312" y="3892042"/>
                  </a:lnTo>
                  <a:lnTo>
                    <a:pt x="5290312" y="3904742"/>
                  </a:lnTo>
                  <a:close/>
                  <a:moveTo>
                    <a:pt x="5290312" y="3879342"/>
                  </a:moveTo>
                  <a:lnTo>
                    <a:pt x="5290312" y="3866642"/>
                  </a:lnTo>
                  <a:lnTo>
                    <a:pt x="5290312" y="3879342"/>
                  </a:lnTo>
                  <a:close/>
                  <a:moveTo>
                    <a:pt x="5290312" y="3853942"/>
                  </a:moveTo>
                  <a:lnTo>
                    <a:pt x="5290312" y="3841242"/>
                  </a:lnTo>
                  <a:lnTo>
                    <a:pt x="5290312" y="3853942"/>
                  </a:lnTo>
                  <a:close/>
                  <a:moveTo>
                    <a:pt x="5290312" y="3828542"/>
                  </a:moveTo>
                  <a:lnTo>
                    <a:pt x="5290312" y="3815842"/>
                  </a:lnTo>
                  <a:lnTo>
                    <a:pt x="5290312" y="3828542"/>
                  </a:lnTo>
                  <a:close/>
                  <a:moveTo>
                    <a:pt x="5290312" y="3803142"/>
                  </a:moveTo>
                  <a:lnTo>
                    <a:pt x="5290312" y="3790442"/>
                  </a:lnTo>
                  <a:lnTo>
                    <a:pt x="5290312" y="3803142"/>
                  </a:lnTo>
                  <a:close/>
                  <a:moveTo>
                    <a:pt x="5290312" y="3777742"/>
                  </a:moveTo>
                  <a:lnTo>
                    <a:pt x="5290312" y="3765042"/>
                  </a:lnTo>
                  <a:lnTo>
                    <a:pt x="5290312" y="3777742"/>
                  </a:lnTo>
                  <a:close/>
                  <a:moveTo>
                    <a:pt x="5290312" y="3752342"/>
                  </a:moveTo>
                  <a:lnTo>
                    <a:pt x="5290312" y="3739642"/>
                  </a:lnTo>
                  <a:lnTo>
                    <a:pt x="5290312" y="3752342"/>
                  </a:lnTo>
                  <a:close/>
                  <a:moveTo>
                    <a:pt x="5290312" y="3726942"/>
                  </a:moveTo>
                  <a:lnTo>
                    <a:pt x="5290312" y="3714242"/>
                  </a:lnTo>
                  <a:lnTo>
                    <a:pt x="5290312" y="3726942"/>
                  </a:lnTo>
                  <a:close/>
                  <a:moveTo>
                    <a:pt x="5290312" y="3701542"/>
                  </a:moveTo>
                  <a:lnTo>
                    <a:pt x="5290312" y="3688842"/>
                  </a:lnTo>
                  <a:lnTo>
                    <a:pt x="5290312" y="3701542"/>
                  </a:lnTo>
                  <a:close/>
                  <a:moveTo>
                    <a:pt x="5290312" y="3676142"/>
                  </a:moveTo>
                  <a:lnTo>
                    <a:pt x="5290312" y="3663442"/>
                  </a:lnTo>
                  <a:lnTo>
                    <a:pt x="5290312" y="3676142"/>
                  </a:lnTo>
                  <a:close/>
                  <a:moveTo>
                    <a:pt x="5290312" y="3650742"/>
                  </a:moveTo>
                  <a:lnTo>
                    <a:pt x="5290312" y="3638042"/>
                  </a:lnTo>
                  <a:lnTo>
                    <a:pt x="5290312" y="3650742"/>
                  </a:lnTo>
                  <a:close/>
                  <a:moveTo>
                    <a:pt x="5290312" y="3625342"/>
                  </a:moveTo>
                  <a:lnTo>
                    <a:pt x="5290312" y="3612642"/>
                  </a:lnTo>
                  <a:lnTo>
                    <a:pt x="5290312" y="3625342"/>
                  </a:lnTo>
                  <a:close/>
                  <a:moveTo>
                    <a:pt x="5290312" y="3599942"/>
                  </a:moveTo>
                  <a:lnTo>
                    <a:pt x="5290312" y="3587242"/>
                  </a:lnTo>
                  <a:lnTo>
                    <a:pt x="5290312" y="3599942"/>
                  </a:lnTo>
                  <a:close/>
                  <a:moveTo>
                    <a:pt x="5290312" y="3574542"/>
                  </a:moveTo>
                  <a:lnTo>
                    <a:pt x="5290312" y="3561842"/>
                  </a:lnTo>
                  <a:lnTo>
                    <a:pt x="5290312" y="3574542"/>
                  </a:lnTo>
                  <a:close/>
                  <a:moveTo>
                    <a:pt x="5290312" y="3549142"/>
                  </a:moveTo>
                  <a:lnTo>
                    <a:pt x="5290312" y="3536442"/>
                  </a:lnTo>
                  <a:lnTo>
                    <a:pt x="5290312" y="3549142"/>
                  </a:lnTo>
                  <a:close/>
                  <a:moveTo>
                    <a:pt x="5290312" y="3523742"/>
                  </a:moveTo>
                  <a:lnTo>
                    <a:pt x="5290312" y="3511042"/>
                  </a:lnTo>
                  <a:lnTo>
                    <a:pt x="5290312" y="3523742"/>
                  </a:lnTo>
                  <a:close/>
                  <a:moveTo>
                    <a:pt x="5290312" y="3498342"/>
                  </a:moveTo>
                  <a:lnTo>
                    <a:pt x="5290312" y="3485642"/>
                  </a:lnTo>
                  <a:lnTo>
                    <a:pt x="5290312" y="3498342"/>
                  </a:lnTo>
                  <a:close/>
                  <a:moveTo>
                    <a:pt x="5290312" y="3472942"/>
                  </a:moveTo>
                  <a:lnTo>
                    <a:pt x="5290312" y="3460242"/>
                  </a:lnTo>
                  <a:lnTo>
                    <a:pt x="5290312" y="3472942"/>
                  </a:lnTo>
                  <a:close/>
                  <a:moveTo>
                    <a:pt x="5290312" y="3447542"/>
                  </a:moveTo>
                  <a:lnTo>
                    <a:pt x="5290312" y="3434842"/>
                  </a:lnTo>
                  <a:lnTo>
                    <a:pt x="5290312" y="3447542"/>
                  </a:lnTo>
                  <a:close/>
                  <a:moveTo>
                    <a:pt x="5290312" y="3422142"/>
                  </a:moveTo>
                  <a:lnTo>
                    <a:pt x="5290312" y="3409442"/>
                  </a:lnTo>
                  <a:lnTo>
                    <a:pt x="5290312" y="3422142"/>
                  </a:lnTo>
                  <a:close/>
                  <a:moveTo>
                    <a:pt x="5290312" y="3396742"/>
                  </a:moveTo>
                  <a:lnTo>
                    <a:pt x="5290312" y="3384042"/>
                  </a:lnTo>
                  <a:lnTo>
                    <a:pt x="5290312" y="3396742"/>
                  </a:lnTo>
                  <a:close/>
                  <a:moveTo>
                    <a:pt x="5290312" y="3371342"/>
                  </a:moveTo>
                  <a:lnTo>
                    <a:pt x="5290312" y="3358642"/>
                  </a:lnTo>
                  <a:lnTo>
                    <a:pt x="5290312" y="3371342"/>
                  </a:lnTo>
                  <a:close/>
                  <a:moveTo>
                    <a:pt x="5290312" y="3345942"/>
                  </a:moveTo>
                  <a:lnTo>
                    <a:pt x="5290312" y="3333242"/>
                  </a:lnTo>
                  <a:lnTo>
                    <a:pt x="5290312" y="3345942"/>
                  </a:lnTo>
                  <a:close/>
                  <a:moveTo>
                    <a:pt x="5290312" y="3320542"/>
                  </a:moveTo>
                  <a:lnTo>
                    <a:pt x="5290312" y="3307842"/>
                  </a:lnTo>
                  <a:lnTo>
                    <a:pt x="5290312" y="3320542"/>
                  </a:lnTo>
                  <a:close/>
                  <a:moveTo>
                    <a:pt x="5290312" y="3295142"/>
                  </a:moveTo>
                  <a:lnTo>
                    <a:pt x="5290312" y="3282442"/>
                  </a:lnTo>
                  <a:lnTo>
                    <a:pt x="5290312" y="3295142"/>
                  </a:lnTo>
                  <a:close/>
                  <a:moveTo>
                    <a:pt x="5290312" y="3269742"/>
                  </a:moveTo>
                  <a:lnTo>
                    <a:pt x="5290312" y="3257042"/>
                  </a:lnTo>
                  <a:lnTo>
                    <a:pt x="5290312" y="3269742"/>
                  </a:lnTo>
                  <a:close/>
                  <a:moveTo>
                    <a:pt x="5290312" y="3244342"/>
                  </a:moveTo>
                  <a:lnTo>
                    <a:pt x="5290312" y="3231642"/>
                  </a:lnTo>
                  <a:lnTo>
                    <a:pt x="5290312" y="3244342"/>
                  </a:lnTo>
                  <a:close/>
                  <a:moveTo>
                    <a:pt x="5290312" y="3218942"/>
                  </a:moveTo>
                  <a:lnTo>
                    <a:pt x="5290312" y="3206242"/>
                  </a:lnTo>
                  <a:lnTo>
                    <a:pt x="5290312" y="3218942"/>
                  </a:lnTo>
                  <a:close/>
                  <a:moveTo>
                    <a:pt x="5290312" y="3193542"/>
                  </a:moveTo>
                  <a:lnTo>
                    <a:pt x="5290312" y="3180842"/>
                  </a:lnTo>
                  <a:lnTo>
                    <a:pt x="5290312" y="3193542"/>
                  </a:lnTo>
                  <a:close/>
                  <a:moveTo>
                    <a:pt x="5290312" y="3168142"/>
                  </a:moveTo>
                  <a:lnTo>
                    <a:pt x="5290312" y="3155442"/>
                  </a:lnTo>
                  <a:lnTo>
                    <a:pt x="5290312" y="3168142"/>
                  </a:lnTo>
                  <a:close/>
                  <a:moveTo>
                    <a:pt x="5290312" y="3142742"/>
                  </a:moveTo>
                  <a:lnTo>
                    <a:pt x="5290312" y="3130042"/>
                  </a:lnTo>
                  <a:lnTo>
                    <a:pt x="5290312" y="3142742"/>
                  </a:lnTo>
                  <a:close/>
                  <a:moveTo>
                    <a:pt x="5290312" y="3117342"/>
                  </a:moveTo>
                  <a:lnTo>
                    <a:pt x="5290312" y="3104642"/>
                  </a:lnTo>
                  <a:lnTo>
                    <a:pt x="5290312" y="3117342"/>
                  </a:lnTo>
                  <a:close/>
                  <a:moveTo>
                    <a:pt x="5290312" y="3091942"/>
                  </a:moveTo>
                  <a:lnTo>
                    <a:pt x="5290312" y="3079242"/>
                  </a:lnTo>
                  <a:lnTo>
                    <a:pt x="5290312" y="3091942"/>
                  </a:lnTo>
                  <a:close/>
                  <a:moveTo>
                    <a:pt x="5290312" y="3066542"/>
                  </a:moveTo>
                  <a:lnTo>
                    <a:pt x="5290312" y="3053842"/>
                  </a:lnTo>
                  <a:lnTo>
                    <a:pt x="5290312" y="3066542"/>
                  </a:lnTo>
                  <a:close/>
                  <a:moveTo>
                    <a:pt x="5290312" y="3041142"/>
                  </a:moveTo>
                  <a:lnTo>
                    <a:pt x="5290312" y="3028442"/>
                  </a:lnTo>
                  <a:lnTo>
                    <a:pt x="5290312" y="3041142"/>
                  </a:lnTo>
                  <a:close/>
                  <a:moveTo>
                    <a:pt x="5290312" y="3015742"/>
                  </a:moveTo>
                  <a:lnTo>
                    <a:pt x="5290312" y="3003042"/>
                  </a:lnTo>
                  <a:lnTo>
                    <a:pt x="5290312" y="3015742"/>
                  </a:lnTo>
                  <a:close/>
                  <a:moveTo>
                    <a:pt x="5290312" y="2990342"/>
                  </a:moveTo>
                  <a:lnTo>
                    <a:pt x="5290312" y="2977642"/>
                  </a:lnTo>
                  <a:lnTo>
                    <a:pt x="5290312" y="2990342"/>
                  </a:lnTo>
                  <a:close/>
                  <a:moveTo>
                    <a:pt x="5290312" y="2964942"/>
                  </a:moveTo>
                  <a:lnTo>
                    <a:pt x="5290312" y="2952242"/>
                  </a:lnTo>
                  <a:lnTo>
                    <a:pt x="5290312" y="2964942"/>
                  </a:lnTo>
                  <a:close/>
                  <a:moveTo>
                    <a:pt x="5290312" y="2939542"/>
                  </a:moveTo>
                  <a:lnTo>
                    <a:pt x="5290312" y="2926842"/>
                  </a:lnTo>
                  <a:lnTo>
                    <a:pt x="5290312" y="2939542"/>
                  </a:lnTo>
                  <a:close/>
                  <a:moveTo>
                    <a:pt x="5290312" y="2914142"/>
                  </a:moveTo>
                  <a:lnTo>
                    <a:pt x="5290312" y="2901442"/>
                  </a:lnTo>
                  <a:lnTo>
                    <a:pt x="5290312" y="2914142"/>
                  </a:lnTo>
                  <a:close/>
                  <a:moveTo>
                    <a:pt x="5290312" y="2888742"/>
                  </a:moveTo>
                  <a:lnTo>
                    <a:pt x="5290312" y="2876042"/>
                  </a:lnTo>
                  <a:lnTo>
                    <a:pt x="5290312" y="2888742"/>
                  </a:lnTo>
                  <a:close/>
                  <a:moveTo>
                    <a:pt x="5290312" y="2863342"/>
                  </a:moveTo>
                  <a:lnTo>
                    <a:pt x="5290312" y="2850642"/>
                  </a:lnTo>
                  <a:lnTo>
                    <a:pt x="5290312" y="2863342"/>
                  </a:lnTo>
                  <a:close/>
                  <a:moveTo>
                    <a:pt x="5290312" y="2837942"/>
                  </a:moveTo>
                  <a:lnTo>
                    <a:pt x="5290312" y="2825242"/>
                  </a:lnTo>
                  <a:lnTo>
                    <a:pt x="5290312" y="2837942"/>
                  </a:lnTo>
                  <a:close/>
                  <a:moveTo>
                    <a:pt x="5290312" y="2812542"/>
                  </a:moveTo>
                  <a:lnTo>
                    <a:pt x="5290312" y="2799842"/>
                  </a:lnTo>
                  <a:lnTo>
                    <a:pt x="5290312" y="2812542"/>
                  </a:lnTo>
                  <a:close/>
                  <a:moveTo>
                    <a:pt x="5290312" y="2787142"/>
                  </a:moveTo>
                  <a:lnTo>
                    <a:pt x="5290312" y="2774442"/>
                  </a:lnTo>
                  <a:lnTo>
                    <a:pt x="5290312" y="2787142"/>
                  </a:lnTo>
                  <a:close/>
                  <a:moveTo>
                    <a:pt x="5290312" y="2761742"/>
                  </a:moveTo>
                  <a:lnTo>
                    <a:pt x="5290312" y="2749042"/>
                  </a:lnTo>
                  <a:lnTo>
                    <a:pt x="5290312" y="2761742"/>
                  </a:lnTo>
                  <a:close/>
                  <a:moveTo>
                    <a:pt x="5290312" y="2736342"/>
                  </a:moveTo>
                  <a:lnTo>
                    <a:pt x="5290312" y="2723642"/>
                  </a:lnTo>
                  <a:lnTo>
                    <a:pt x="5290312" y="2736342"/>
                  </a:lnTo>
                  <a:close/>
                  <a:moveTo>
                    <a:pt x="5290312" y="2710942"/>
                  </a:moveTo>
                  <a:lnTo>
                    <a:pt x="5290312" y="2698242"/>
                  </a:lnTo>
                  <a:lnTo>
                    <a:pt x="5290312" y="2710942"/>
                  </a:lnTo>
                  <a:close/>
                  <a:moveTo>
                    <a:pt x="5290312" y="2685542"/>
                  </a:moveTo>
                  <a:lnTo>
                    <a:pt x="5290312" y="2672842"/>
                  </a:lnTo>
                  <a:lnTo>
                    <a:pt x="5290312" y="2685542"/>
                  </a:lnTo>
                  <a:close/>
                  <a:moveTo>
                    <a:pt x="5290312" y="2660142"/>
                  </a:moveTo>
                  <a:lnTo>
                    <a:pt x="5290312" y="2647442"/>
                  </a:lnTo>
                  <a:lnTo>
                    <a:pt x="5290312" y="2660142"/>
                  </a:lnTo>
                  <a:close/>
                  <a:moveTo>
                    <a:pt x="5290312" y="2634742"/>
                  </a:moveTo>
                  <a:lnTo>
                    <a:pt x="5290312" y="2622042"/>
                  </a:lnTo>
                  <a:lnTo>
                    <a:pt x="5290312" y="2634742"/>
                  </a:lnTo>
                  <a:close/>
                  <a:moveTo>
                    <a:pt x="5290312" y="2609342"/>
                  </a:moveTo>
                  <a:lnTo>
                    <a:pt x="5290312" y="2596642"/>
                  </a:lnTo>
                  <a:lnTo>
                    <a:pt x="5290312" y="2609342"/>
                  </a:lnTo>
                  <a:close/>
                  <a:moveTo>
                    <a:pt x="5290312" y="2583942"/>
                  </a:moveTo>
                  <a:lnTo>
                    <a:pt x="5290312" y="2571242"/>
                  </a:lnTo>
                  <a:lnTo>
                    <a:pt x="5290312" y="2583942"/>
                  </a:lnTo>
                  <a:close/>
                  <a:moveTo>
                    <a:pt x="5290312" y="2558542"/>
                  </a:moveTo>
                  <a:lnTo>
                    <a:pt x="5290312" y="2545842"/>
                  </a:lnTo>
                  <a:lnTo>
                    <a:pt x="5290312" y="2558542"/>
                  </a:lnTo>
                  <a:close/>
                  <a:moveTo>
                    <a:pt x="5290312" y="2533142"/>
                  </a:moveTo>
                  <a:lnTo>
                    <a:pt x="5290312" y="2520442"/>
                  </a:lnTo>
                  <a:lnTo>
                    <a:pt x="5290312" y="2533142"/>
                  </a:lnTo>
                  <a:close/>
                  <a:moveTo>
                    <a:pt x="5290312" y="2507742"/>
                  </a:moveTo>
                  <a:lnTo>
                    <a:pt x="5290312" y="2495042"/>
                  </a:lnTo>
                  <a:lnTo>
                    <a:pt x="5290312" y="2507742"/>
                  </a:lnTo>
                  <a:close/>
                  <a:moveTo>
                    <a:pt x="5290312" y="2482342"/>
                  </a:moveTo>
                  <a:lnTo>
                    <a:pt x="5290312" y="2469642"/>
                  </a:lnTo>
                  <a:lnTo>
                    <a:pt x="5290312" y="2482342"/>
                  </a:lnTo>
                  <a:close/>
                  <a:moveTo>
                    <a:pt x="5290312" y="2456942"/>
                  </a:moveTo>
                  <a:lnTo>
                    <a:pt x="5290312" y="2444242"/>
                  </a:lnTo>
                  <a:lnTo>
                    <a:pt x="5290312" y="2456942"/>
                  </a:lnTo>
                  <a:close/>
                  <a:moveTo>
                    <a:pt x="5290312" y="2431542"/>
                  </a:moveTo>
                  <a:lnTo>
                    <a:pt x="5290312" y="2418842"/>
                  </a:lnTo>
                  <a:lnTo>
                    <a:pt x="5290312" y="2431542"/>
                  </a:lnTo>
                  <a:close/>
                  <a:moveTo>
                    <a:pt x="5290312" y="2406142"/>
                  </a:moveTo>
                  <a:lnTo>
                    <a:pt x="5290312" y="2393442"/>
                  </a:lnTo>
                  <a:lnTo>
                    <a:pt x="5290312" y="2406142"/>
                  </a:lnTo>
                  <a:close/>
                  <a:moveTo>
                    <a:pt x="5290312" y="2380742"/>
                  </a:moveTo>
                  <a:lnTo>
                    <a:pt x="5290312" y="2368042"/>
                  </a:lnTo>
                  <a:lnTo>
                    <a:pt x="5290312" y="2380742"/>
                  </a:lnTo>
                  <a:close/>
                  <a:moveTo>
                    <a:pt x="5290312" y="2355342"/>
                  </a:moveTo>
                  <a:lnTo>
                    <a:pt x="5290312" y="2342642"/>
                  </a:lnTo>
                  <a:lnTo>
                    <a:pt x="5290312" y="2355342"/>
                  </a:lnTo>
                  <a:close/>
                  <a:moveTo>
                    <a:pt x="5290312" y="2329942"/>
                  </a:moveTo>
                  <a:lnTo>
                    <a:pt x="5290312" y="2317242"/>
                  </a:lnTo>
                  <a:lnTo>
                    <a:pt x="5290312" y="2329942"/>
                  </a:lnTo>
                  <a:close/>
                  <a:moveTo>
                    <a:pt x="5290312" y="2304542"/>
                  </a:moveTo>
                  <a:lnTo>
                    <a:pt x="5290312" y="2291842"/>
                  </a:lnTo>
                  <a:lnTo>
                    <a:pt x="5290312" y="2304542"/>
                  </a:lnTo>
                  <a:close/>
                  <a:moveTo>
                    <a:pt x="5290312" y="2279142"/>
                  </a:moveTo>
                  <a:lnTo>
                    <a:pt x="5290312" y="2266442"/>
                  </a:lnTo>
                  <a:lnTo>
                    <a:pt x="5290312" y="2279142"/>
                  </a:lnTo>
                  <a:close/>
                  <a:moveTo>
                    <a:pt x="5290312" y="2253742"/>
                  </a:moveTo>
                  <a:lnTo>
                    <a:pt x="5290312" y="2241042"/>
                  </a:lnTo>
                  <a:lnTo>
                    <a:pt x="5290312" y="2253742"/>
                  </a:lnTo>
                  <a:close/>
                  <a:moveTo>
                    <a:pt x="5290312" y="2228342"/>
                  </a:moveTo>
                  <a:lnTo>
                    <a:pt x="5290312" y="2215642"/>
                  </a:lnTo>
                  <a:lnTo>
                    <a:pt x="5290312" y="2228342"/>
                  </a:lnTo>
                  <a:close/>
                  <a:moveTo>
                    <a:pt x="5290312" y="2202942"/>
                  </a:moveTo>
                  <a:lnTo>
                    <a:pt x="5290312" y="2190242"/>
                  </a:lnTo>
                  <a:lnTo>
                    <a:pt x="5290312" y="2202942"/>
                  </a:lnTo>
                  <a:close/>
                  <a:moveTo>
                    <a:pt x="5290312" y="2177542"/>
                  </a:moveTo>
                  <a:lnTo>
                    <a:pt x="5290312" y="2164842"/>
                  </a:lnTo>
                  <a:lnTo>
                    <a:pt x="5290312" y="2177542"/>
                  </a:lnTo>
                  <a:close/>
                  <a:moveTo>
                    <a:pt x="5290312" y="2152142"/>
                  </a:moveTo>
                  <a:lnTo>
                    <a:pt x="5290312" y="2139442"/>
                  </a:lnTo>
                  <a:lnTo>
                    <a:pt x="5290312" y="2152142"/>
                  </a:lnTo>
                  <a:close/>
                  <a:moveTo>
                    <a:pt x="5290312" y="2126742"/>
                  </a:moveTo>
                  <a:lnTo>
                    <a:pt x="5290312" y="2114042"/>
                  </a:lnTo>
                  <a:lnTo>
                    <a:pt x="5290312" y="2126742"/>
                  </a:lnTo>
                  <a:close/>
                  <a:moveTo>
                    <a:pt x="5290312" y="2101342"/>
                  </a:moveTo>
                  <a:lnTo>
                    <a:pt x="5290312" y="2088642"/>
                  </a:lnTo>
                  <a:lnTo>
                    <a:pt x="5290312" y="2101342"/>
                  </a:lnTo>
                  <a:close/>
                  <a:moveTo>
                    <a:pt x="5290312" y="2075942"/>
                  </a:moveTo>
                  <a:lnTo>
                    <a:pt x="5290312" y="2063242"/>
                  </a:lnTo>
                  <a:lnTo>
                    <a:pt x="5290312" y="2075942"/>
                  </a:lnTo>
                  <a:close/>
                  <a:moveTo>
                    <a:pt x="5290312" y="2050542"/>
                  </a:moveTo>
                  <a:lnTo>
                    <a:pt x="5290312" y="2037842"/>
                  </a:lnTo>
                  <a:lnTo>
                    <a:pt x="5290312" y="2050542"/>
                  </a:lnTo>
                  <a:close/>
                  <a:moveTo>
                    <a:pt x="5290312" y="2025142"/>
                  </a:moveTo>
                  <a:lnTo>
                    <a:pt x="5290312" y="2012442"/>
                  </a:lnTo>
                  <a:lnTo>
                    <a:pt x="5290312" y="2025142"/>
                  </a:lnTo>
                  <a:close/>
                  <a:moveTo>
                    <a:pt x="5290312" y="1999742"/>
                  </a:moveTo>
                  <a:lnTo>
                    <a:pt x="5290312" y="1987042"/>
                  </a:lnTo>
                  <a:lnTo>
                    <a:pt x="5290312" y="1999742"/>
                  </a:lnTo>
                  <a:close/>
                  <a:moveTo>
                    <a:pt x="5290312" y="1974342"/>
                  </a:moveTo>
                  <a:lnTo>
                    <a:pt x="5290312" y="1961642"/>
                  </a:lnTo>
                  <a:lnTo>
                    <a:pt x="5290312" y="1974342"/>
                  </a:lnTo>
                  <a:close/>
                  <a:moveTo>
                    <a:pt x="5290312" y="1948942"/>
                  </a:moveTo>
                  <a:lnTo>
                    <a:pt x="5290312" y="1936242"/>
                  </a:lnTo>
                  <a:lnTo>
                    <a:pt x="5290312" y="1948942"/>
                  </a:lnTo>
                  <a:close/>
                  <a:moveTo>
                    <a:pt x="5290312" y="1923542"/>
                  </a:moveTo>
                  <a:lnTo>
                    <a:pt x="5290312" y="1910842"/>
                  </a:lnTo>
                  <a:lnTo>
                    <a:pt x="5290312" y="1923542"/>
                  </a:lnTo>
                  <a:close/>
                  <a:moveTo>
                    <a:pt x="5290312" y="1898142"/>
                  </a:moveTo>
                  <a:lnTo>
                    <a:pt x="5290312" y="1885442"/>
                  </a:lnTo>
                  <a:lnTo>
                    <a:pt x="5290312" y="1898142"/>
                  </a:lnTo>
                  <a:close/>
                  <a:moveTo>
                    <a:pt x="5290312" y="1872742"/>
                  </a:moveTo>
                  <a:lnTo>
                    <a:pt x="5290312" y="1860042"/>
                  </a:lnTo>
                  <a:lnTo>
                    <a:pt x="5290312" y="1872742"/>
                  </a:lnTo>
                  <a:close/>
                  <a:moveTo>
                    <a:pt x="5290312" y="1847342"/>
                  </a:moveTo>
                  <a:lnTo>
                    <a:pt x="5290312" y="1834642"/>
                  </a:lnTo>
                  <a:lnTo>
                    <a:pt x="5290312" y="1847342"/>
                  </a:lnTo>
                  <a:close/>
                  <a:moveTo>
                    <a:pt x="5290312" y="1821942"/>
                  </a:moveTo>
                  <a:lnTo>
                    <a:pt x="5290312" y="1809242"/>
                  </a:lnTo>
                  <a:lnTo>
                    <a:pt x="5290312" y="1821942"/>
                  </a:lnTo>
                  <a:close/>
                  <a:moveTo>
                    <a:pt x="5290312" y="1796542"/>
                  </a:moveTo>
                  <a:lnTo>
                    <a:pt x="5290312" y="1783842"/>
                  </a:lnTo>
                  <a:lnTo>
                    <a:pt x="5290312" y="1796542"/>
                  </a:lnTo>
                  <a:close/>
                  <a:moveTo>
                    <a:pt x="5290312" y="1771142"/>
                  </a:moveTo>
                  <a:lnTo>
                    <a:pt x="5290312" y="1758442"/>
                  </a:lnTo>
                  <a:lnTo>
                    <a:pt x="5290312" y="1771142"/>
                  </a:lnTo>
                  <a:close/>
                  <a:moveTo>
                    <a:pt x="5290312" y="1745742"/>
                  </a:moveTo>
                  <a:lnTo>
                    <a:pt x="5290312" y="1733042"/>
                  </a:lnTo>
                  <a:lnTo>
                    <a:pt x="5290312" y="1745742"/>
                  </a:lnTo>
                  <a:close/>
                  <a:moveTo>
                    <a:pt x="5290312" y="1720342"/>
                  </a:moveTo>
                  <a:lnTo>
                    <a:pt x="5290312" y="1707642"/>
                  </a:lnTo>
                  <a:lnTo>
                    <a:pt x="5290312" y="1720342"/>
                  </a:lnTo>
                  <a:close/>
                  <a:moveTo>
                    <a:pt x="5290312" y="1694942"/>
                  </a:moveTo>
                  <a:lnTo>
                    <a:pt x="5290312" y="1682242"/>
                  </a:lnTo>
                  <a:lnTo>
                    <a:pt x="5290312" y="1694942"/>
                  </a:lnTo>
                  <a:close/>
                  <a:moveTo>
                    <a:pt x="5290312" y="1669542"/>
                  </a:moveTo>
                  <a:lnTo>
                    <a:pt x="5290312" y="1656842"/>
                  </a:lnTo>
                  <a:lnTo>
                    <a:pt x="5290312" y="1669542"/>
                  </a:lnTo>
                  <a:close/>
                  <a:moveTo>
                    <a:pt x="5290312" y="1644142"/>
                  </a:moveTo>
                  <a:lnTo>
                    <a:pt x="5290312" y="1631442"/>
                  </a:lnTo>
                  <a:lnTo>
                    <a:pt x="5290312" y="1644142"/>
                  </a:lnTo>
                  <a:close/>
                  <a:moveTo>
                    <a:pt x="5290312" y="1618742"/>
                  </a:moveTo>
                  <a:lnTo>
                    <a:pt x="5290312" y="1606042"/>
                  </a:lnTo>
                  <a:lnTo>
                    <a:pt x="5290312" y="1618742"/>
                  </a:lnTo>
                  <a:close/>
                  <a:moveTo>
                    <a:pt x="5290312" y="1593342"/>
                  </a:moveTo>
                  <a:lnTo>
                    <a:pt x="5290312" y="1580642"/>
                  </a:lnTo>
                  <a:lnTo>
                    <a:pt x="5290312" y="1593342"/>
                  </a:lnTo>
                  <a:close/>
                  <a:moveTo>
                    <a:pt x="5290312" y="1567942"/>
                  </a:moveTo>
                  <a:lnTo>
                    <a:pt x="5290312" y="1555242"/>
                  </a:lnTo>
                  <a:lnTo>
                    <a:pt x="5290312" y="1567942"/>
                  </a:lnTo>
                  <a:close/>
                  <a:moveTo>
                    <a:pt x="5290312" y="1542542"/>
                  </a:moveTo>
                  <a:lnTo>
                    <a:pt x="5290312" y="1529842"/>
                  </a:lnTo>
                  <a:lnTo>
                    <a:pt x="5290312" y="1542542"/>
                  </a:lnTo>
                  <a:close/>
                  <a:moveTo>
                    <a:pt x="5290312" y="1517142"/>
                  </a:moveTo>
                  <a:lnTo>
                    <a:pt x="5290312" y="1504442"/>
                  </a:lnTo>
                  <a:lnTo>
                    <a:pt x="5290312" y="1517142"/>
                  </a:lnTo>
                  <a:close/>
                  <a:moveTo>
                    <a:pt x="5290312" y="1491742"/>
                  </a:moveTo>
                  <a:lnTo>
                    <a:pt x="5290312" y="1479042"/>
                  </a:lnTo>
                  <a:lnTo>
                    <a:pt x="5290312" y="1491742"/>
                  </a:lnTo>
                  <a:close/>
                  <a:moveTo>
                    <a:pt x="5290312" y="1466342"/>
                  </a:moveTo>
                  <a:lnTo>
                    <a:pt x="5290312" y="1453642"/>
                  </a:lnTo>
                  <a:lnTo>
                    <a:pt x="5290312" y="1466342"/>
                  </a:lnTo>
                  <a:close/>
                  <a:moveTo>
                    <a:pt x="5290312" y="1440942"/>
                  </a:moveTo>
                  <a:lnTo>
                    <a:pt x="5290312" y="1428242"/>
                  </a:lnTo>
                  <a:lnTo>
                    <a:pt x="5290312" y="1440942"/>
                  </a:lnTo>
                  <a:close/>
                  <a:moveTo>
                    <a:pt x="5290312" y="1415542"/>
                  </a:moveTo>
                  <a:lnTo>
                    <a:pt x="5290312" y="1402842"/>
                  </a:lnTo>
                  <a:lnTo>
                    <a:pt x="5290312" y="1415542"/>
                  </a:lnTo>
                  <a:close/>
                  <a:moveTo>
                    <a:pt x="5290312" y="1390142"/>
                  </a:moveTo>
                  <a:lnTo>
                    <a:pt x="5290312" y="1377442"/>
                  </a:lnTo>
                  <a:lnTo>
                    <a:pt x="5290312" y="1390142"/>
                  </a:lnTo>
                  <a:close/>
                  <a:moveTo>
                    <a:pt x="5290312" y="1364742"/>
                  </a:moveTo>
                  <a:lnTo>
                    <a:pt x="5290312" y="1352042"/>
                  </a:lnTo>
                  <a:lnTo>
                    <a:pt x="5290312" y="1364742"/>
                  </a:lnTo>
                  <a:close/>
                  <a:moveTo>
                    <a:pt x="5290312" y="1339342"/>
                  </a:moveTo>
                  <a:lnTo>
                    <a:pt x="5290312" y="1326642"/>
                  </a:lnTo>
                  <a:lnTo>
                    <a:pt x="5290312" y="1339342"/>
                  </a:lnTo>
                  <a:close/>
                  <a:moveTo>
                    <a:pt x="5290312" y="1313942"/>
                  </a:moveTo>
                  <a:lnTo>
                    <a:pt x="5290312" y="1301242"/>
                  </a:lnTo>
                  <a:lnTo>
                    <a:pt x="5290312" y="1313942"/>
                  </a:lnTo>
                  <a:close/>
                  <a:moveTo>
                    <a:pt x="5290312" y="1288542"/>
                  </a:moveTo>
                  <a:lnTo>
                    <a:pt x="5290312" y="1275842"/>
                  </a:lnTo>
                  <a:lnTo>
                    <a:pt x="5290312" y="1288542"/>
                  </a:lnTo>
                  <a:close/>
                  <a:moveTo>
                    <a:pt x="5290312" y="1263142"/>
                  </a:moveTo>
                  <a:lnTo>
                    <a:pt x="5290312" y="1250442"/>
                  </a:lnTo>
                  <a:lnTo>
                    <a:pt x="5290312" y="1263142"/>
                  </a:lnTo>
                  <a:close/>
                  <a:moveTo>
                    <a:pt x="5290312" y="1237742"/>
                  </a:moveTo>
                  <a:lnTo>
                    <a:pt x="5290312" y="1225042"/>
                  </a:lnTo>
                  <a:lnTo>
                    <a:pt x="5290312" y="1237742"/>
                  </a:lnTo>
                  <a:close/>
                  <a:moveTo>
                    <a:pt x="5290312" y="1212342"/>
                  </a:moveTo>
                  <a:lnTo>
                    <a:pt x="5290312" y="1199642"/>
                  </a:lnTo>
                  <a:lnTo>
                    <a:pt x="5290312" y="1212342"/>
                  </a:lnTo>
                  <a:close/>
                  <a:moveTo>
                    <a:pt x="5290312" y="1186942"/>
                  </a:moveTo>
                  <a:lnTo>
                    <a:pt x="5290312" y="1174242"/>
                  </a:lnTo>
                  <a:lnTo>
                    <a:pt x="5290312" y="1186942"/>
                  </a:lnTo>
                  <a:close/>
                  <a:moveTo>
                    <a:pt x="5290312" y="1161542"/>
                  </a:moveTo>
                  <a:lnTo>
                    <a:pt x="5290312" y="1148842"/>
                  </a:lnTo>
                  <a:lnTo>
                    <a:pt x="5290312" y="1161542"/>
                  </a:lnTo>
                  <a:close/>
                  <a:moveTo>
                    <a:pt x="5290312" y="1136142"/>
                  </a:moveTo>
                  <a:lnTo>
                    <a:pt x="5290312" y="1123442"/>
                  </a:lnTo>
                  <a:lnTo>
                    <a:pt x="5290312" y="1136142"/>
                  </a:lnTo>
                  <a:close/>
                  <a:moveTo>
                    <a:pt x="5290312" y="1110742"/>
                  </a:moveTo>
                  <a:lnTo>
                    <a:pt x="5290312" y="1098042"/>
                  </a:lnTo>
                  <a:lnTo>
                    <a:pt x="5290312" y="1110742"/>
                  </a:lnTo>
                  <a:close/>
                  <a:moveTo>
                    <a:pt x="5290312" y="1085342"/>
                  </a:moveTo>
                  <a:lnTo>
                    <a:pt x="5290312" y="1072642"/>
                  </a:lnTo>
                  <a:lnTo>
                    <a:pt x="5290312" y="1085342"/>
                  </a:lnTo>
                  <a:close/>
                  <a:moveTo>
                    <a:pt x="5290312" y="1059942"/>
                  </a:moveTo>
                  <a:lnTo>
                    <a:pt x="5290312" y="1047242"/>
                  </a:lnTo>
                  <a:lnTo>
                    <a:pt x="5290312" y="1059942"/>
                  </a:lnTo>
                  <a:close/>
                  <a:moveTo>
                    <a:pt x="5290312" y="1034542"/>
                  </a:moveTo>
                  <a:lnTo>
                    <a:pt x="5290312" y="1021842"/>
                  </a:lnTo>
                  <a:lnTo>
                    <a:pt x="5290312" y="1034542"/>
                  </a:lnTo>
                  <a:close/>
                  <a:moveTo>
                    <a:pt x="5290312" y="1009142"/>
                  </a:moveTo>
                  <a:lnTo>
                    <a:pt x="5290312" y="996442"/>
                  </a:lnTo>
                  <a:lnTo>
                    <a:pt x="5290312" y="1009142"/>
                  </a:lnTo>
                  <a:close/>
                  <a:moveTo>
                    <a:pt x="5290312" y="983742"/>
                  </a:moveTo>
                  <a:lnTo>
                    <a:pt x="5290312" y="971042"/>
                  </a:lnTo>
                  <a:lnTo>
                    <a:pt x="5290312" y="983742"/>
                  </a:lnTo>
                  <a:close/>
                  <a:moveTo>
                    <a:pt x="5290312" y="958342"/>
                  </a:moveTo>
                  <a:lnTo>
                    <a:pt x="5290312" y="945642"/>
                  </a:lnTo>
                  <a:lnTo>
                    <a:pt x="5290312" y="958342"/>
                  </a:lnTo>
                  <a:close/>
                  <a:moveTo>
                    <a:pt x="5290312" y="932942"/>
                  </a:moveTo>
                  <a:lnTo>
                    <a:pt x="5290312" y="920242"/>
                  </a:lnTo>
                  <a:lnTo>
                    <a:pt x="5290312" y="932942"/>
                  </a:lnTo>
                  <a:close/>
                  <a:moveTo>
                    <a:pt x="5290312" y="907542"/>
                  </a:moveTo>
                  <a:lnTo>
                    <a:pt x="5290312" y="894842"/>
                  </a:lnTo>
                  <a:lnTo>
                    <a:pt x="5290312" y="907542"/>
                  </a:lnTo>
                  <a:close/>
                  <a:moveTo>
                    <a:pt x="5290312" y="882142"/>
                  </a:moveTo>
                  <a:lnTo>
                    <a:pt x="5290312" y="869442"/>
                  </a:lnTo>
                  <a:lnTo>
                    <a:pt x="5290312" y="882142"/>
                  </a:lnTo>
                  <a:close/>
                  <a:moveTo>
                    <a:pt x="5290312" y="856742"/>
                  </a:moveTo>
                  <a:lnTo>
                    <a:pt x="5290312" y="844042"/>
                  </a:lnTo>
                  <a:lnTo>
                    <a:pt x="5290312" y="856742"/>
                  </a:lnTo>
                  <a:close/>
                  <a:moveTo>
                    <a:pt x="5290312" y="831342"/>
                  </a:moveTo>
                  <a:lnTo>
                    <a:pt x="5290312" y="818642"/>
                  </a:lnTo>
                  <a:lnTo>
                    <a:pt x="5290312" y="831342"/>
                  </a:lnTo>
                  <a:close/>
                  <a:moveTo>
                    <a:pt x="5290312" y="805942"/>
                  </a:moveTo>
                  <a:lnTo>
                    <a:pt x="5290312" y="793242"/>
                  </a:lnTo>
                  <a:lnTo>
                    <a:pt x="5290312" y="805942"/>
                  </a:lnTo>
                  <a:close/>
                  <a:moveTo>
                    <a:pt x="5290312" y="780542"/>
                  </a:moveTo>
                  <a:lnTo>
                    <a:pt x="5290312" y="767842"/>
                  </a:lnTo>
                  <a:lnTo>
                    <a:pt x="5290312" y="780542"/>
                  </a:lnTo>
                  <a:close/>
                  <a:moveTo>
                    <a:pt x="5290312" y="755142"/>
                  </a:moveTo>
                  <a:lnTo>
                    <a:pt x="5290312" y="742442"/>
                  </a:lnTo>
                  <a:lnTo>
                    <a:pt x="5290312" y="755142"/>
                  </a:lnTo>
                  <a:close/>
                  <a:moveTo>
                    <a:pt x="5290312" y="729742"/>
                  </a:moveTo>
                  <a:lnTo>
                    <a:pt x="5290312" y="717042"/>
                  </a:lnTo>
                  <a:lnTo>
                    <a:pt x="5290312" y="729742"/>
                  </a:lnTo>
                  <a:close/>
                  <a:moveTo>
                    <a:pt x="5290312" y="704342"/>
                  </a:moveTo>
                  <a:lnTo>
                    <a:pt x="5290312" y="691642"/>
                  </a:lnTo>
                  <a:lnTo>
                    <a:pt x="5290312" y="704342"/>
                  </a:lnTo>
                  <a:close/>
                  <a:moveTo>
                    <a:pt x="5290312" y="678942"/>
                  </a:moveTo>
                  <a:lnTo>
                    <a:pt x="5290312" y="666242"/>
                  </a:lnTo>
                  <a:lnTo>
                    <a:pt x="5290312" y="678942"/>
                  </a:lnTo>
                  <a:close/>
                  <a:moveTo>
                    <a:pt x="5290312" y="653542"/>
                  </a:moveTo>
                  <a:lnTo>
                    <a:pt x="5290312" y="640842"/>
                  </a:lnTo>
                  <a:lnTo>
                    <a:pt x="5290312" y="653542"/>
                  </a:lnTo>
                  <a:close/>
                  <a:moveTo>
                    <a:pt x="5290312" y="628142"/>
                  </a:moveTo>
                  <a:lnTo>
                    <a:pt x="5290312" y="615442"/>
                  </a:lnTo>
                  <a:lnTo>
                    <a:pt x="5290312" y="628142"/>
                  </a:lnTo>
                  <a:close/>
                  <a:moveTo>
                    <a:pt x="5290312" y="602742"/>
                  </a:moveTo>
                  <a:lnTo>
                    <a:pt x="5290312" y="590042"/>
                  </a:lnTo>
                  <a:lnTo>
                    <a:pt x="5290312" y="602742"/>
                  </a:lnTo>
                  <a:close/>
                  <a:moveTo>
                    <a:pt x="5290312" y="577342"/>
                  </a:moveTo>
                  <a:lnTo>
                    <a:pt x="5290312" y="564642"/>
                  </a:lnTo>
                  <a:lnTo>
                    <a:pt x="5290312" y="577342"/>
                  </a:lnTo>
                  <a:close/>
                  <a:moveTo>
                    <a:pt x="5290312" y="551942"/>
                  </a:moveTo>
                  <a:lnTo>
                    <a:pt x="5290312" y="539242"/>
                  </a:lnTo>
                  <a:lnTo>
                    <a:pt x="5290312" y="551942"/>
                  </a:lnTo>
                  <a:close/>
                  <a:moveTo>
                    <a:pt x="5290312" y="526542"/>
                  </a:moveTo>
                  <a:lnTo>
                    <a:pt x="5290312" y="513842"/>
                  </a:lnTo>
                  <a:lnTo>
                    <a:pt x="5290312" y="526542"/>
                  </a:lnTo>
                  <a:close/>
                  <a:moveTo>
                    <a:pt x="5290312" y="501142"/>
                  </a:moveTo>
                  <a:lnTo>
                    <a:pt x="5290312" y="488442"/>
                  </a:lnTo>
                  <a:lnTo>
                    <a:pt x="5290312" y="501142"/>
                  </a:lnTo>
                  <a:close/>
                  <a:moveTo>
                    <a:pt x="5290312" y="475742"/>
                  </a:moveTo>
                  <a:lnTo>
                    <a:pt x="5290312" y="463042"/>
                  </a:lnTo>
                  <a:lnTo>
                    <a:pt x="5290312" y="475742"/>
                  </a:lnTo>
                  <a:close/>
                  <a:moveTo>
                    <a:pt x="5290312" y="450342"/>
                  </a:moveTo>
                  <a:lnTo>
                    <a:pt x="5290312" y="437642"/>
                  </a:lnTo>
                  <a:lnTo>
                    <a:pt x="5290312" y="450342"/>
                  </a:lnTo>
                  <a:close/>
                  <a:moveTo>
                    <a:pt x="5290312" y="424942"/>
                  </a:moveTo>
                  <a:lnTo>
                    <a:pt x="5290312" y="412242"/>
                  </a:lnTo>
                  <a:lnTo>
                    <a:pt x="5290312" y="424942"/>
                  </a:lnTo>
                  <a:close/>
                  <a:moveTo>
                    <a:pt x="5290312" y="399542"/>
                  </a:moveTo>
                  <a:lnTo>
                    <a:pt x="5290312" y="386842"/>
                  </a:lnTo>
                  <a:lnTo>
                    <a:pt x="5290312" y="399542"/>
                  </a:lnTo>
                  <a:close/>
                  <a:moveTo>
                    <a:pt x="5290312" y="374142"/>
                  </a:moveTo>
                  <a:lnTo>
                    <a:pt x="5290312" y="361442"/>
                  </a:lnTo>
                  <a:lnTo>
                    <a:pt x="5290312" y="374142"/>
                  </a:lnTo>
                  <a:close/>
                  <a:moveTo>
                    <a:pt x="5290312" y="348742"/>
                  </a:moveTo>
                  <a:lnTo>
                    <a:pt x="5290312" y="336042"/>
                  </a:lnTo>
                  <a:lnTo>
                    <a:pt x="5290312" y="348742"/>
                  </a:lnTo>
                  <a:close/>
                  <a:moveTo>
                    <a:pt x="5290312" y="323342"/>
                  </a:moveTo>
                  <a:lnTo>
                    <a:pt x="5290312" y="310642"/>
                  </a:lnTo>
                  <a:lnTo>
                    <a:pt x="5290312" y="323342"/>
                  </a:lnTo>
                  <a:close/>
                  <a:moveTo>
                    <a:pt x="5290312" y="297942"/>
                  </a:moveTo>
                  <a:lnTo>
                    <a:pt x="5290312" y="285242"/>
                  </a:lnTo>
                  <a:lnTo>
                    <a:pt x="5290312" y="297942"/>
                  </a:lnTo>
                  <a:close/>
                  <a:moveTo>
                    <a:pt x="5290312" y="272542"/>
                  </a:moveTo>
                  <a:lnTo>
                    <a:pt x="5290312" y="259842"/>
                  </a:lnTo>
                  <a:lnTo>
                    <a:pt x="5290312" y="272542"/>
                  </a:lnTo>
                  <a:close/>
                  <a:moveTo>
                    <a:pt x="5290312" y="247142"/>
                  </a:moveTo>
                  <a:lnTo>
                    <a:pt x="5290312" y="234442"/>
                  </a:lnTo>
                  <a:lnTo>
                    <a:pt x="5290312" y="247142"/>
                  </a:lnTo>
                  <a:close/>
                  <a:moveTo>
                    <a:pt x="5290312" y="221742"/>
                  </a:moveTo>
                  <a:lnTo>
                    <a:pt x="5290312" y="209042"/>
                  </a:lnTo>
                  <a:lnTo>
                    <a:pt x="5290312" y="221742"/>
                  </a:lnTo>
                  <a:close/>
                  <a:moveTo>
                    <a:pt x="5290312" y="196342"/>
                  </a:moveTo>
                  <a:lnTo>
                    <a:pt x="5290312" y="183642"/>
                  </a:lnTo>
                  <a:lnTo>
                    <a:pt x="5290312" y="196342"/>
                  </a:lnTo>
                  <a:close/>
                  <a:moveTo>
                    <a:pt x="5290312" y="170942"/>
                  </a:moveTo>
                  <a:lnTo>
                    <a:pt x="5290312" y="158242"/>
                  </a:lnTo>
                  <a:lnTo>
                    <a:pt x="5290312" y="170942"/>
                  </a:lnTo>
                  <a:close/>
                  <a:moveTo>
                    <a:pt x="5290312" y="145542"/>
                  </a:moveTo>
                  <a:lnTo>
                    <a:pt x="5290312" y="132842"/>
                  </a:lnTo>
                  <a:lnTo>
                    <a:pt x="5290312" y="145542"/>
                  </a:lnTo>
                  <a:close/>
                  <a:moveTo>
                    <a:pt x="5290312" y="120142"/>
                  </a:moveTo>
                  <a:lnTo>
                    <a:pt x="5290312" y="107442"/>
                  </a:lnTo>
                  <a:lnTo>
                    <a:pt x="5290312" y="120142"/>
                  </a:lnTo>
                  <a:close/>
                  <a:moveTo>
                    <a:pt x="5290312" y="94742"/>
                  </a:moveTo>
                  <a:lnTo>
                    <a:pt x="5290312" y="82042"/>
                  </a:lnTo>
                  <a:lnTo>
                    <a:pt x="5290312" y="94742"/>
                  </a:lnTo>
                  <a:close/>
                  <a:moveTo>
                    <a:pt x="5290312" y="69342"/>
                  </a:moveTo>
                  <a:lnTo>
                    <a:pt x="5290312" y="56642"/>
                  </a:lnTo>
                  <a:lnTo>
                    <a:pt x="5290312" y="69342"/>
                  </a:lnTo>
                  <a:close/>
                  <a:moveTo>
                    <a:pt x="5290312" y="43942"/>
                  </a:moveTo>
                  <a:lnTo>
                    <a:pt x="5290312" y="31242"/>
                  </a:lnTo>
                  <a:lnTo>
                    <a:pt x="5290312" y="43942"/>
                  </a:lnTo>
                  <a:close/>
                  <a:moveTo>
                    <a:pt x="5290312" y="18542"/>
                  </a:moveTo>
                  <a:lnTo>
                    <a:pt x="5290312" y="6350"/>
                  </a:lnTo>
                  <a:cubicBezTo>
                    <a:pt x="5277612" y="2794"/>
                    <a:pt x="5280406" y="0"/>
                    <a:pt x="5283962" y="0"/>
                  </a:cubicBezTo>
                  <a:lnTo>
                    <a:pt x="5296662" y="0"/>
                  </a:lnTo>
                  <a:lnTo>
                    <a:pt x="5296662" y="12700"/>
                  </a:lnTo>
                  <a:lnTo>
                    <a:pt x="5283962" y="12700"/>
                  </a:lnTo>
                  <a:lnTo>
                    <a:pt x="5283962" y="6350"/>
                  </a:lnTo>
                  <a:lnTo>
                    <a:pt x="5290312" y="6350"/>
                  </a:lnTo>
                  <a:lnTo>
                    <a:pt x="5290312" y="18542"/>
                  </a:lnTo>
                  <a:close/>
                </a:path>
              </a:pathLst>
            </a:custGeom>
            <a:solidFill>
              <a:srgbClr val="FFFFFF"/>
            </a:solidFill>
          </p:spPr>
        </p:sp>
        <p:sp>
          <p:nvSpPr>
            <p:cNvPr name="TextBox 21" id="21"/>
            <p:cNvSpPr txBox="true"/>
            <p:nvPr/>
          </p:nvSpPr>
          <p:spPr>
            <a:xfrm>
              <a:off x="0" y="0"/>
              <a:ext cx="3853900" cy="10617500"/>
            </a:xfrm>
            <a:prstGeom prst="rect">
              <a:avLst/>
            </a:prstGeom>
          </p:spPr>
          <p:txBody>
            <a:bodyPr anchor="t" rtlCol="false" tIns="50800" lIns="50800" bIns="50800" rIns="50800"/>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a:t>
              </a:r>
            </a:p>
          </p:txBody>
        </p:sp>
      </p:grpSp>
      <p:grpSp>
        <p:nvGrpSpPr>
          <p:cNvPr name="Group 22" id="22"/>
          <p:cNvGrpSpPr/>
          <p:nvPr/>
        </p:nvGrpSpPr>
        <p:grpSpPr>
          <a:xfrm rot="0">
            <a:off x="657787" y="5445812"/>
            <a:ext cx="2890425" cy="3084825"/>
            <a:chOff x="0" y="0"/>
            <a:chExt cx="3853900" cy="4113100"/>
          </a:xfrm>
        </p:grpSpPr>
        <p:sp>
          <p:nvSpPr>
            <p:cNvPr name="Freeform 23" id="23"/>
            <p:cNvSpPr/>
            <p:nvPr/>
          </p:nvSpPr>
          <p:spPr>
            <a:xfrm flipH="false" flipV="false" rot="0">
              <a:off x="6350" y="6350"/>
              <a:ext cx="3841242" cy="4100449"/>
            </a:xfrm>
            <a:custGeom>
              <a:avLst/>
              <a:gdLst/>
              <a:ahLst/>
              <a:cxnLst/>
              <a:rect r="r" b="b" t="t" l="l"/>
              <a:pathLst>
                <a:path h="4100449" w="3841242">
                  <a:moveTo>
                    <a:pt x="0" y="0"/>
                  </a:moveTo>
                  <a:lnTo>
                    <a:pt x="3841242" y="0"/>
                  </a:lnTo>
                  <a:lnTo>
                    <a:pt x="3841242" y="4100449"/>
                  </a:lnTo>
                  <a:lnTo>
                    <a:pt x="0" y="4100449"/>
                  </a:lnTo>
                  <a:close/>
                </a:path>
              </a:pathLst>
            </a:custGeom>
            <a:solidFill>
              <a:srgbClr val="FFFFFF"/>
            </a:solidFill>
          </p:spPr>
        </p:sp>
        <p:sp>
          <p:nvSpPr>
            <p:cNvPr name="Freeform 24" id="24"/>
            <p:cNvSpPr/>
            <p:nvPr/>
          </p:nvSpPr>
          <p:spPr>
            <a:xfrm flipH="false" flipV="false" rot="0">
              <a:off x="-2028444" y="0"/>
              <a:ext cx="5882386" cy="4125722"/>
            </a:xfrm>
            <a:custGeom>
              <a:avLst/>
              <a:gdLst/>
              <a:ahLst/>
              <a:cxnLst/>
              <a:rect r="r" b="b" t="t" l="l"/>
              <a:pathLst>
                <a:path h="4125722" w="5882386">
                  <a:moveTo>
                    <a:pt x="2060194" y="0"/>
                  </a:moveTo>
                  <a:lnTo>
                    <a:pt x="2072894" y="0"/>
                  </a:lnTo>
                  <a:lnTo>
                    <a:pt x="2072894" y="12700"/>
                  </a:lnTo>
                  <a:lnTo>
                    <a:pt x="2060194" y="12700"/>
                  </a:lnTo>
                  <a:close/>
                  <a:moveTo>
                    <a:pt x="2085594" y="12700"/>
                  </a:moveTo>
                  <a:lnTo>
                    <a:pt x="2098294" y="12700"/>
                  </a:lnTo>
                  <a:lnTo>
                    <a:pt x="2085594" y="12700"/>
                  </a:lnTo>
                  <a:close/>
                  <a:moveTo>
                    <a:pt x="2110994" y="12700"/>
                  </a:moveTo>
                  <a:lnTo>
                    <a:pt x="2123694" y="12700"/>
                  </a:lnTo>
                  <a:lnTo>
                    <a:pt x="2110994" y="12700"/>
                  </a:lnTo>
                  <a:close/>
                  <a:moveTo>
                    <a:pt x="2136394" y="12700"/>
                  </a:moveTo>
                  <a:lnTo>
                    <a:pt x="2149094" y="12700"/>
                  </a:lnTo>
                  <a:lnTo>
                    <a:pt x="2136394" y="12700"/>
                  </a:lnTo>
                  <a:close/>
                  <a:moveTo>
                    <a:pt x="2161794" y="12700"/>
                  </a:moveTo>
                  <a:lnTo>
                    <a:pt x="2174494" y="12700"/>
                  </a:lnTo>
                  <a:lnTo>
                    <a:pt x="2161794" y="12700"/>
                  </a:lnTo>
                  <a:close/>
                  <a:moveTo>
                    <a:pt x="2187194" y="12700"/>
                  </a:moveTo>
                  <a:lnTo>
                    <a:pt x="2199894" y="12700"/>
                  </a:lnTo>
                  <a:lnTo>
                    <a:pt x="2187194" y="12700"/>
                  </a:lnTo>
                  <a:close/>
                  <a:moveTo>
                    <a:pt x="2212594" y="12700"/>
                  </a:moveTo>
                  <a:lnTo>
                    <a:pt x="2225294" y="12700"/>
                  </a:lnTo>
                  <a:lnTo>
                    <a:pt x="2212594" y="12700"/>
                  </a:lnTo>
                  <a:close/>
                  <a:moveTo>
                    <a:pt x="2237994" y="12700"/>
                  </a:moveTo>
                  <a:lnTo>
                    <a:pt x="2250694" y="12700"/>
                  </a:lnTo>
                  <a:lnTo>
                    <a:pt x="2237994" y="12700"/>
                  </a:lnTo>
                  <a:close/>
                  <a:moveTo>
                    <a:pt x="2263394" y="12700"/>
                  </a:moveTo>
                  <a:lnTo>
                    <a:pt x="2276094" y="12700"/>
                  </a:lnTo>
                  <a:lnTo>
                    <a:pt x="2263394" y="12700"/>
                  </a:lnTo>
                  <a:close/>
                  <a:moveTo>
                    <a:pt x="2288794" y="12700"/>
                  </a:moveTo>
                  <a:lnTo>
                    <a:pt x="2301494" y="12700"/>
                  </a:lnTo>
                  <a:lnTo>
                    <a:pt x="2288794" y="12700"/>
                  </a:lnTo>
                  <a:close/>
                  <a:moveTo>
                    <a:pt x="2314194" y="12700"/>
                  </a:moveTo>
                  <a:lnTo>
                    <a:pt x="2326894" y="12700"/>
                  </a:lnTo>
                  <a:lnTo>
                    <a:pt x="2314194" y="12700"/>
                  </a:lnTo>
                  <a:close/>
                  <a:moveTo>
                    <a:pt x="2339594" y="12700"/>
                  </a:moveTo>
                  <a:lnTo>
                    <a:pt x="2352294" y="12700"/>
                  </a:lnTo>
                  <a:lnTo>
                    <a:pt x="2339594" y="12700"/>
                  </a:lnTo>
                  <a:close/>
                  <a:moveTo>
                    <a:pt x="2364994" y="12700"/>
                  </a:moveTo>
                  <a:lnTo>
                    <a:pt x="2377694" y="12700"/>
                  </a:lnTo>
                  <a:lnTo>
                    <a:pt x="2364994" y="12700"/>
                  </a:lnTo>
                  <a:close/>
                  <a:moveTo>
                    <a:pt x="2390394" y="12700"/>
                  </a:moveTo>
                  <a:lnTo>
                    <a:pt x="2403094" y="12700"/>
                  </a:lnTo>
                  <a:lnTo>
                    <a:pt x="2390394" y="12700"/>
                  </a:lnTo>
                  <a:close/>
                  <a:moveTo>
                    <a:pt x="2415794" y="12700"/>
                  </a:moveTo>
                  <a:lnTo>
                    <a:pt x="2428494" y="12700"/>
                  </a:lnTo>
                  <a:lnTo>
                    <a:pt x="2415794" y="12700"/>
                  </a:lnTo>
                  <a:close/>
                  <a:moveTo>
                    <a:pt x="2441194" y="12700"/>
                  </a:moveTo>
                  <a:lnTo>
                    <a:pt x="2453894" y="12700"/>
                  </a:lnTo>
                  <a:lnTo>
                    <a:pt x="2441194" y="12700"/>
                  </a:lnTo>
                  <a:close/>
                  <a:moveTo>
                    <a:pt x="2466594" y="12700"/>
                  </a:moveTo>
                  <a:lnTo>
                    <a:pt x="2479294" y="12700"/>
                  </a:lnTo>
                  <a:lnTo>
                    <a:pt x="2466594" y="12700"/>
                  </a:lnTo>
                  <a:close/>
                  <a:moveTo>
                    <a:pt x="2491994" y="12700"/>
                  </a:moveTo>
                  <a:lnTo>
                    <a:pt x="2504694" y="12700"/>
                  </a:lnTo>
                  <a:lnTo>
                    <a:pt x="2491994" y="12700"/>
                  </a:lnTo>
                  <a:close/>
                  <a:moveTo>
                    <a:pt x="2517394" y="12700"/>
                  </a:moveTo>
                  <a:lnTo>
                    <a:pt x="2530094" y="12700"/>
                  </a:lnTo>
                  <a:lnTo>
                    <a:pt x="2517394" y="12700"/>
                  </a:lnTo>
                  <a:close/>
                  <a:moveTo>
                    <a:pt x="2542794" y="12700"/>
                  </a:moveTo>
                  <a:lnTo>
                    <a:pt x="2555494" y="12700"/>
                  </a:lnTo>
                  <a:lnTo>
                    <a:pt x="2542794" y="12700"/>
                  </a:lnTo>
                  <a:close/>
                  <a:moveTo>
                    <a:pt x="2568194" y="12700"/>
                  </a:moveTo>
                  <a:lnTo>
                    <a:pt x="2580894" y="12700"/>
                  </a:lnTo>
                  <a:lnTo>
                    <a:pt x="2568194" y="12700"/>
                  </a:lnTo>
                  <a:close/>
                  <a:moveTo>
                    <a:pt x="2593594" y="12700"/>
                  </a:moveTo>
                  <a:lnTo>
                    <a:pt x="2606294" y="12700"/>
                  </a:lnTo>
                  <a:lnTo>
                    <a:pt x="2593594" y="12700"/>
                  </a:lnTo>
                  <a:close/>
                  <a:moveTo>
                    <a:pt x="2618994" y="12700"/>
                  </a:moveTo>
                  <a:lnTo>
                    <a:pt x="2631694" y="12700"/>
                  </a:lnTo>
                  <a:lnTo>
                    <a:pt x="2618994" y="12700"/>
                  </a:lnTo>
                  <a:close/>
                  <a:moveTo>
                    <a:pt x="2644394" y="12700"/>
                  </a:moveTo>
                  <a:lnTo>
                    <a:pt x="2657094" y="12700"/>
                  </a:lnTo>
                  <a:lnTo>
                    <a:pt x="2644394" y="12700"/>
                  </a:lnTo>
                  <a:close/>
                  <a:moveTo>
                    <a:pt x="2669794" y="12700"/>
                  </a:moveTo>
                  <a:lnTo>
                    <a:pt x="2682494" y="12700"/>
                  </a:lnTo>
                  <a:lnTo>
                    <a:pt x="2669794" y="12700"/>
                  </a:lnTo>
                  <a:close/>
                  <a:moveTo>
                    <a:pt x="2695194" y="12700"/>
                  </a:moveTo>
                  <a:lnTo>
                    <a:pt x="2707894" y="12700"/>
                  </a:lnTo>
                  <a:lnTo>
                    <a:pt x="2695194" y="12700"/>
                  </a:lnTo>
                  <a:close/>
                  <a:moveTo>
                    <a:pt x="2720594" y="12700"/>
                  </a:moveTo>
                  <a:lnTo>
                    <a:pt x="2733294" y="12700"/>
                  </a:lnTo>
                  <a:lnTo>
                    <a:pt x="2720594" y="12700"/>
                  </a:lnTo>
                  <a:close/>
                  <a:moveTo>
                    <a:pt x="2745994" y="12700"/>
                  </a:moveTo>
                  <a:lnTo>
                    <a:pt x="2758694" y="12700"/>
                  </a:lnTo>
                  <a:lnTo>
                    <a:pt x="2745994" y="12700"/>
                  </a:lnTo>
                  <a:close/>
                  <a:moveTo>
                    <a:pt x="2771394" y="12700"/>
                  </a:moveTo>
                  <a:lnTo>
                    <a:pt x="2784094" y="12700"/>
                  </a:lnTo>
                  <a:lnTo>
                    <a:pt x="2771394" y="12700"/>
                  </a:lnTo>
                  <a:close/>
                  <a:moveTo>
                    <a:pt x="2796794" y="12700"/>
                  </a:moveTo>
                  <a:lnTo>
                    <a:pt x="2809494" y="12700"/>
                  </a:lnTo>
                  <a:lnTo>
                    <a:pt x="2796794" y="12700"/>
                  </a:lnTo>
                  <a:close/>
                  <a:moveTo>
                    <a:pt x="2822194" y="12700"/>
                  </a:moveTo>
                  <a:lnTo>
                    <a:pt x="2834894" y="12700"/>
                  </a:lnTo>
                  <a:lnTo>
                    <a:pt x="2822194" y="12700"/>
                  </a:lnTo>
                  <a:close/>
                  <a:moveTo>
                    <a:pt x="2847594" y="12700"/>
                  </a:moveTo>
                  <a:lnTo>
                    <a:pt x="2860294" y="12700"/>
                  </a:lnTo>
                  <a:lnTo>
                    <a:pt x="2847594" y="12700"/>
                  </a:lnTo>
                  <a:close/>
                  <a:moveTo>
                    <a:pt x="2872994" y="12700"/>
                  </a:moveTo>
                  <a:lnTo>
                    <a:pt x="2885694" y="12700"/>
                  </a:lnTo>
                  <a:lnTo>
                    <a:pt x="2872994" y="12700"/>
                  </a:lnTo>
                  <a:close/>
                  <a:moveTo>
                    <a:pt x="2898394" y="12700"/>
                  </a:moveTo>
                  <a:lnTo>
                    <a:pt x="2911094" y="12700"/>
                  </a:lnTo>
                  <a:lnTo>
                    <a:pt x="2898394" y="12700"/>
                  </a:lnTo>
                  <a:close/>
                  <a:moveTo>
                    <a:pt x="2923794" y="12700"/>
                  </a:moveTo>
                  <a:lnTo>
                    <a:pt x="2936494" y="12700"/>
                  </a:lnTo>
                  <a:lnTo>
                    <a:pt x="2923794" y="12700"/>
                  </a:lnTo>
                  <a:close/>
                  <a:moveTo>
                    <a:pt x="2949194" y="12700"/>
                  </a:moveTo>
                  <a:lnTo>
                    <a:pt x="2961894" y="12700"/>
                  </a:lnTo>
                  <a:lnTo>
                    <a:pt x="2949194" y="12700"/>
                  </a:lnTo>
                  <a:close/>
                  <a:moveTo>
                    <a:pt x="2974594" y="12700"/>
                  </a:moveTo>
                  <a:lnTo>
                    <a:pt x="2987294" y="12700"/>
                  </a:lnTo>
                  <a:lnTo>
                    <a:pt x="2974594" y="12700"/>
                  </a:lnTo>
                  <a:close/>
                  <a:moveTo>
                    <a:pt x="2999994" y="12700"/>
                  </a:moveTo>
                  <a:lnTo>
                    <a:pt x="3012694" y="12700"/>
                  </a:lnTo>
                  <a:lnTo>
                    <a:pt x="2999994" y="12700"/>
                  </a:lnTo>
                  <a:close/>
                  <a:moveTo>
                    <a:pt x="3025394" y="12700"/>
                  </a:moveTo>
                  <a:lnTo>
                    <a:pt x="3038094" y="12700"/>
                  </a:lnTo>
                  <a:lnTo>
                    <a:pt x="3025394" y="12700"/>
                  </a:lnTo>
                  <a:close/>
                  <a:moveTo>
                    <a:pt x="3050794" y="12700"/>
                  </a:moveTo>
                  <a:lnTo>
                    <a:pt x="3063494" y="12700"/>
                  </a:lnTo>
                  <a:lnTo>
                    <a:pt x="3050794" y="12700"/>
                  </a:lnTo>
                  <a:close/>
                  <a:moveTo>
                    <a:pt x="3076194" y="12700"/>
                  </a:moveTo>
                  <a:lnTo>
                    <a:pt x="3088894" y="12700"/>
                  </a:lnTo>
                  <a:lnTo>
                    <a:pt x="3076194" y="12700"/>
                  </a:lnTo>
                  <a:close/>
                  <a:moveTo>
                    <a:pt x="3101594" y="12700"/>
                  </a:moveTo>
                  <a:lnTo>
                    <a:pt x="3114294" y="12700"/>
                  </a:lnTo>
                  <a:lnTo>
                    <a:pt x="3101594" y="12700"/>
                  </a:lnTo>
                  <a:close/>
                  <a:moveTo>
                    <a:pt x="3126994" y="12700"/>
                  </a:moveTo>
                  <a:lnTo>
                    <a:pt x="3139694" y="12700"/>
                  </a:lnTo>
                  <a:lnTo>
                    <a:pt x="3126994" y="12700"/>
                  </a:lnTo>
                  <a:close/>
                  <a:moveTo>
                    <a:pt x="3152394" y="12700"/>
                  </a:moveTo>
                  <a:lnTo>
                    <a:pt x="3165094" y="12700"/>
                  </a:lnTo>
                  <a:lnTo>
                    <a:pt x="3152394" y="12700"/>
                  </a:lnTo>
                  <a:close/>
                  <a:moveTo>
                    <a:pt x="3177794" y="12700"/>
                  </a:moveTo>
                  <a:lnTo>
                    <a:pt x="3190494" y="12700"/>
                  </a:lnTo>
                  <a:lnTo>
                    <a:pt x="3177794" y="12700"/>
                  </a:lnTo>
                  <a:close/>
                  <a:moveTo>
                    <a:pt x="3203194" y="12700"/>
                  </a:moveTo>
                  <a:lnTo>
                    <a:pt x="3215894" y="12700"/>
                  </a:lnTo>
                  <a:lnTo>
                    <a:pt x="3203194" y="12700"/>
                  </a:lnTo>
                  <a:close/>
                  <a:moveTo>
                    <a:pt x="3228594" y="12700"/>
                  </a:moveTo>
                  <a:lnTo>
                    <a:pt x="3241294" y="12700"/>
                  </a:lnTo>
                  <a:lnTo>
                    <a:pt x="3228594" y="12700"/>
                  </a:lnTo>
                  <a:close/>
                  <a:moveTo>
                    <a:pt x="3253994" y="12700"/>
                  </a:moveTo>
                  <a:lnTo>
                    <a:pt x="3266694" y="12700"/>
                  </a:lnTo>
                  <a:lnTo>
                    <a:pt x="3253994" y="12700"/>
                  </a:lnTo>
                  <a:close/>
                  <a:moveTo>
                    <a:pt x="3279394" y="12700"/>
                  </a:moveTo>
                  <a:lnTo>
                    <a:pt x="3292094" y="12700"/>
                  </a:lnTo>
                  <a:lnTo>
                    <a:pt x="3279394" y="12700"/>
                  </a:lnTo>
                  <a:close/>
                  <a:moveTo>
                    <a:pt x="3304794" y="12700"/>
                  </a:moveTo>
                  <a:lnTo>
                    <a:pt x="3317494" y="12700"/>
                  </a:lnTo>
                  <a:lnTo>
                    <a:pt x="3304794" y="12700"/>
                  </a:lnTo>
                  <a:close/>
                  <a:moveTo>
                    <a:pt x="3330194" y="12700"/>
                  </a:moveTo>
                  <a:lnTo>
                    <a:pt x="3342894" y="12700"/>
                  </a:lnTo>
                  <a:lnTo>
                    <a:pt x="3330194" y="12700"/>
                  </a:lnTo>
                  <a:close/>
                  <a:moveTo>
                    <a:pt x="3355594" y="12700"/>
                  </a:moveTo>
                  <a:lnTo>
                    <a:pt x="3368294" y="12700"/>
                  </a:lnTo>
                  <a:lnTo>
                    <a:pt x="3355594" y="12700"/>
                  </a:lnTo>
                  <a:close/>
                  <a:moveTo>
                    <a:pt x="3380994" y="12700"/>
                  </a:moveTo>
                  <a:lnTo>
                    <a:pt x="3393694" y="12700"/>
                  </a:lnTo>
                  <a:lnTo>
                    <a:pt x="3380994" y="12700"/>
                  </a:lnTo>
                  <a:close/>
                  <a:moveTo>
                    <a:pt x="3406394" y="12700"/>
                  </a:moveTo>
                  <a:lnTo>
                    <a:pt x="3419094" y="12700"/>
                  </a:lnTo>
                  <a:lnTo>
                    <a:pt x="3406394" y="12700"/>
                  </a:lnTo>
                  <a:close/>
                  <a:moveTo>
                    <a:pt x="3431794" y="12700"/>
                  </a:moveTo>
                  <a:lnTo>
                    <a:pt x="3444494" y="12700"/>
                  </a:lnTo>
                  <a:lnTo>
                    <a:pt x="3431794" y="12700"/>
                  </a:lnTo>
                  <a:close/>
                  <a:moveTo>
                    <a:pt x="3457194" y="12700"/>
                  </a:moveTo>
                  <a:lnTo>
                    <a:pt x="3469894" y="12700"/>
                  </a:lnTo>
                  <a:lnTo>
                    <a:pt x="3457194" y="12700"/>
                  </a:lnTo>
                  <a:close/>
                  <a:moveTo>
                    <a:pt x="3482594" y="12700"/>
                  </a:moveTo>
                  <a:lnTo>
                    <a:pt x="3495294" y="12700"/>
                  </a:lnTo>
                  <a:lnTo>
                    <a:pt x="3482594" y="12700"/>
                  </a:lnTo>
                  <a:close/>
                  <a:moveTo>
                    <a:pt x="3507994" y="12700"/>
                  </a:moveTo>
                  <a:lnTo>
                    <a:pt x="3520694" y="12700"/>
                  </a:lnTo>
                  <a:lnTo>
                    <a:pt x="3507994" y="12700"/>
                  </a:lnTo>
                  <a:close/>
                  <a:moveTo>
                    <a:pt x="3533394" y="12700"/>
                  </a:moveTo>
                  <a:lnTo>
                    <a:pt x="3546094" y="12700"/>
                  </a:lnTo>
                  <a:lnTo>
                    <a:pt x="3533394" y="12700"/>
                  </a:lnTo>
                  <a:close/>
                  <a:moveTo>
                    <a:pt x="3558794" y="12700"/>
                  </a:moveTo>
                  <a:lnTo>
                    <a:pt x="3571494" y="12700"/>
                  </a:lnTo>
                  <a:lnTo>
                    <a:pt x="3558794" y="12700"/>
                  </a:lnTo>
                  <a:close/>
                  <a:moveTo>
                    <a:pt x="3584194" y="12700"/>
                  </a:moveTo>
                  <a:lnTo>
                    <a:pt x="3596894" y="12700"/>
                  </a:lnTo>
                  <a:lnTo>
                    <a:pt x="3584194" y="12700"/>
                  </a:lnTo>
                  <a:close/>
                  <a:moveTo>
                    <a:pt x="3609594" y="12700"/>
                  </a:moveTo>
                  <a:lnTo>
                    <a:pt x="3622294" y="12700"/>
                  </a:lnTo>
                  <a:lnTo>
                    <a:pt x="3609594" y="12700"/>
                  </a:lnTo>
                  <a:close/>
                  <a:moveTo>
                    <a:pt x="3634994" y="12700"/>
                  </a:moveTo>
                  <a:lnTo>
                    <a:pt x="3647694" y="12700"/>
                  </a:lnTo>
                  <a:lnTo>
                    <a:pt x="3634994" y="12700"/>
                  </a:lnTo>
                  <a:close/>
                  <a:moveTo>
                    <a:pt x="3660394" y="12700"/>
                  </a:moveTo>
                  <a:lnTo>
                    <a:pt x="3673094" y="12700"/>
                  </a:lnTo>
                  <a:lnTo>
                    <a:pt x="3660394" y="12700"/>
                  </a:lnTo>
                  <a:close/>
                  <a:moveTo>
                    <a:pt x="3685794" y="12700"/>
                  </a:moveTo>
                  <a:lnTo>
                    <a:pt x="3698494" y="12700"/>
                  </a:lnTo>
                  <a:lnTo>
                    <a:pt x="3685794" y="12700"/>
                  </a:lnTo>
                  <a:close/>
                  <a:moveTo>
                    <a:pt x="3711194" y="12700"/>
                  </a:moveTo>
                  <a:lnTo>
                    <a:pt x="3723894" y="12700"/>
                  </a:lnTo>
                  <a:lnTo>
                    <a:pt x="3711194" y="12700"/>
                  </a:lnTo>
                  <a:close/>
                  <a:moveTo>
                    <a:pt x="3736594" y="12700"/>
                  </a:moveTo>
                  <a:lnTo>
                    <a:pt x="3749294" y="12700"/>
                  </a:lnTo>
                  <a:lnTo>
                    <a:pt x="3736594" y="12700"/>
                  </a:lnTo>
                  <a:close/>
                  <a:moveTo>
                    <a:pt x="3761994" y="12700"/>
                  </a:moveTo>
                  <a:lnTo>
                    <a:pt x="3774694" y="12700"/>
                  </a:lnTo>
                  <a:lnTo>
                    <a:pt x="3761994" y="12700"/>
                  </a:lnTo>
                  <a:close/>
                  <a:moveTo>
                    <a:pt x="3787394" y="12700"/>
                  </a:moveTo>
                  <a:lnTo>
                    <a:pt x="3800094" y="12700"/>
                  </a:lnTo>
                  <a:lnTo>
                    <a:pt x="3787394" y="12700"/>
                  </a:lnTo>
                  <a:close/>
                  <a:moveTo>
                    <a:pt x="3812794" y="12700"/>
                  </a:moveTo>
                  <a:lnTo>
                    <a:pt x="3825494" y="12700"/>
                  </a:lnTo>
                  <a:lnTo>
                    <a:pt x="3812794" y="12700"/>
                  </a:lnTo>
                  <a:close/>
                  <a:moveTo>
                    <a:pt x="3838194" y="12700"/>
                  </a:moveTo>
                  <a:lnTo>
                    <a:pt x="3850894" y="12700"/>
                  </a:lnTo>
                  <a:lnTo>
                    <a:pt x="3838194" y="12700"/>
                  </a:lnTo>
                  <a:close/>
                  <a:moveTo>
                    <a:pt x="3863594" y="12700"/>
                  </a:moveTo>
                  <a:lnTo>
                    <a:pt x="3876294" y="12700"/>
                  </a:lnTo>
                  <a:lnTo>
                    <a:pt x="3863594" y="12700"/>
                  </a:lnTo>
                  <a:close/>
                  <a:moveTo>
                    <a:pt x="3888994" y="12700"/>
                  </a:moveTo>
                  <a:lnTo>
                    <a:pt x="3901694" y="12700"/>
                  </a:lnTo>
                  <a:lnTo>
                    <a:pt x="3888994" y="12700"/>
                  </a:lnTo>
                  <a:close/>
                  <a:moveTo>
                    <a:pt x="3914394" y="12700"/>
                  </a:moveTo>
                  <a:lnTo>
                    <a:pt x="3927094" y="12700"/>
                  </a:lnTo>
                  <a:lnTo>
                    <a:pt x="3914394" y="12700"/>
                  </a:lnTo>
                  <a:close/>
                  <a:moveTo>
                    <a:pt x="3939794" y="12700"/>
                  </a:moveTo>
                  <a:lnTo>
                    <a:pt x="3952494" y="12700"/>
                  </a:lnTo>
                  <a:lnTo>
                    <a:pt x="3939794" y="12700"/>
                  </a:lnTo>
                  <a:close/>
                  <a:moveTo>
                    <a:pt x="3965194" y="12700"/>
                  </a:moveTo>
                  <a:lnTo>
                    <a:pt x="3977894" y="12700"/>
                  </a:lnTo>
                  <a:lnTo>
                    <a:pt x="3965194" y="12700"/>
                  </a:lnTo>
                  <a:close/>
                  <a:moveTo>
                    <a:pt x="3990594" y="12700"/>
                  </a:moveTo>
                  <a:lnTo>
                    <a:pt x="4003294" y="12700"/>
                  </a:lnTo>
                  <a:lnTo>
                    <a:pt x="3990594" y="12700"/>
                  </a:lnTo>
                  <a:close/>
                  <a:moveTo>
                    <a:pt x="4015994" y="12700"/>
                  </a:moveTo>
                  <a:lnTo>
                    <a:pt x="4028694" y="12700"/>
                  </a:lnTo>
                  <a:lnTo>
                    <a:pt x="4015994" y="12700"/>
                  </a:lnTo>
                  <a:close/>
                  <a:moveTo>
                    <a:pt x="4041394" y="12700"/>
                  </a:moveTo>
                  <a:lnTo>
                    <a:pt x="4054094" y="12700"/>
                  </a:lnTo>
                  <a:lnTo>
                    <a:pt x="4041394" y="12700"/>
                  </a:lnTo>
                  <a:close/>
                  <a:moveTo>
                    <a:pt x="4066794" y="12700"/>
                  </a:moveTo>
                  <a:lnTo>
                    <a:pt x="4079494" y="12700"/>
                  </a:lnTo>
                  <a:lnTo>
                    <a:pt x="4066794" y="12700"/>
                  </a:lnTo>
                  <a:close/>
                  <a:moveTo>
                    <a:pt x="4092194" y="12700"/>
                  </a:moveTo>
                  <a:lnTo>
                    <a:pt x="4104894" y="12700"/>
                  </a:lnTo>
                  <a:lnTo>
                    <a:pt x="4092194" y="12700"/>
                  </a:lnTo>
                  <a:close/>
                  <a:moveTo>
                    <a:pt x="4117594" y="12700"/>
                  </a:moveTo>
                  <a:lnTo>
                    <a:pt x="4130294" y="12700"/>
                  </a:lnTo>
                  <a:lnTo>
                    <a:pt x="4117594" y="12700"/>
                  </a:lnTo>
                  <a:close/>
                  <a:moveTo>
                    <a:pt x="4142994" y="12700"/>
                  </a:moveTo>
                  <a:lnTo>
                    <a:pt x="4155694" y="12700"/>
                  </a:lnTo>
                  <a:lnTo>
                    <a:pt x="4142994" y="12700"/>
                  </a:lnTo>
                  <a:close/>
                  <a:moveTo>
                    <a:pt x="4168394" y="12700"/>
                  </a:moveTo>
                  <a:lnTo>
                    <a:pt x="4181094" y="12700"/>
                  </a:lnTo>
                  <a:lnTo>
                    <a:pt x="4168394" y="12700"/>
                  </a:lnTo>
                  <a:close/>
                  <a:moveTo>
                    <a:pt x="4193794" y="12700"/>
                  </a:moveTo>
                  <a:lnTo>
                    <a:pt x="4206494" y="12700"/>
                  </a:lnTo>
                  <a:lnTo>
                    <a:pt x="4193794" y="12700"/>
                  </a:lnTo>
                  <a:close/>
                  <a:moveTo>
                    <a:pt x="4219194" y="12700"/>
                  </a:moveTo>
                  <a:lnTo>
                    <a:pt x="4231894" y="12700"/>
                  </a:lnTo>
                  <a:lnTo>
                    <a:pt x="4219194" y="12700"/>
                  </a:lnTo>
                  <a:close/>
                  <a:moveTo>
                    <a:pt x="4244594" y="12700"/>
                  </a:moveTo>
                  <a:lnTo>
                    <a:pt x="4257294" y="12700"/>
                  </a:lnTo>
                  <a:lnTo>
                    <a:pt x="4244594" y="12700"/>
                  </a:lnTo>
                  <a:close/>
                  <a:moveTo>
                    <a:pt x="4269994" y="12700"/>
                  </a:moveTo>
                  <a:lnTo>
                    <a:pt x="4282694" y="12700"/>
                  </a:lnTo>
                  <a:lnTo>
                    <a:pt x="4269994" y="12700"/>
                  </a:lnTo>
                  <a:close/>
                  <a:moveTo>
                    <a:pt x="4295394" y="12700"/>
                  </a:moveTo>
                  <a:lnTo>
                    <a:pt x="4308094" y="12700"/>
                  </a:lnTo>
                  <a:lnTo>
                    <a:pt x="4295394" y="12700"/>
                  </a:lnTo>
                  <a:close/>
                  <a:moveTo>
                    <a:pt x="4320794" y="12700"/>
                  </a:moveTo>
                  <a:lnTo>
                    <a:pt x="4333494" y="12700"/>
                  </a:lnTo>
                  <a:lnTo>
                    <a:pt x="4320794" y="12700"/>
                  </a:lnTo>
                  <a:close/>
                  <a:moveTo>
                    <a:pt x="4346194" y="12700"/>
                  </a:moveTo>
                  <a:lnTo>
                    <a:pt x="4358894" y="12700"/>
                  </a:lnTo>
                  <a:lnTo>
                    <a:pt x="4346194" y="12700"/>
                  </a:lnTo>
                  <a:close/>
                  <a:moveTo>
                    <a:pt x="4371594" y="12700"/>
                  </a:moveTo>
                  <a:lnTo>
                    <a:pt x="4384294" y="12700"/>
                  </a:lnTo>
                  <a:lnTo>
                    <a:pt x="4371594" y="12700"/>
                  </a:lnTo>
                  <a:close/>
                  <a:moveTo>
                    <a:pt x="4396994" y="12700"/>
                  </a:moveTo>
                  <a:lnTo>
                    <a:pt x="4409694" y="12700"/>
                  </a:lnTo>
                  <a:lnTo>
                    <a:pt x="4396994" y="12700"/>
                  </a:lnTo>
                  <a:close/>
                  <a:moveTo>
                    <a:pt x="4422394" y="12700"/>
                  </a:moveTo>
                  <a:lnTo>
                    <a:pt x="4435094" y="12700"/>
                  </a:lnTo>
                  <a:lnTo>
                    <a:pt x="4422394" y="12700"/>
                  </a:lnTo>
                  <a:close/>
                  <a:moveTo>
                    <a:pt x="4447794" y="12700"/>
                  </a:moveTo>
                  <a:lnTo>
                    <a:pt x="4460494" y="12700"/>
                  </a:lnTo>
                  <a:lnTo>
                    <a:pt x="4447794" y="12700"/>
                  </a:lnTo>
                  <a:close/>
                  <a:moveTo>
                    <a:pt x="4473194" y="12700"/>
                  </a:moveTo>
                  <a:lnTo>
                    <a:pt x="4485894" y="12700"/>
                  </a:lnTo>
                  <a:lnTo>
                    <a:pt x="4473194" y="12700"/>
                  </a:lnTo>
                  <a:close/>
                  <a:moveTo>
                    <a:pt x="4498594" y="12700"/>
                  </a:moveTo>
                  <a:lnTo>
                    <a:pt x="4511294" y="12700"/>
                  </a:lnTo>
                  <a:lnTo>
                    <a:pt x="4498594" y="12700"/>
                  </a:lnTo>
                  <a:close/>
                  <a:moveTo>
                    <a:pt x="4523994" y="12700"/>
                  </a:moveTo>
                  <a:lnTo>
                    <a:pt x="4536694" y="12700"/>
                  </a:lnTo>
                  <a:lnTo>
                    <a:pt x="4523994" y="12700"/>
                  </a:lnTo>
                  <a:close/>
                  <a:moveTo>
                    <a:pt x="4549394" y="12700"/>
                  </a:moveTo>
                  <a:lnTo>
                    <a:pt x="4562094" y="12700"/>
                  </a:lnTo>
                  <a:lnTo>
                    <a:pt x="4549394" y="12700"/>
                  </a:lnTo>
                  <a:close/>
                  <a:moveTo>
                    <a:pt x="4574794" y="12700"/>
                  </a:moveTo>
                  <a:lnTo>
                    <a:pt x="4587494" y="12700"/>
                  </a:lnTo>
                  <a:lnTo>
                    <a:pt x="4574794" y="12700"/>
                  </a:lnTo>
                  <a:close/>
                  <a:moveTo>
                    <a:pt x="4600194" y="12700"/>
                  </a:moveTo>
                  <a:lnTo>
                    <a:pt x="4612894" y="12700"/>
                  </a:lnTo>
                  <a:lnTo>
                    <a:pt x="4600194" y="12700"/>
                  </a:lnTo>
                  <a:close/>
                  <a:moveTo>
                    <a:pt x="4625594" y="12700"/>
                  </a:moveTo>
                  <a:lnTo>
                    <a:pt x="4638294" y="12700"/>
                  </a:lnTo>
                  <a:lnTo>
                    <a:pt x="4625594" y="12700"/>
                  </a:lnTo>
                  <a:close/>
                  <a:moveTo>
                    <a:pt x="4650994" y="12700"/>
                  </a:moveTo>
                  <a:lnTo>
                    <a:pt x="4663694" y="12700"/>
                  </a:lnTo>
                  <a:lnTo>
                    <a:pt x="4650994" y="12700"/>
                  </a:lnTo>
                  <a:close/>
                  <a:moveTo>
                    <a:pt x="4676394" y="12700"/>
                  </a:moveTo>
                  <a:lnTo>
                    <a:pt x="4689094" y="12700"/>
                  </a:lnTo>
                  <a:lnTo>
                    <a:pt x="4676394" y="12700"/>
                  </a:lnTo>
                  <a:close/>
                  <a:moveTo>
                    <a:pt x="4701794" y="12700"/>
                  </a:moveTo>
                  <a:lnTo>
                    <a:pt x="4714494" y="12700"/>
                  </a:lnTo>
                  <a:lnTo>
                    <a:pt x="4701794" y="12700"/>
                  </a:lnTo>
                  <a:close/>
                  <a:moveTo>
                    <a:pt x="4727194" y="12700"/>
                  </a:moveTo>
                  <a:lnTo>
                    <a:pt x="4739894" y="12700"/>
                  </a:lnTo>
                  <a:lnTo>
                    <a:pt x="4727194" y="12700"/>
                  </a:lnTo>
                  <a:close/>
                  <a:moveTo>
                    <a:pt x="4752594" y="12700"/>
                  </a:moveTo>
                  <a:lnTo>
                    <a:pt x="4765294" y="12700"/>
                  </a:lnTo>
                  <a:lnTo>
                    <a:pt x="4752594" y="12700"/>
                  </a:lnTo>
                  <a:close/>
                  <a:moveTo>
                    <a:pt x="4777994" y="12700"/>
                  </a:moveTo>
                  <a:lnTo>
                    <a:pt x="4790694" y="12700"/>
                  </a:lnTo>
                  <a:lnTo>
                    <a:pt x="4777994" y="12700"/>
                  </a:lnTo>
                  <a:close/>
                  <a:moveTo>
                    <a:pt x="4803394" y="12700"/>
                  </a:moveTo>
                  <a:lnTo>
                    <a:pt x="4816094" y="12700"/>
                  </a:lnTo>
                  <a:lnTo>
                    <a:pt x="4803394" y="12700"/>
                  </a:lnTo>
                  <a:close/>
                  <a:moveTo>
                    <a:pt x="4828794" y="12700"/>
                  </a:moveTo>
                  <a:lnTo>
                    <a:pt x="4841494" y="12700"/>
                  </a:lnTo>
                  <a:lnTo>
                    <a:pt x="4828794" y="12700"/>
                  </a:lnTo>
                  <a:close/>
                  <a:moveTo>
                    <a:pt x="4854194" y="12700"/>
                  </a:moveTo>
                  <a:lnTo>
                    <a:pt x="4866894" y="12700"/>
                  </a:lnTo>
                  <a:lnTo>
                    <a:pt x="4854194" y="12700"/>
                  </a:lnTo>
                  <a:close/>
                  <a:moveTo>
                    <a:pt x="4879594" y="12700"/>
                  </a:moveTo>
                  <a:lnTo>
                    <a:pt x="4892294" y="12700"/>
                  </a:lnTo>
                  <a:lnTo>
                    <a:pt x="4879594" y="12700"/>
                  </a:lnTo>
                  <a:close/>
                  <a:moveTo>
                    <a:pt x="4904994" y="12700"/>
                  </a:moveTo>
                  <a:lnTo>
                    <a:pt x="4917694" y="12700"/>
                  </a:lnTo>
                  <a:lnTo>
                    <a:pt x="4904994" y="12700"/>
                  </a:lnTo>
                  <a:close/>
                  <a:moveTo>
                    <a:pt x="4930394" y="12700"/>
                  </a:moveTo>
                  <a:lnTo>
                    <a:pt x="4943094" y="12700"/>
                  </a:lnTo>
                  <a:lnTo>
                    <a:pt x="4930394" y="12700"/>
                  </a:lnTo>
                  <a:close/>
                  <a:moveTo>
                    <a:pt x="4955794" y="12700"/>
                  </a:moveTo>
                  <a:lnTo>
                    <a:pt x="4968494" y="12700"/>
                  </a:lnTo>
                  <a:lnTo>
                    <a:pt x="4955794" y="12700"/>
                  </a:lnTo>
                  <a:close/>
                  <a:moveTo>
                    <a:pt x="4981194" y="12700"/>
                  </a:moveTo>
                  <a:lnTo>
                    <a:pt x="4993894" y="12700"/>
                  </a:lnTo>
                  <a:lnTo>
                    <a:pt x="4981194" y="12700"/>
                  </a:lnTo>
                  <a:close/>
                  <a:moveTo>
                    <a:pt x="5006594" y="12700"/>
                  </a:moveTo>
                  <a:lnTo>
                    <a:pt x="5019294" y="12700"/>
                  </a:lnTo>
                  <a:lnTo>
                    <a:pt x="5006594" y="12700"/>
                  </a:lnTo>
                  <a:close/>
                  <a:moveTo>
                    <a:pt x="5031994" y="12700"/>
                  </a:moveTo>
                  <a:lnTo>
                    <a:pt x="5044694" y="12700"/>
                  </a:lnTo>
                  <a:lnTo>
                    <a:pt x="5031994" y="12700"/>
                  </a:lnTo>
                  <a:close/>
                  <a:moveTo>
                    <a:pt x="5057394" y="12700"/>
                  </a:moveTo>
                  <a:lnTo>
                    <a:pt x="5070094" y="12700"/>
                  </a:lnTo>
                  <a:lnTo>
                    <a:pt x="5057394" y="12700"/>
                  </a:lnTo>
                  <a:close/>
                  <a:moveTo>
                    <a:pt x="5082794" y="12700"/>
                  </a:moveTo>
                  <a:lnTo>
                    <a:pt x="5095494" y="12700"/>
                  </a:lnTo>
                  <a:lnTo>
                    <a:pt x="5082794" y="12700"/>
                  </a:lnTo>
                  <a:close/>
                  <a:moveTo>
                    <a:pt x="5108194" y="12700"/>
                  </a:moveTo>
                  <a:lnTo>
                    <a:pt x="5120894" y="12700"/>
                  </a:lnTo>
                  <a:lnTo>
                    <a:pt x="5108194" y="12700"/>
                  </a:lnTo>
                  <a:close/>
                  <a:moveTo>
                    <a:pt x="5133594" y="12700"/>
                  </a:moveTo>
                  <a:lnTo>
                    <a:pt x="5146294" y="12700"/>
                  </a:lnTo>
                  <a:lnTo>
                    <a:pt x="5133594" y="12700"/>
                  </a:lnTo>
                  <a:close/>
                  <a:moveTo>
                    <a:pt x="5158994" y="12700"/>
                  </a:moveTo>
                  <a:lnTo>
                    <a:pt x="5171694" y="12700"/>
                  </a:lnTo>
                  <a:lnTo>
                    <a:pt x="5158994" y="12700"/>
                  </a:lnTo>
                  <a:close/>
                  <a:moveTo>
                    <a:pt x="5184394" y="12700"/>
                  </a:moveTo>
                  <a:lnTo>
                    <a:pt x="5197094" y="12700"/>
                  </a:lnTo>
                  <a:lnTo>
                    <a:pt x="5184394" y="12700"/>
                  </a:lnTo>
                  <a:close/>
                  <a:moveTo>
                    <a:pt x="5209794" y="12700"/>
                  </a:moveTo>
                  <a:lnTo>
                    <a:pt x="5222494" y="12700"/>
                  </a:lnTo>
                  <a:lnTo>
                    <a:pt x="5209794" y="12700"/>
                  </a:lnTo>
                  <a:close/>
                  <a:moveTo>
                    <a:pt x="5235194" y="12700"/>
                  </a:moveTo>
                  <a:lnTo>
                    <a:pt x="5247894" y="12700"/>
                  </a:lnTo>
                  <a:lnTo>
                    <a:pt x="5235194" y="12700"/>
                  </a:lnTo>
                  <a:close/>
                  <a:moveTo>
                    <a:pt x="5260594" y="12700"/>
                  </a:moveTo>
                  <a:lnTo>
                    <a:pt x="5273294" y="12700"/>
                  </a:lnTo>
                  <a:lnTo>
                    <a:pt x="5260594" y="12700"/>
                  </a:lnTo>
                  <a:close/>
                  <a:moveTo>
                    <a:pt x="5285994" y="12700"/>
                  </a:moveTo>
                  <a:lnTo>
                    <a:pt x="5298694" y="12700"/>
                  </a:lnTo>
                  <a:lnTo>
                    <a:pt x="5285994" y="12700"/>
                  </a:lnTo>
                  <a:close/>
                  <a:moveTo>
                    <a:pt x="5311394" y="12700"/>
                  </a:moveTo>
                  <a:lnTo>
                    <a:pt x="5324094" y="12700"/>
                  </a:lnTo>
                  <a:lnTo>
                    <a:pt x="5311394" y="12700"/>
                  </a:lnTo>
                  <a:close/>
                  <a:moveTo>
                    <a:pt x="5336794" y="12700"/>
                  </a:moveTo>
                  <a:lnTo>
                    <a:pt x="5349494" y="12700"/>
                  </a:lnTo>
                  <a:lnTo>
                    <a:pt x="5336794" y="12700"/>
                  </a:lnTo>
                  <a:close/>
                  <a:moveTo>
                    <a:pt x="5362194" y="12700"/>
                  </a:moveTo>
                  <a:lnTo>
                    <a:pt x="5374894" y="12700"/>
                  </a:lnTo>
                  <a:lnTo>
                    <a:pt x="5362194" y="12700"/>
                  </a:lnTo>
                  <a:close/>
                  <a:moveTo>
                    <a:pt x="5387594" y="12700"/>
                  </a:moveTo>
                  <a:lnTo>
                    <a:pt x="5400294" y="12700"/>
                  </a:lnTo>
                  <a:lnTo>
                    <a:pt x="5387594" y="12700"/>
                  </a:lnTo>
                  <a:close/>
                  <a:moveTo>
                    <a:pt x="5412994" y="12700"/>
                  </a:moveTo>
                  <a:lnTo>
                    <a:pt x="5425694" y="12700"/>
                  </a:lnTo>
                  <a:lnTo>
                    <a:pt x="5412994" y="12700"/>
                  </a:lnTo>
                  <a:close/>
                  <a:moveTo>
                    <a:pt x="5438394" y="12700"/>
                  </a:moveTo>
                  <a:lnTo>
                    <a:pt x="5451094" y="12700"/>
                  </a:lnTo>
                  <a:lnTo>
                    <a:pt x="5438394" y="12700"/>
                  </a:lnTo>
                  <a:close/>
                  <a:moveTo>
                    <a:pt x="5463794" y="12700"/>
                  </a:moveTo>
                  <a:lnTo>
                    <a:pt x="5476494" y="12700"/>
                  </a:lnTo>
                  <a:lnTo>
                    <a:pt x="5463794" y="12700"/>
                  </a:lnTo>
                  <a:close/>
                  <a:moveTo>
                    <a:pt x="5489194" y="12700"/>
                  </a:moveTo>
                  <a:lnTo>
                    <a:pt x="5501894" y="12700"/>
                  </a:lnTo>
                  <a:lnTo>
                    <a:pt x="5489194" y="12700"/>
                  </a:lnTo>
                  <a:close/>
                  <a:moveTo>
                    <a:pt x="5514594" y="12700"/>
                  </a:moveTo>
                  <a:lnTo>
                    <a:pt x="5527294" y="12700"/>
                  </a:lnTo>
                  <a:lnTo>
                    <a:pt x="5514594" y="12700"/>
                  </a:lnTo>
                  <a:close/>
                  <a:moveTo>
                    <a:pt x="5539994" y="12700"/>
                  </a:moveTo>
                  <a:lnTo>
                    <a:pt x="5552694" y="12700"/>
                  </a:lnTo>
                  <a:lnTo>
                    <a:pt x="5539994" y="12700"/>
                  </a:lnTo>
                  <a:close/>
                  <a:moveTo>
                    <a:pt x="5565394" y="12700"/>
                  </a:moveTo>
                  <a:lnTo>
                    <a:pt x="5578094" y="12700"/>
                  </a:lnTo>
                  <a:lnTo>
                    <a:pt x="5565394" y="12700"/>
                  </a:lnTo>
                  <a:close/>
                  <a:moveTo>
                    <a:pt x="5590794" y="12700"/>
                  </a:moveTo>
                  <a:lnTo>
                    <a:pt x="5603494" y="12700"/>
                  </a:lnTo>
                  <a:lnTo>
                    <a:pt x="5590794" y="12700"/>
                  </a:lnTo>
                  <a:close/>
                  <a:moveTo>
                    <a:pt x="5616194" y="12700"/>
                  </a:moveTo>
                  <a:lnTo>
                    <a:pt x="5628894" y="12700"/>
                  </a:lnTo>
                  <a:lnTo>
                    <a:pt x="5616194" y="12700"/>
                  </a:lnTo>
                  <a:close/>
                  <a:moveTo>
                    <a:pt x="5641594" y="12700"/>
                  </a:moveTo>
                  <a:lnTo>
                    <a:pt x="5654294" y="12700"/>
                  </a:lnTo>
                  <a:lnTo>
                    <a:pt x="5641594" y="12700"/>
                  </a:lnTo>
                  <a:close/>
                  <a:moveTo>
                    <a:pt x="5666994" y="12700"/>
                  </a:moveTo>
                  <a:lnTo>
                    <a:pt x="5679694" y="12700"/>
                  </a:lnTo>
                  <a:lnTo>
                    <a:pt x="5666994" y="12700"/>
                  </a:lnTo>
                  <a:close/>
                  <a:moveTo>
                    <a:pt x="5692394" y="12700"/>
                  </a:moveTo>
                  <a:lnTo>
                    <a:pt x="5705094" y="12700"/>
                  </a:lnTo>
                  <a:lnTo>
                    <a:pt x="5692394" y="12700"/>
                  </a:lnTo>
                  <a:close/>
                  <a:moveTo>
                    <a:pt x="5717794" y="12700"/>
                  </a:moveTo>
                  <a:lnTo>
                    <a:pt x="5730494" y="12700"/>
                  </a:lnTo>
                  <a:lnTo>
                    <a:pt x="5717794" y="12700"/>
                  </a:lnTo>
                  <a:close/>
                  <a:moveTo>
                    <a:pt x="5743194" y="12700"/>
                  </a:moveTo>
                  <a:lnTo>
                    <a:pt x="5755894" y="12700"/>
                  </a:lnTo>
                  <a:lnTo>
                    <a:pt x="5743194" y="12700"/>
                  </a:lnTo>
                  <a:close/>
                  <a:moveTo>
                    <a:pt x="5768594" y="12700"/>
                  </a:moveTo>
                  <a:lnTo>
                    <a:pt x="5781294" y="12700"/>
                  </a:lnTo>
                  <a:lnTo>
                    <a:pt x="5768594" y="12700"/>
                  </a:lnTo>
                  <a:close/>
                  <a:moveTo>
                    <a:pt x="5793994" y="12700"/>
                  </a:moveTo>
                  <a:lnTo>
                    <a:pt x="5806694" y="12700"/>
                  </a:lnTo>
                  <a:lnTo>
                    <a:pt x="5793994" y="12700"/>
                  </a:lnTo>
                  <a:close/>
                  <a:moveTo>
                    <a:pt x="5819394" y="12700"/>
                  </a:moveTo>
                  <a:lnTo>
                    <a:pt x="5832094" y="12700"/>
                  </a:lnTo>
                  <a:lnTo>
                    <a:pt x="5819394" y="12700"/>
                  </a:lnTo>
                  <a:close/>
                  <a:moveTo>
                    <a:pt x="5844794" y="12700"/>
                  </a:moveTo>
                  <a:lnTo>
                    <a:pt x="5857494" y="12700"/>
                  </a:lnTo>
                  <a:lnTo>
                    <a:pt x="5844794" y="12700"/>
                  </a:lnTo>
                  <a:close/>
                  <a:moveTo>
                    <a:pt x="5870194" y="12700"/>
                  </a:moveTo>
                  <a:lnTo>
                    <a:pt x="5876036" y="12700"/>
                  </a:lnTo>
                  <a:cubicBezTo>
                    <a:pt x="5879592" y="12700"/>
                    <a:pt x="5882386" y="15494"/>
                    <a:pt x="5882386" y="19050"/>
                  </a:cubicBezTo>
                  <a:lnTo>
                    <a:pt x="5882386" y="25908"/>
                  </a:lnTo>
                  <a:lnTo>
                    <a:pt x="5869686" y="25908"/>
                  </a:lnTo>
                  <a:lnTo>
                    <a:pt x="5869686" y="6350"/>
                  </a:lnTo>
                  <a:lnTo>
                    <a:pt x="5876036" y="6350"/>
                  </a:lnTo>
                  <a:lnTo>
                    <a:pt x="5876036" y="12700"/>
                  </a:lnTo>
                  <a:lnTo>
                    <a:pt x="5870194" y="12700"/>
                  </a:lnTo>
                  <a:close/>
                  <a:moveTo>
                    <a:pt x="5882386" y="38608"/>
                  </a:moveTo>
                  <a:lnTo>
                    <a:pt x="5882386" y="51308"/>
                  </a:lnTo>
                  <a:lnTo>
                    <a:pt x="5869686" y="51308"/>
                  </a:lnTo>
                  <a:lnTo>
                    <a:pt x="5869686" y="38608"/>
                  </a:lnTo>
                  <a:close/>
                  <a:moveTo>
                    <a:pt x="5869686" y="64008"/>
                  </a:moveTo>
                  <a:lnTo>
                    <a:pt x="5869686" y="76708"/>
                  </a:lnTo>
                  <a:lnTo>
                    <a:pt x="5856986" y="76708"/>
                  </a:lnTo>
                  <a:lnTo>
                    <a:pt x="5856986" y="64008"/>
                  </a:lnTo>
                  <a:close/>
                  <a:moveTo>
                    <a:pt x="5856986" y="89408"/>
                  </a:moveTo>
                  <a:lnTo>
                    <a:pt x="5856986" y="102108"/>
                  </a:lnTo>
                  <a:lnTo>
                    <a:pt x="5844286" y="102108"/>
                  </a:lnTo>
                  <a:lnTo>
                    <a:pt x="5844286" y="89408"/>
                  </a:lnTo>
                  <a:close/>
                  <a:moveTo>
                    <a:pt x="5844286" y="114808"/>
                  </a:moveTo>
                  <a:lnTo>
                    <a:pt x="5844286" y="127508"/>
                  </a:lnTo>
                  <a:lnTo>
                    <a:pt x="5831586" y="127508"/>
                  </a:lnTo>
                  <a:lnTo>
                    <a:pt x="5831586" y="114808"/>
                  </a:lnTo>
                  <a:close/>
                  <a:moveTo>
                    <a:pt x="5831586" y="140208"/>
                  </a:moveTo>
                  <a:lnTo>
                    <a:pt x="5831586" y="152908"/>
                  </a:lnTo>
                  <a:lnTo>
                    <a:pt x="5818886" y="152908"/>
                  </a:lnTo>
                  <a:lnTo>
                    <a:pt x="5818886" y="140208"/>
                  </a:lnTo>
                  <a:close/>
                  <a:moveTo>
                    <a:pt x="5818886" y="165608"/>
                  </a:moveTo>
                  <a:lnTo>
                    <a:pt x="5818886" y="178308"/>
                  </a:lnTo>
                  <a:lnTo>
                    <a:pt x="5806186" y="178308"/>
                  </a:lnTo>
                  <a:lnTo>
                    <a:pt x="5806186" y="165608"/>
                  </a:lnTo>
                  <a:close/>
                  <a:moveTo>
                    <a:pt x="5806186" y="191008"/>
                  </a:moveTo>
                  <a:lnTo>
                    <a:pt x="5806186" y="203708"/>
                  </a:lnTo>
                  <a:lnTo>
                    <a:pt x="5793486" y="203708"/>
                  </a:lnTo>
                  <a:lnTo>
                    <a:pt x="5793486" y="191008"/>
                  </a:lnTo>
                  <a:close/>
                  <a:moveTo>
                    <a:pt x="5793486" y="216408"/>
                  </a:moveTo>
                  <a:lnTo>
                    <a:pt x="5793486" y="229108"/>
                  </a:lnTo>
                  <a:lnTo>
                    <a:pt x="5780786" y="229108"/>
                  </a:lnTo>
                  <a:lnTo>
                    <a:pt x="5780786" y="216408"/>
                  </a:lnTo>
                  <a:close/>
                  <a:moveTo>
                    <a:pt x="5780786" y="241808"/>
                  </a:moveTo>
                  <a:lnTo>
                    <a:pt x="5780786" y="254508"/>
                  </a:lnTo>
                  <a:lnTo>
                    <a:pt x="5768086" y="254508"/>
                  </a:lnTo>
                  <a:lnTo>
                    <a:pt x="5768086" y="241808"/>
                  </a:lnTo>
                  <a:close/>
                  <a:moveTo>
                    <a:pt x="5768086" y="267208"/>
                  </a:moveTo>
                  <a:lnTo>
                    <a:pt x="5768086" y="279908"/>
                  </a:lnTo>
                  <a:lnTo>
                    <a:pt x="5755386" y="279908"/>
                  </a:lnTo>
                  <a:lnTo>
                    <a:pt x="5755386" y="267208"/>
                  </a:lnTo>
                  <a:close/>
                  <a:moveTo>
                    <a:pt x="5755386" y="292608"/>
                  </a:moveTo>
                  <a:lnTo>
                    <a:pt x="5755386" y="305308"/>
                  </a:lnTo>
                  <a:lnTo>
                    <a:pt x="5742686" y="305308"/>
                  </a:lnTo>
                  <a:lnTo>
                    <a:pt x="5742686" y="292608"/>
                  </a:lnTo>
                  <a:close/>
                  <a:moveTo>
                    <a:pt x="5742686" y="318008"/>
                  </a:moveTo>
                  <a:lnTo>
                    <a:pt x="5742686" y="330708"/>
                  </a:lnTo>
                  <a:lnTo>
                    <a:pt x="5729986" y="330708"/>
                  </a:lnTo>
                  <a:lnTo>
                    <a:pt x="5729986" y="318008"/>
                  </a:lnTo>
                  <a:close/>
                  <a:moveTo>
                    <a:pt x="5729986" y="343408"/>
                  </a:moveTo>
                  <a:lnTo>
                    <a:pt x="5729986" y="356108"/>
                  </a:lnTo>
                  <a:lnTo>
                    <a:pt x="5717286" y="356108"/>
                  </a:lnTo>
                  <a:lnTo>
                    <a:pt x="5717286" y="343408"/>
                  </a:lnTo>
                  <a:close/>
                  <a:moveTo>
                    <a:pt x="5717286" y="368808"/>
                  </a:moveTo>
                  <a:lnTo>
                    <a:pt x="5717286" y="381508"/>
                  </a:lnTo>
                  <a:lnTo>
                    <a:pt x="5704586" y="381508"/>
                  </a:lnTo>
                  <a:lnTo>
                    <a:pt x="5704586" y="368808"/>
                  </a:lnTo>
                  <a:close/>
                  <a:moveTo>
                    <a:pt x="5704586" y="394208"/>
                  </a:moveTo>
                  <a:lnTo>
                    <a:pt x="5704586" y="406908"/>
                  </a:lnTo>
                  <a:lnTo>
                    <a:pt x="5691886" y="406908"/>
                  </a:lnTo>
                  <a:lnTo>
                    <a:pt x="5691886" y="394208"/>
                  </a:lnTo>
                  <a:close/>
                  <a:moveTo>
                    <a:pt x="5691886" y="419608"/>
                  </a:moveTo>
                  <a:lnTo>
                    <a:pt x="5691886" y="432308"/>
                  </a:lnTo>
                  <a:lnTo>
                    <a:pt x="5679186" y="432308"/>
                  </a:lnTo>
                  <a:lnTo>
                    <a:pt x="5679186" y="419608"/>
                  </a:lnTo>
                  <a:close/>
                  <a:moveTo>
                    <a:pt x="5679186" y="445008"/>
                  </a:moveTo>
                  <a:lnTo>
                    <a:pt x="5679186" y="457708"/>
                  </a:lnTo>
                  <a:lnTo>
                    <a:pt x="5666486" y="457708"/>
                  </a:lnTo>
                  <a:lnTo>
                    <a:pt x="5666486" y="445008"/>
                  </a:lnTo>
                  <a:close/>
                  <a:moveTo>
                    <a:pt x="5666486" y="470408"/>
                  </a:moveTo>
                  <a:lnTo>
                    <a:pt x="5666486" y="483108"/>
                  </a:lnTo>
                  <a:lnTo>
                    <a:pt x="5653786" y="483108"/>
                  </a:lnTo>
                  <a:lnTo>
                    <a:pt x="5653786" y="470408"/>
                  </a:lnTo>
                  <a:close/>
                  <a:moveTo>
                    <a:pt x="5653786" y="495808"/>
                  </a:moveTo>
                  <a:lnTo>
                    <a:pt x="5653786" y="508508"/>
                  </a:lnTo>
                  <a:lnTo>
                    <a:pt x="5641086" y="508508"/>
                  </a:lnTo>
                  <a:lnTo>
                    <a:pt x="5641086" y="495808"/>
                  </a:lnTo>
                  <a:close/>
                  <a:moveTo>
                    <a:pt x="5641086" y="521208"/>
                  </a:moveTo>
                  <a:lnTo>
                    <a:pt x="5641086" y="533908"/>
                  </a:lnTo>
                  <a:lnTo>
                    <a:pt x="5628386" y="533908"/>
                  </a:lnTo>
                  <a:lnTo>
                    <a:pt x="5628386" y="521208"/>
                  </a:lnTo>
                  <a:close/>
                  <a:moveTo>
                    <a:pt x="5628386" y="546608"/>
                  </a:moveTo>
                  <a:lnTo>
                    <a:pt x="5628386" y="559308"/>
                  </a:lnTo>
                  <a:lnTo>
                    <a:pt x="5615686" y="559308"/>
                  </a:lnTo>
                  <a:lnTo>
                    <a:pt x="5615686" y="546608"/>
                  </a:lnTo>
                  <a:close/>
                  <a:moveTo>
                    <a:pt x="5615686" y="572008"/>
                  </a:moveTo>
                  <a:lnTo>
                    <a:pt x="5615686" y="584708"/>
                  </a:lnTo>
                  <a:lnTo>
                    <a:pt x="5602986" y="584708"/>
                  </a:lnTo>
                  <a:lnTo>
                    <a:pt x="5602986" y="572008"/>
                  </a:lnTo>
                  <a:close/>
                  <a:moveTo>
                    <a:pt x="5602986" y="597408"/>
                  </a:moveTo>
                  <a:lnTo>
                    <a:pt x="5602986" y="610108"/>
                  </a:lnTo>
                  <a:lnTo>
                    <a:pt x="5590286" y="610108"/>
                  </a:lnTo>
                  <a:lnTo>
                    <a:pt x="5590286" y="597408"/>
                  </a:lnTo>
                  <a:close/>
                  <a:moveTo>
                    <a:pt x="5590286" y="622808"/>
                  </a:moveTo>
                  <a:lnTo>
                    <a:pt x="5590286" y="635508"/>
                  </a:lnTo>
                  <a:lnTo>
                    <a:pt x="5577586" y="635508"/>
                  </a:lnTo>
                  <a:lnTo>
                    <a:pt x="5577586" y="622808"/>
                  </a:lnTo>
                  <a:close/>
                  <a:moveTo>
                    <a:pt x="5577586" y="648208"/>
                  </a:moveTo>
                  <a:lnTo>
                    <a:pt x="5577586" y="660908"/>
                  </a:lnTo>
                  <a:lnTo>
                    <a:pt x="5564886" y="660908"/>
                  </a:lnTo>
                  <a:lnTo>
                    <a:pt x="5564886" y="648208"/>
                  </a:lnTo>
                  <a:close/>
                  <a:moveTo>
                    <a:pt x="5564886" y="673608"/>
                  </a:moveTo>
                  <a:lnTo>
                    <a:pt x="5564886" y="686308"/>
                  </a:lnTo>
                  <a:lnTo>
                    <a:pt x="5552186" y="686308"/>
                  </a:lnTo>
                  <a:lnTo>
                    <a:pt x="5552186" y="673608"/>
                  </a:lnTo>
                  <a:close/>
                  <a:moveTo>
                    <a:pt x="5552186" y="699008"/>
                  </a:moveTo>
                  <a:lnTo>
                    <a:pt x="5552186" y="711708"/>
                  </a:lnTo>
                  <a:lnTo>
                    <a:pt x="5539486" y="711708"/>
                  </a:lnTo>
                  <a:lnTo>
                    <a:pt x="5539486" y="699008"/>
                  </a:lnTo>
                  <a:close/>
                  <a:moveTo>
                    <a:pt x="5539486" y="724408"/>
                  </a:moveTo>
                  <a:lnTo>
                    <a:pt x="5539486" y="737108"/>
                  </a:lnTo>
                  <a:lnTo>
                    <a:pt x="5526786" y="737108"/>
                  </a:lnTo>
                  <a:lnTo>
                    <a:pt x="5526786" y="724408"/>
                  </a:lnTo>
                  <a:close/>
                  <a:moveTo>
                    <a:pt x="5526786" y="749808"/>
                  </a:moveTo>
                  <a:lnTo>
                    <a:pt x="5526786" y="762508"/>
                  </a:lnTo>
                  <a:lnTo>
                    <a:pt x="5514086" y="762508"/>
                  </a:lnTo>
                  <a:lnTo>
                    <a:pt x="5514086" y="749808"/>
                  </a:lnTo>
                  <a:close/>
                  <a:moveTo>
                    <a:pt x="5514086" y="775208"/>
                  </a:moveTo>
                  <a:lnTo>
                    <a:pt x="5514086" y="787908"/>
                  </a:lnTo>
                  <a:lnTo>
                    <a:pt x="5501386" y="787908"/>
                  </a:lnTo>
                  <a:lnTo>
                    <a:pt x="5501386" y="775208"/>
                  </a:lnTo>
                  <a:close/>
                  <a:moveTo>
                    <a:pt x="5501386" y="800608"/>
                  </a:moveTo>
                  <a:lnTo>
                    <a:pt x="5501386" y="813308"/>
                  </a:lnTo>
                  <a:lnTo>
                    <a:pt x="5488686" y="813308"/>
                  </a:lnTo>
                  <a:lnTo>
                    <a:pt x="5488686" y="800608"/>
                  </a:lnTo>
                  <a:close/>
                  <a:moveTo>
                    <a:pt x="5488686" y="826008"/>
                  </a:moveTo>
                  <a:lnTo>
                    <a:pt x="5488686" y="838708"/>
                  </a:lnTo>
                  <a:lnTo>
                    <a:pt x="5475986" y="838708"/>
                  </a:lnTo>
                  <a:lnTo>
                    <a:pt x="5475986" y="826008"/>
                  </a:lnTo>
                  <a:close/>
                  <a:moveTo>
                    <a:pt x="5475986" y="851408"/>
                  </a:moveTo>
                  <a:lnTo>
                    <a:pt x="5475986" y="864108"/>
                  </a:lnTo>
                  <a:lnTo>
                    <a:pt x="5463286" y="864108"/>
                  </a:lnTo>
                  <a:lnTo>
                    <a:pt x="5463286" y="851408"/>
                  </a:lnTo>
                  <a:close/>
                  <a:moveTo>
                    <a:pt x="5463286" y="876808"/>
                  </a:moveTo>
                  <a:lnTo>
                    <a:pt x="5463286" y="889508"/>
                  </a:lnTo>
                  <a:lnTo>
                    <a:pt x="5450586" y="889508"/>
                  </a:lnTo>
                  <a:lnTo>
                    <a:pt x="5450586" y="876808"/>
                  </a:lnTo>
                  <a:close/>
                  <a:moveTo>
                    <a:pt x="5450586" y="902208"/>
                  </a:moveTo>
                  <a:lnTo>
                    <a:pt x="5450586" y="914908"/>
                  </a:lnTo>
                  <a:lnTo>
                    <a:pt x="5437886" y="914908"/>
                  </a:lnTo>
                  <a:lnTo>
                    <a:pt x="5437886" y="902208"/>
                  </a:lnTo>
                  <a:close/>
                  <a:moveTo>
                    <a:pt x="5437886" y="927608"/>
                  </a:moveTo>
                  <a:lnTo>
                    <a:pt x="5437886" y="940308"/>
                  </a:lnTo>
                  <a:lnTo>
                    <a:pt x="5425186" y="940308"/>
                  </a:lnTo>
                  <a:lnTo>
                    <a:pt x="5425186" y="927608"/>
                  </a:lnTo>
                  <a:close/>
                  <a:moveTo>
                    <a:pt x="5425186" y="953008"/>
                  </a:moveTo>
                  <a:lnTo>
                    <a:pt x="5425186" y="965708"/>
                  </a:lnTo>
                  <a:lnTo>
                    <a:pt x="5412486" y="965708"/>
                  </a:lnTo>
                  <a:lnTo>
                    <a:pt x="5412486" y="953008"/>
                  </a:lnTo>
                  <a:close/>
                  <a:moveTo>
                    <a:pt x="5412486" y="978408"/>
                  </a:moveTo>
                  <a:lnTo>
                    <a:pt x="5412486" y="991108"/>
                  </a:lnTo>
                  <a:lnTo>
                    <a:pt x="5399786" y="991108"/>
                  </a:lnTo>
                  <a:lnTo>
                    <a:pt x="5399786" y="978408"/>
                  </a:lnTo>
                  <a:close/>
                  <a:moveTo>
                    <a:pt x="5399786" y="1003808"/>
                  </a:moveTo>
                  <a:lnTo>
                    <a:pt x="5399786" y="1016508"/>
                  </a:lnTo>
                  <a:lnTo>
                    <a:pt x="5387086" y="1016508"/>
                  </a:lnTo>
                  <a:lnTo>
                    <a:pt x="5387086" y="1003808"/>
                  </a:lnTo>
                  <a:close/>
                  <a:moveTo>
                    <a:pt x="5387086" y="1029208"/>
                  </a:moveTo>
                  <a:lnTo>
                    <a:pt x="5387086" y="1041908"/>
                  </a:lnTo>
                  <a:lnTo>
                    <a:pt x="5374386" y="1041908"/>
                  </a:lnTo>
                  <a:lnTo>
                    <a:pt x="5374386" y="1029208"/>
                  </a:lnTo>
                  <a:close/>
                  <a:moveTo>
                    <a:pt x="5374386" y="1054608"/>
                  </a:moveTo>
                  <a:lnTo>
                    <a:pt x="5374386" y="1067308"/>
                  </a:lnTo>
                  <a:lnTo>
                    <a:pt x="5361686" y="1067308"/>
                  </a:lnTo>
                  <a:lnTo>
                    <a:pt x="5361686" y="1054608"/>
                  </a:lnTo>
                  <a:close/>
                  <a:moveTo>
                    <a:pt x="5361686" y="1080008"/>
                  </a:moveTo>
                  <a:lnTo>
                    <a:pt x="5361686" y="1092708"/>
                  </a:lnTo>
                  <a:lnTo>
                    <a:pt x="5348986" y="1092708"/>
                  </a:lnTo>
                  <a:lnTo>
                    <a:pt x="5348986" y="1080008"/>
                  </a:lnTo>
                  <a:close/>
                  <a:moveTo>
                    <a:pt x="5348986" y="1105408"/>
                  </a:moveTo>
                  <a:lnTo>
                    <a:pt x="5348986" y="1118108"/>
                  </a:lnTo>
                  <a:lnTo>
                    <a:pt x="5336286" y="1118108"/>
                  </a:lnTo>
                  <a:lnTo>
                    <a:pt x="5336286" y="1105408"/>
                  </a:lnTo>
                  <a:close/>
                  <a:moveTo>
                    <a:pt x="5336286" y="1130808"/>
                  </a:moveTo>
                  <a:lnTo>
                    <a:pt x="5336286" y="1143508"/>
                  </a:lnTo>
                  <a:lnTo>
                    <a:pt x="5323586" y="1143508"/>
                  </a:lnTo>
                  <a:lnTo>
                    <a:pt x="5323586" y="1130808"/>
                  </a:lnTo>
                  <a:close/>
                  <a:moveTo>
                    <a:pt x="5323586" y="1156208"/>
                  </a:moveTo>
                  <a:lnTo>
                    <a:pt x="5323586" y="1168908"/>
                  </a:lnTo>
                  <a:lnTo>
                    <a:pt x="5310886" y="1168908"/>
                  </a:lnTo>
                  <a:lnTo>
                    <a:pt x="5310886" y="1156208"/>
                  </a:lnTo>
                  <a:close/>
                  <a:moveTo>
                    <a:pt x="5310886" y="1181608"/>
                  </a:moveTo>
                  <a:lnTo>
                    <a:pt x="5310886" y="1194308"/>
                  </a:lnTo>
                  <a:lnTo>
                    <a:pt x="5298186" y="1194308"/>
                  </a:lnTo>
                  <a:lnTo>
                    <a:pt x="5298186" y="1181608"/>
                  </a:lnTo>
                  <a:close/>
                  <a:moveTo>
                    <a:pt x="5298186" y="1207008"/>
                  </a:moveTo>
                  <a:lnTo>
                    <a:pt x="5298186" y="1219708"/>
                  </a:lnTo>
                  <a:lnTo>
                    <a:pt x="5285486" y="1219708"/>
                  </a:lnTo>
                  <a:lnTo>
                    <a:pt x="5285486" y="1207008"/>
                  </a:lnTo>
                  <a:close/>
                  <a:moveTo>
                    <a:pt x="5285486" y="1232408"/>
                  </a:moveTo>
                  <a:lnTo>
                    <a:pt x="5285486" y="1245108"/>
                  </a:lnTo>
                  <a:lnTo>
                    <a:pt x="5272786" y="1245108"/>
                  </a:lnTo>
                  <a:lnTo>
                    <a:pt x="5272786" y="1232408"/>
                  </a:lnTo>
                  <a:close/>
                  <a:moveTo>
                    <a:pt x="5272786" y="1257808"/>
                  </a:moveTo>
                  <a:lnTo>
                    <a:pt x="5272786" y="1270508"/>
                  </a:lnTo>
                  <a:lnTo>
                    <a:pt x="5260086" y="1270508"/>
                  </a:lnTo>
                  <a:lnTo>
                    <a:pt x="5260086" y="1257808"/>
                  </a:lnTo>
                  <a:close/>
                  <a:moveTo>
                    <a:pt x="5260086" y="1283208"/>
                  </a:moveTo>
                  <a:lnTo>
                    <a:pt x="5260086" y="1295908"/>
                  </a:lnTo>
                  <a:lnTo>
                    <a:pt x="5247386" y="1295908"/>
                  </a:lnTo>
                  <a:lnTo>
                    <a:pt x="5247386" y="1283208"/>
                  </a:lnTo>
                  <a:close/>
                  <a:moveTo>
                    <a:pt x="5247386" y="1308608"/>
                  </a:moveTo>
                  <a:lnTo>
                    <a:pt x="5247386" y="1321308"/>
                  </a:lnTo>
                  <a:lnTo>
                    <a:pt x="5234686" y="1321308"/>
                  </a:lnTo>
                  <a:lnTo>
                    <a:pt x="5234686" y="1308608"/>
                  </a:lnTo>
                  <a:close/>
                  <a:moveTo>
                    <a:pt x="5234686" y="1334008"/>
                  </a:moveTo>
                  <a:lnTo>
                    <a:pt x="5234686" y="1346708"/>
                  </a:lnTo>
                  <a:lnTo>
                    <a:pt x="5221986" y="1346708"/>
                  </a:lnTo>
                  <a:lnTo>
                    <a:pt x="5221986" y="1334008"/>
                  </a:lnTo>
                  <a:close/>
                  <a:moveTo>
                    <a:pt x="5221986" y="1359408"/>
                  </a:moveTo>
                  <a:lnTo>
                    <a:pt x="5221986" y="1372108"/>
                  </a:lnTo>
                  <a:lnTo>
                    <a:pt x="5209286" y="1372108"/>
                  </a:lnTo>
                  <a:lnTo>
                    <a:pt x="5209286" y="1359408"/>
                  </a:lnTo>
                  <a:close/>
                  <a:moveTo>
                    <a:pt x="5209286" y="1384808"/>
                  </a:moveTo>
                  <a:lnTo>
                    <a:pt x="5209286" y="1397508"/>
                  </a:lnTo>
                  <a:lnTo>
                    <a:pt x="5196586" y="1397508"/>
                  </a:lnTo>
                  <a:lnTo>
                    <a:pt x="5196586" y="1384808"/>
                  </a:lnTo>
                  <a:close/>
                  <a:moveTo>
                    <a:pt x="5196586" y="1410208"/>
                  </a:moveTo>
                  <a:lnTo>
                    <a:pt x="5196586" y="1422908"/>
                  </a:lnTo>
                  <a:lnTo>
                    <a:pt x="5183886" y="1422908"/>
                  </a:lnTo>
                  <a:lnTo>
                    <a:pt x="5183886" y="1410208"/>
                  </a:lnTo>
                  <a:close/>
                  <a:moveTo>
                    <a:pt x="5183886" y="1435608"/>
                  </a:moveTo>
                  <a:lnTo>
                    <a:pt x="5183886" y="1448308"/>
                  </a:lnTo>
                  <a:lnTo>
                    <a:pt x="5171186" y="1448308"/>
                  </a:lnTo>
                  <a:lnTo>
                    <a:pt x="5171186" y="1435608"/>
                  </a:lnTo>
                  <a:close/>
                  <a:moveTo>
                    <a:pt x="5171186" y="1461008"/>
                  </a:moveTo>
                  <a:lnTo>
                    <a:pt x="5171186" y="1473708"/>
                  </a:lnTo>
                  <a:lnTo>
                    <a:pt x="5158486" y="1473708"/>
                  </a:lnTo>
                  <a:lnTo>
                    <a:pt x="5158486" y="1461008"/>
                  </a:lnTo>
                  <a:close/>
                  <a:moveTo>
                    <a:pt x="5158486" y="1486408"/>
                  </a:moveTo>
                  <a:lnTo>
                    <a:pt x="5158486" y="1499108"/>
                  </a:lnTo>
                  <a:lnTo>
                    <a:pt x="5145786" y="1499108"/>
                  </a:lnTo>
                  <a:lnTo>
                    <a:pt x="5145786" y="1486408"/>
                  </a:lnTo>
                  <a:close/>
                  <a:moveTo>
                    <a:pt x="5145786" y="1511808"/>
                  </a:moveTo>
                  <a:lnTo>
                    <a:pt x="5145786" y="1524508"/>
                  </a:lnTo>
                  <a:lnTo>
                    <a:pt x="5133086" y="1524508"/>
                  </a:lnTo>
                  <a:lnTo>
                    <a:pt x="5133086" y="1511808"/>
                  </a:lnTo>
                  <a:close/>
                  <a:moveTo>
                    <a:pt x="5133086" y="1537208"/>
                  </a:moveTo>
                  <a:lnTo>
                    <a:pt x="5133086" y="1549908"/>
                  </a:lnTo>
                  <a:lnTo>
                    <a:pt x="5120386" y="1549908"/>
                  </a:lnTo>
                  <a:lnTo>
                    <a:pt x="5120386" y="1537208"/>
                  </a:lnTo>
                  <a:close/>
                  <a:moveTo>
                    <a:pt x="5120386" y="1562608"/>
                  </a:moveTo>
                  <a:lnTo>
                    <a:pt x="5120386" y="1575308"/>
                  </a:lnTo>
                  <a:lnTo>
                    <a:pt x="5107686" y="1575308"/>
                  </a:lnTo>
                  <a:lnTo>
                    <a:pt x="5107686" y="1562608"/>
                  </a:lnTo>
                  <a:close/>
                  <a:moveTo>
                    <a:pt x="5107686" y="1588008"/>
                  </a:moveTo>
                  <a:lnTo>
                    <a:pt x="5107686" y="1600708"/>
                  </a:lnTo>
                  <a:lnTo>
                    <a:pt x="5094986" y="1600708"/>
                  </a:lnTo>
                  <a:lnTo>
                    <a:pt x="5094986" y="1588008"/>
                  </a:lnTo>
                  <a:close/>
                  <a:moveTo>
                    <a:pt x="5094986" y="1613408"/>
                  </a:moveTo>
                  <a:lnTo>
                    <a:pt x="5094986" y="1626108"/>
                  </a:lnTo>
                  <a:lnTo>
                    <a:pt x="5082286" y="1626108"/>
                  </a:lnTo>
                  <a:lnTo>
                    <a:pt x="5082286" y="1613408"/>
                  </a:lnTo>
                  <a:close/>
                  <a:moveTo>
                    <a:pt x="5082286" y="1638808"/>
                  </a:moveTo>
                  <a:lnTo>
                    <a:pt x="5082286" y="1651508"/>
                  </a:lnTo>
                  <a:lnTo>
                    <a:pt x="5069586" y="1651508"/>
                  </a:lnTo>
                  <a:lnTo>
                    <a:pt x="5069586" y="1638808"/>
                  </a:lnTo>
                  <a:close/>
                  <a:moveTo>
                    <a:pt x="5069586" y="1664208"/>
                  </a:moveTo>
                  <a:lnTo>
                    <a:pt x="5069586" y="1676908"/>
                  </a:lnTo>
                  <a:lnTo>
                    <a:pt x="5056886" y="1676908"/>
                  </a:lnTo>
                  <a:lnTo>
                    <a:pt x="5056886" y="1664208"/>
                  </a:lnTo>
                  <a:close/>
                  <a:moveTo>
                    <a:pt x="5056886" y="1689608"/>
                  </a:moveTo>
                  <a:lnTo>
                    <a:pt x="5056886" y="1702308"/>
                  </a:lnTo>
                  <a:lnTo>
                    <a:pt x="5044186" y="1702308"/>
                  </a:lnTo>
                  <a:lnTo>
                    <a:pt x="5044186" y="1689608"/>
                  </a:lnTo>
                  <a:close/>
                  <a:moveTo>
                    <a:pt x="5044186" y="1715008"/>
                  </a:moveTo>
                  <a:lnTo>
                    <a:pt x="5044186" y="1727708"/>
                  </a:lnTo>
                  <a:lnTo>
                    <a:pt x="5031486" y="1727708"/>
                  </a:lnTo>
                  <a:lnTo>
                    <a:pt x="5031486" y="1715008"/>
                  </a:lnTo>
                  <a:close/>
                  <a:moveTo>
                    <a:pt x="5031486" y="1740408"/>
                  </a:moveTo>
                  <a:lnTo>
                    <a:pt x="5031486" y="1753108"/>
                  </a:lnTo>
                  <a:lnTo>
                    <a:pt x="5018786" y="1753108"/>
                  </a:lnTo>
                  <a:lnTo>
                    <a:pt x="5018786" y="1740408"/>
                  </a:lnTo>
                  <a:close/>
                  <a:moveTo>
                    <a:pt x="5018786" y="1765808"/>
                  </a:moveTo>
                  <a:lnTo>
                    <a:pt x="5018786" y="1778508"/>
                  </a:lnTo>
                  <a:lnTo>
                    <a:pt x="5006086" y="1778508"/>
                  </a:lnTo>
                  <a:lnTo>
                    <a:pt x="5006086" y="1765808"/>
                  </a:lnTo>
                  <a:close/>
                  <a:moveTo>
                    <a:pt x="5006086" y="1791208"/>
                  </a:moveTo>
                  <a:lnTo>
                    <a:pt x="5006086" y="1803908"/>
                  </a:lnTo>
                  <a:lnTo>
                    <a:pt x="4993386" y="1803908"/>
                  </a:lnTo>
                  <a:lnTo>
                    <a:pt x="4993386" y="1791208"/>
                  </a:lnTo>
                  <a:close/>
                  <a:moveTo>
                    <a:pt x="4993386" y="1816608"/>
                  </a:moveTo>
                  <a:lnTo>
                    <a:pt x="4993386" y="1829308"/>
                  </a:lnTo>
                  <a:lnTo>
                    <a:pt x="4980686" y="1829308"/>
                  </a:lnTo>
                  <a:lnTo>
                    <a:pt x="4980686" y="1816608"/>
                  </a:lnTo>
                  <a:close/>
                  <a:moveTo>
                    <a:pt x="4980686" y="1842008"/>
                  </a:moveTo>
                  <a:lnTo>
                    <a:pt x="4980686" y="1854708"/>
                  </a:lnTo>
                  <a:lnTo>
                    <a:pt x="4967986" y="1854708"/>
                  </a:lnTo>
                  <a:lnTo>
                    <a:pt x="4967986" y="1842008"/>
                  </a:lnTo>
                  <a:close/>
                  <a:moveTo>
                    <a:pt x="4967986" y="1867408"/>
                  </a:moveTo>
                  <a:lnTo>
                    <a:pt x="4967986" y="1880108"/>
                  </a:lnTo>
                  <a:lnTo>
                    <a:pt x="4955286" y="1880108"/>
                  </a:lnTo>
                  <a:lnTo>
                    <a:pt x="4955286" y="1867408"/>
                  </a:lnTo>
                  <a:close/>
                  <a:moveTo>
                    <a:pt x="4955286" y="1892808"/>
                  </a:moveTo>
                  <a:lnTo>
                    <a:pt x="4955286" y="1905508"/>
                  </a:lnTo>
                  <a:lnTo>
                    <a:pt x="4942586" y="1905508"/>
                  </a:lnTo>
                  <a:lnTo>
                    <a:pt x="4942586" y="1892808"/>
                  </a:lnTo>
                  <a:close/>
                  <a:moveTo>
                    <a:pt x="4942586" y="1918208"/>
                  </a:moveTo>
                  <a:lnTo>
                    <a:pt x="4942586" y="1930908"/>
                  </a:lnTo>
                  <a:lnTo>
                    <a:pt x="4929886" y="1930908"/>
                  </a:lnTo>
                  <a:lnTo>
                    <a:pt x="4929886" y="1918208"/>
                  </a:lnTo>
                  <a:close/>
                  <a:moveTo>
                    <a:pt x="4929886" y="1943608"/>
                  </a:moveTo>
                  <a:lnTo>
                    <a:pt x="4929886" y="1956308"/>
                  </a:lnTo>
                  <a:lnTo>
                    <a:pt x="4917186" y="1956308"/>
                  </a:lnTo>
                  <a:lnTo>
                    <a:pt x="4917186" y="1943608"/>
                  </a:lnTo>
                  <a:close/>
                  <a:moveTo>
                    <a:pt x="4917186" y="1969008"/>
                  </a:moveTo>
                  <a:lnTo>
                    <a:pt x="4917186" y="1981708"/>
                  </a:lnTo>
                  <a:lnTo>
                    <a:pt x="4904486" y="1981708"/>
                  </a:lnTo>
                  <a:lnTo>
                    <a:pt x="4904486" y="1969008"/>
                  </a:lnTo>
                  <a:close/>
                  <a:moveTo>
                    <a:pt x="4904486" y="1994408"/>
                  </a:moveTo>
                  <a:lnTo>
                    <a:pt x="4904486" y="2007108"/>
                  </a:lnTo>
                  <a:lnTo>
                    <a:pt x="4891786" y="2007108"/>
                  </a:lnTo>
                  <a:lnTo>
                    <a:pt x="4891786" y="1994408"/>
                  </a:lnTo>
                  <a:close/>
                  <a:moveTo>
                    <a:pt x="4891786" y="2019808"/>
                  </a:moveTo>
                  <a:lnTo>
                    <a:pt x="4891786" y="2032508"/>
                  </a:lnTo>
                  <a:lnTo>
                    <a:pt x="4879086" y="2032508"/>
                  </a:lnTo>
                  <a:lnTo>
                    <a:pt x="4879086" y="2019808"/>
                  </a:lnTo>
                  <a:close/>
                  <a:moveTo>
                    <a:pt x="4879086" y="2045208"/>
                  </a:moveTo>
                  <a:lnTo>
                    <a:pt x="4879086" y="2057908"/>
                  </a:lnTo>
                  <a:lnTo>
                    <a:pt x="4866386" y="2057908"/>
                  </a:lnTo>
                  <a:lnTo>
                    <a:pt x="4866386" y="2045208"/>
                  </a:lnTo>
                  <a:close/>
                  <a:moveTo>
                    <a:pt x="4866386" y="2070608"/>
                  </a:moveTo>
                  <a:lnTo>
                    <a:pt x="4866386" y="2083308"/>
                  </a:lnTo>
                  <a:lnTo>
                    <a:pt x="4853686" y="2083308"/>
                  </a:lnTo>
                  <a:lnTo>
                    <a:pt x="4853686" y="2070608"/>
                  </a:lnTo>
                  <a:close/>
                  <a:moveTo>
                    <a:pt x="4853686" y="2096008"/>
                  </a:moveTo>
                  <a:lnTo>
                    <a:pt x="4853686" y="2108708"/>
                  </a:lnTo>
                  <a:lnTo>
                    <a:pt x="4840986" y="2108708"/>
                  </a:lnTo>
                  <a:lnTo>
                    <a:pt x="4840986" y="2096008"/>
                  </a:lnTo>
                  <a:close/>
                  <a:moveTo>
                    <a:pt x="4840986" y="2121408"/>
                  </a:moveTo>
                  <a:lnTo>
                    <a:pt x="4840986" y="2134108"/>
                  </a:lnTo>
                  <a:lnTo>
                    <a:pt x="4828286" y="2134108"/>
                  </a:lnTo>
                  <a:lnTo>
                    <a:pt x="4828286" y="2121408"/>
                  </a:lnTo>
                  <a:close/>
                  <a:moveTo>
                    <a:pt x="4828286" y="2146808"/>
                  </a:moveTo>
                  <a:lnTo>
                    <a:pt x="4828286" y="2159508"/>
                  </a:lnTo>
                  <a:lnTo>
                    <a:pt x="4815586" y="2159508"/>
                  </a:lnTo>
                  <a:lnTo>
                    <a:pt x="4815586" y="2146808"/>
                  </a:lnTo>
                  <a:close/>
                  <a:moveTo>
                    <a:pt x="4815586" y="2172208"/>
                  </a:moveTo>
                  <a:lnTo>
                    <a:pt x="4815586" y="2184908"/>
                  </a:lnTo>
                  <a:lnTo>
                    <a:pt x="4802886" y="2184908"/>
                  </a:lnTo>
                  <a:lnTo>
                    <a:pt x="4802886" y="2172208"/>
                  </a:lnTo>
                  <a:close/>
                  <a:moveTo>
                    <a:pt x="4802886" y="2197608"/>
                  </a:moveTo>
                  <a:lnTo>
                    <a:pt x="4802886" y="2210308"/>
                  </a:lnTo>
                  <a:lnTo>
                    <a:pt x="4790186" y="2210308"/>
                  </a:lnTo>
                  <a:lnTo>
                    <a:pt x="4790186" y="2197608"/>
                  </a:lnTo>
                  <a:close/>
                  <a:moveTo>
                    <a:pt x="4790186" y="2223008"/>
                  </a:moveTo>
                  <a:lnTo>
                    <a:pt x="4790186" y="2235708"/>
                  </a:lnTo>
                  <a:lnTo>
                    <a:pt x="4777486" y="2235708"/>
                  </a:lnTo>
                  <a:lnTo>
                    <a:pt x="4777486" y="2223008"/>
                  </a:lnTo>
                  <a:close/>
                  <a:moveTo>
                    <a:pt x="4777486" y="2248408"/>
                  </a:moveTo>
                  <a:lnTo>
                    <a:pt x="4777486" y="2261108"/>
                  </a:lnTo>
                  <a:lnTo>
                    <a:pt x="4764786" y="2261108"/>
                  </a:lnTo>
                  <a:lnTo>
                    <a:pt x="4764786" y="2248408"/>
                  </a:lnTo>
                  <a:close/>
                  <a:moveTo>
                    <a:pt x="4764786" y="2273808"/>
                  </a:moveTo>
                  <a:lnTo>
                    <a:pt x="4764786" y="2286508"/>
                  </a:lnTo>
                  <a:lnTo>
                    <a:pt x="4752086" y="2286508"/>
                  </a:lnTo>
                  <a:lnTo>
                    <a:pt x="4752086" y="2273808"/>
                  </a:lnTo>
                  <a:close/>
                  <a:moveTo>
                    <a:pt x="4752086" y="2299208"/>
                  </a:moveTo>
                  <a:lnTo>
                    <a:pt x="4752086" y="2311908"/>
                  </a:lnTo>
                  <a:lnTo>
                    <a:pt x="4739386" y="2311908"/>
                  </a:lnTo>
                  <a:lnTo>
                    <a:pt x="4739386" y="2299208"/>
                  </a:lnTo>
                  <a:close/>
                  <a:moveTo>
                    <a:pt x="4739386" y="2324608"/>
                  </a:moveTo>
                  <a:lnTo>
                    <a:pt x="4739386" y="2337308"/>
                  </a:lnTo>
                  <a:lnTo>
                    <a:pt x="4726686" y="2337308"/>
                  </a:lnTo>
                  <a:lnTo>
                    <a:pt x="4726686" y="2324608"/>
                  </a:lnTo>
                  <a:close/>
                  <a:moveTo>
                    <a:pt x="4726686" y="2350008"/>
                  </a:moveTo>
                  <a:lnTo>
                    <a:pt x="4726686" y="2362708"/>
                  </a:lnTo>
                  <a:lnTo>
                    <a:pt x="4713986" y="2362708"/>
                  </a:lnTo>
                  <a:lnTo>
                    <a:pt x="4713986" y="2350008"/>
                  </a:lnTo>
                  <a:close/>
                  <a:moveTo>
                    <a:pt x="4713986" y="2375408"/>
                  </a:moveTo>
                  <a:lnTo>
                    <a:pt x="4713986" y="2388108"/>
                  </a:lnTo>
                  <a:lnTo>
                    <a:pt x="4701286" y="2388108"/>
                  </a:lnTo>
                  <a:lnTo>
                    <a:pt x="4701286" y="2375408"/>
                  </a:lnTo>
                  <a:close/>
                  <a:moveTo>
                    <a:pt x="4701286" y="2400808"/>
                  </a:moveTo>
                  <a:lnTo>
                    <a:pt x="4701286" y="2413508"/>
                  </a:lnTo>
                  <a:lnTo>
                    <a:pt x="4688586" y="2413508"/>
                  </a:lnTo>
                  <a:lnTo>
                    <a:pt x="4688586" y="2400808"/>
                  </a:lnTo>
                  <a:close/>
                  <a:moveTo>
                    <a:pt x="4688586" y="2426208"/>
                  </a:moveTo>
                  <a:lnTo>
                    <a:pt x="4688586" y="2438908"/>
                  </a:lnTo>
                  <a:lnTo>
                    <a:pt x="4675886" y="2438908"/>
                  </a:lnTo>
                  <a:lnTo>
                    <a:pt x="4675886" y="2426208"/>
                  </a:lnTo>
                  <a:close/>
                  <a:moveTo>
                    <a:pt x="4675886" y="2451608"/>
                  </a:moveTo>
                  <a:lnTo>
                    <a:pt x="4675886" y="2464308"/>
                  </a:lnTo>
                  <a:lnTo>
                    <a:pt x="4663186" y="2464308"/>
                  </a:lnTo>
                  <a:lnTo>
                    <a:pt x="4663186" y="2451608"/>
                  </a:lnTo>
                  <a:close/>
                  <a:moveTo>
                    <a:pt x="4663186" y="2477008"/>
                  </a:moveTo>
                  <a:lnTo>
                    <a:pt x="4663186" y="2489708"/>
                  </a:lnTo>
                  <a:lnTo>
                    <a:pt x="4650486" y="2489708"/>
                  </a:lnTo>
                  <a:lnTo>
                    <a:pt x="4650486" y="2477008"/>
                  </a:lnTo>
                  <a:close/>
                  <a:moveTo>
                    <a:pt x="4650486" y="2502408"/>
                  </a:moveTo>
                  <a:lnTo>
                    <a:pt x="4650486" y="2515108"/>
                  </a:lnTo>
                  <a:lnTo>
                    <a:pt x="4637786" y="2515108"/>
                  </a:lnTo>
                  <a:lnTo>
                    <a:pt x="4637786" y="2502408"/>
                  </a:lnTo>
                  <a:close/>
                  <a:moveTo>
                    <a:pt x="4637786" y="2527808"/>
                  </a:moveTo>
                  <a:lnTo>
                    <a:pt x="4637786" y="2540508"/>
                  </a:lnTo>
                  <a:lnTo>
                    <a:pt x="4625086" y="2540508"/>
                  </a:lnTo>
                  <a:lnTo>
                    <a:pt x="4625086" y="2527808"/>
                  </a:lnTo>
                  <a:close/>
                  <a:moveTo>
                    <a:pt x="4625086" y="2553208"/>
                  </a:moveTo>
                  <a:lnTo>
                    <a:pt x="4625086" y="2565908"/>
                  </a:lnTo>
                  <a:lnTo>
                    <a:pt x="4612386" y="2565908"/>
                  </a:lnTo>
                  <a:lnTo>
                    <a:pt x="4612386" y="2553208"/>
                  </a:lnTo>
                  <a:close/>
                  <a:moveTo>
                    <a:pt x="4612386" y="2578608"/>
                  </a:moveTo>
                  <a:lnTo>
                    <a:pt x="4612386" y="2591308"/>
                  </a:lnTo>
                  <a:lnTo>
                    <a:pt x="4599686" y="2591308"/>
                  </a:lnTo>
                  <a:lnTo>
                    <a:pt x="4599686" y="2578608"/>
                  </a:lnTo>
                  <a:close/>
                  <a:moveTo>
                    <a:pt x="4599686" y="2604008"/>
                  </a:moveTo>
                  <a:lnTo>
                    <a:pt x="4599686" y="2616708"/>
                  </a:lnTo>
                  <a:lnTo>
                    <a:pt x="4586986" y="2616708"/>
                  </a:lnTo>
                  <a:lnTo>
                    <a:pt x="4586986" y="2604008"/>
                  </a:lnTo>
                  <a:close/>
                  <a:moveTo>
                    <a:pt x="4586986" y="2629408"/>
                  </a:moveTo>
                  <a:lnTo>
                    <a:pt x="4586986" y="2642108"/>
                  </a:lnTo>
                  <a:lnTo>
                    <a:pt x="4574286" y="2642108"/>
                  </a:lnTo>
                  <a:lnTo>
                    <a:pt x="4574286" y="2629408"/>
                  </a:lnTo>
                  <a:close/>
                  <a:moveTo>
                    <a:pt x="4574286" y="2654808"/>
                  </a:moveTo>
                  <a:lnTo>
                    <a:pt x="4574286" y="2667508"/>
                  </a:lnTo>
                  <a:lnTo>
                    <a:pt x="4561586" y="2667508"/>
                  </a:lnTo>
                  <a:lnTo>
                    <a:pt x="4561586" y="2654808"/>
                  </a:lnTo>
                  <a:close/>
                  <a:moveTo>
                    <a:pt x="4561586" y="2680208"/>
                  </a:moveTo>
                  <a:lnTo>
                    <a:pt x="4561586" y="2692908"/>
                  </a:lnTo>
                  <a:lnTo>
                    <a:pt x="4548886" y="2692908"/>
                  </a:lnTo>
                  <a:lnTo>
                    <a:pt x="4548886" y="2680208"/>
                  </a:lnTo>
                  <a:close/>
                  <a:moveTo>
                    <a:pt x="4548886" y="2705608"/>
                  </a:moveTo>
                  <a:lnTo>
                    <a:pt x="4548886" y="2718308"/>
                  </a:lnTo>
                  <a:lnTo>
                    <a:pt x="4536186" y="2718308"/>
                  </a:lnTo>
                  <a:lnTo>
                    <a:pt x="4536186" y="2705608"/>
                  </a:lnTo>
                  <a:close/>
                  <a:moveTo>
                    <a:pt x="4536186" y="2731008"/>
                  </a:moveTo>
                  <a:lnTo>
                    <a:pt x="4536186" y="2743708"/>
                  </a:lnTo>
                  <a:lnTo>
                    <a:pt x="4523486" y="2743708"/>
                  </a:lnTo>
                  <a:lnTo>
                    <a:pt x="4523486" y="2731008"/>
                  </a:lnTo>
                  <a:close/>
                  <a:moveTo>
                    <a:pt x="4523486" y="2756408"/>
                  </a:moveTo>
                  <a:lnTo>
                    <a:pt x="4523486" y="2769108"/>
                  </a:lnTo>
                  <a:lnTo>
                    <a:pt x="4510786" y="2769108"/>
                  </a:lnTo>
                  <a:lnTo>
                    <a:pt x="4510786" y="2756408"/>
                  </a:lnTo>
                  <a:close/>
                  <a:moveTo>
                    <a:pt x="4510786" y="2781808"/>
                  </a:moveTo>
                  <a:lnTo>
                    <a:pt x="4510786" y="2794508"/>
                  </a:lnTo>
                  <a:lnTo>
                    <a:pt x="4498086" y="2794508"/>
                  </a:lnTo>
                  <a:lnTo>
                    <a:pt x="4498086" y="2781808"/>
                  </a:lnTo>
                  <a:close/>
                  <a:moveTo>
                    <a:pt x="4498086" y="2807208"/>
                  </a:moveTo>
                  <a:lnTo>
                    <a:pt x="4498086" y="2819908"/>
                  </a:lnTo>
                  <a:lnTo>
                    <a:pt x="4485386" y="2819908"/>
                  </a:lnTo>
                  <a:lnTo>
                    <a:pt x="4485386" y="2807208"/>
                  </a:lnTo>
                  <a:close/>
                  <a:moveTo>
                    <a:pt x="4485386" y="2832608"/>
                  </a:moveTo>
                  <a:lnTo>
                    <a:pt x="4485386" y="2845308"/>
                  </a:lnTo>
                  <a:lnTo>
                    <a:pt x="4472686" y="2845308"/>
                  </a:lnTo>
                  <a:lnTo>
                    <a:pt x="4472686" y="2832608"/>
                  </a:lnTo>
                  <a:close/>
                  <a:moveTo>
                    <a:pt x="4472686" y="2858008"/>
                  </a:moveTo>
                  <a:lnTo>
                    <a:pt x="4472686" y="2870708"/>
                  </a:lnTo>
                  <a:lnTo>
                    <a:pt x="4459986" y="2870708"/>
                  </a:lnTo>
                  <a:lnTo>
                    <a:pt x="4459986" y="2858008"/>
                  </a:lnTo>
                  <a:close/>
                  <a:moveTo>
                    <a:pt x="4459986" y="2883408"/>
                  </a:moveTo>
                  <a:lnTo>
                    <a:pt x="4459986" y="2896108"/>
                  </a:lnTo>
                  <a:lnTo>
                    <a:pt x="4447286" y="2896108"/>
                  </a:lnTo>
                  <a:lnTo>
                    <a:pt x="4447286" y="2883408"/>
                  </a:lnTo>
                  <a:close/>
                  <a:moveTo>
                    <a:pt x="4447286" y="2908808"/>
                  </a:moveTo>
                  <a:lnTo>
                    <a:pt x="4447286" y="2921508"/>
                  </a:lnTo>
                  <a:lnTo>
                    <a:pt x="4434586" y="2921508"/>
                  </a:lnTo>
                  <a:lnTo>
                    <a:pt x="4434586" y="2908808"/>
                  </a:lnTo>
                  <a:close/>
                  <a:moveTo>
                    <a:pt x="4434586" y="2934208"/>
                  </a:moveTo>
                  <a:lnTo>
                    <a:pt x="4434586" y="2946908"/>
                  </a:lnTo>
                  <a:lnTo>
                    <a:pt x="4421886" y="2946908"/>
                  </a:lnTo>
                  <a:lnTo>
                    <a:pt x="4421886" y="2934208"/>
                  </a:lnTo>
                  <a:close/>
                  <a:moveTo>
                    <a:pt x="4421886" y="2959608"/>
                  </a:moveTo>
                  <a:lnTo>
                    <a:pt x="4421886" y="2972308"/>
                  </a:lnTo>
                  <a:lnTo>
                    <a:pt x="4409186" y="2972308"/>
                  </a:lnTo>
                  <a:lnTo>
                    <a:pt x="4409186" y="2959608"/>
                  </a:lnTo>
                  <a:close/>
                  <a:moveTo>
                    <a:pt x="4409186" y="2985008"/>
                  </a:moveTo>
                  <a:lnTo>
                    <a:pt x="4409186" y="2997708"/>
                  </a:lnTo>
                  <a:lnTo>
                    <a:pt x="4396486" y="2997708"/>
                  </a:lnTo>
                  <a:lnTo>
                    <a:pt x="4396486" y="2985008"/>
                  </a:lnTo>
                  <a:close/>
                  <a:moveTo>
                    <a:pt x="4396486" y="3010408"/>
                  </a:moveTo>
                  <a:lnTo>
                    <a:pt x="4396486" y="3023108"/>
                  </a:lnTo>
                  <a:lnTo>
                    <a:pt x="4383786" y="3023108"/>
                  </a:lnTo>
                  <a:lnTo>
                    <a:pt x="4383786" y="3010408"/>
                  </a:lnTo>
                  <a:close/>
                  <a:moveTo>
                    <a:pt x="4383786" y="3035808"/>
                  </a:moveTo>
                  <a:lnTo>
                    <a:pt x="4383786" y="3048508"/>
                  </a:lnTo>
                  <a:lnTo>
                    <a:pt x="4371086" y="3048508"/>
                  </a:lnTo>
                  <a:lnTo>
                    <a:pt x="4371086" y="3035808"/>
                  </a:lnTo>
                  <a:close/>
                  <a:moveTo>
                    <a:pt x="4371086" y="3061208"/>
                  </a:moveTo>
                  <a:lnTo>
                    <a:pt x="4371086" y="3073908"/>
                  </a:lnTo>
                  <a:lnTo>
                    <a:pt x="4358386" y="3073908"/>
                  </a:lnTo>
                  <a:lnTo>
                    <a:pt x="4358386" y="3061208"/>
                  </a:lnTo>
                  <a:close/>
                  <a:moveTo>
                    <a:pt x="4358386" y="3086608"/>
                  </a:moveTo>
                  <a:lnTo>
                    <a:pt x="4358386" y="3099308"/>
                  </a:lnTo>
                  <a:lnTo>
                    <a:pt x="4345686" y="3099308"/>
                  </a:lnTo>
                  <a:lnTo>
                    <a:pt x="4345686" y="3086608"/>
                  </a:lnTo>
                  <a:close/>
                  <a:moveTo>
                    <a:pt x="4345686" y="3112008"/>
                  </a:moveTo>
                  <a:lnTo>
                    <a:pt x="4345686" y="3124708"/>
                  </a:lnTo>
                  <a:lnTo>
                    <a:pt x="4332986" y="3124708"/>
                  </a:lnTo>
                  <a:lnTo>
                    <a:pt x="4332986" y="3112008"/>
                  </a:lnTo>
                  <a:close/>
                  <a:moveTo>
                    <a:pt x="4332986" y="3137408"/>
                  </a:moveTo>
                  <a:lnTo>
                    <a:pt x="4332986" y="3150108"/>
                  </a:lnTo>
                  <a:lnTo>
                    <a:pt x="4320286" y="3150108"/>
                  </a:lnTo>
                  <a:lnTo>
                    <a:pt x="4320286" y="3137408"/>
                  </a:lnTo>
                  <a:close/>
                  <a:moveTo>
                    <a:pt x="4320286" y="3162808"/>
                  </a:moveTo>
                  <a:lnTo>
                    <a:pt x="4320286" y="3175508"/>
                  </a:lnTo>
                  <a:lnTo>
                    <a:pt x="4307586" y="3175508"/>
                  </a:lnTo>
                  <a:lnTo>
                    <a:pt x="4307586" y="3162808"/>
                  </a:lnTo>
                  <a:close/>
                  <a:moveTo>
                    <a:pt x="4307586" y="3188208"/>
                  </a:moveTo>
                  <a:lnTo>
                    <a:pt x="4307586" y="3200908"/>
                  </a:lnTo>
                  <a:lnTo>
                    <a:pt x="4294886" y="3200908"/>
                  </a:lnTo>
                  <a:lnTo>
                    <a:pt x="4294886" y="3188208"/>
                  </a:lnTo>
                  <a:close/>
                  <a:moveTo>
                    <a:pt x="4294886" y="3213608"/>
                  </a:moveTo>
                  <a:lnTo>
                    <a:pt x="4294886" y="3226308"/>
                  </a:lnTo>
                  <a:lnTo>
                    <a:pt x="4282186" y="3226308"/>
                  </a:lnTo>
                  <a:lnTo>
                    <a:pt x="4282186" y="3213608"/>
                  </a:lnTo>
                  <a:close/>
                  <a:moveTo>
                    <a:pt x="4282186" y="3239008"/>
                  </a:moveTo>
                  <a:lnTo>
                    <a:pt x="4282186" y="3251708"/>
                  </a:lnTo>
                  <a:lnTo>
                    <a:pt x="4269486" y="3251708"/>
                  </a:lnTo>
                  <a:lnTo>
                    <a:pt x="4269486" y="3239008"/>
                  </a:lnTo>
                  <a:close/>
                  <a:moveTo>
                    <a:pt x="4269486" y="3264408"/>
                  </a:moveTo>
                  <a:lnTo>
                    <a:pt x="4269486" y="3277108"/>
                  </a:lnTo>
                  <a:lnTo>
                    <a:pt x="4256786" y="3277108"/>
                  </a:lnTo>
                  <a:lnTo>
                    <a:pt x="4256786" y="3264408"/>
                  </a:lnTo>
                  <a:close/>
                  <a:moveTo>
                    <a:pt x="4256786" y="3289808"/>
                  </a:moveTo>
                  <a:lnTo>
                    <a:pt x="4256786" y="3302508"/>
                  </a:lnTo>
                  <a:lnTo>
                    <a:pt x="4244086" y="3302508"/>
                  </a:lnTo>
                  <a:lnTo>
                    <a:pt x="4244086" y="3289808"/>
                  </a:lnTo>
                  <a:close/>
                  <a:moveTo>
                    <a:pt x="4244086" y="3315208"/>
                  </a:moveTo>
                  <a:lnTo>
                    <a:pt x="4244086" y="3327908"/>
                  </a:lnTo>
                  <a:lnTo>
                    <a:pt x="4231386" y="3327908"/>
                  </a:lnTo>
                  <a:lnTo>
                    <a:pt x="4231386" y="3315208"/>
                  </a:lnTo>
                  <a:close/>
                  <a:moveTo>
                    <a:pt x="4231386" y="3340608"/>
                  </a:moveTo>
                  <a:lnTo>
                    <a:pt x="4231386" y="3353308"/>
                  </a:lnTo>
                  <a:lnTo>
                    <a:pt x="4218686" y="3353308"/>
                  </a:lnTo>
                  <a:lnTo>
                    <a:pt x="4218686" y="3340608"/>
                  </a:lnTo>
                  <a:close/>
                  <a:moveTo>
                    <a:pt x="4218686" y="3366008"/>
                  </a:moveTo>
                  <a:lnTo>
                    <a:pt x="4218686" y="3378708"/>
                  </a:lnTo>
                  <a:lnTo>
                    <a:pt x="4205986" y="3378708"/>
                  </a:lnTo>
                  <a:lnTo>
                    <a:pt x="4205986" y="3366008"/>
                  </a:lnTo>
                  <a:close/>
                  <a:moveTo>
                    <a:pt x="4205986" y="3391408"/>
                  </a:moveTo>
                  <a:lnTo>
                    <a:pt x="4205986" y="3404108"/>
                  </a:lnTo>
                  <a:lnTo>
                    <a:pt x="4193286" y="3404108"/>
                  </a:lnTo>
                  <a:lnTo>
                    <a:pt x="4193286" y="3391408"/>
                  </a:lnTo>
                  <a:close/>
                  <a:moveTo>
                    <a:pt x="4193286" y="3416808"/>
                  </a:moveTo>
                  <a:lnTo>
                    <a:pt x="4193286" y="3429508"/>
                  </a:lnTo>
                  <a:lnTo>
                    <a:pt x="4180586" y="3429508"/>
                  </a:lnTo>
                  <a:lnTo>
                    <a:pt x="4180586" y="3416808"/>
                  </a:lnTo>
                  <a:close/>
                  <a:moveTo>
                    <a:pt x="4180586" y="3442208"/>
                  </a:moveTo>
                  <a:lnTo>
                    <a:pt x="4180586" y="3454908"/>
                  </a:lnTo>
                  <a:lnTo>
                    <a:pt x="4167886" y="3454908"/>
                  </a:lnTo>
                  <a:lnTo>
                    <a:pt x="4167886" y="3442208"/>
                  </a:lnTo>
                  <a:close/>
                  <a:moveTo>
                    <a:pt x="4167886" y="3467608"/>
                  </a:moveTo>
                  <a:lnTo>
                    <a:pt x="4167886" y="3480308"/>
                  </a:lnTo>
                  <a:lnTo>
                    <a:pt x="4155186" y="3480308"/>
                  </a:lnTo>
                  <a:lnTo>
                    <a:pt x="4155186" y="3467608"/>
                  </a:lnTo>
                  <a:close/>
                  <a:moveTo>
                    <a:pt x="4155186" y="3493008"/>
                  </a:moveTo>
                  <a:lnTo>
                    <a:pt x="4155186" y="3505708"/>
                  </a:lnTo>
                  <a:lnTo>
                    <a:pt x="4142486" y="3505708"/>
                  </a:lnTo>
                  <a:lnTo>
                    <a:pt x="4142486" y="3493008"/>
                  </a:lnTo>
                  <a:close/>
                  <a:moveTo>
                    <a:pt x="4142486" y="3518408"/>
                  </a:moveTo>
                  <a:lnTo>
                    <a:pt x="4142486" y="3531108"/>
                  </a:lnTo>
                  <a:lnTo>
                    <a:pt x="4129786" y="3531108"/>
                  </a:lnTo>
                  <a:lnTo>
                    <a:pt x="4129786" y="3518408"/>
                  </a:lnTo>
                  <a:close/>
                  <a:moveTo>
                    <a:pt x="4129786" y="3543808"/>
                  </a:moveTo>
                  <a:lnTo>
                    <a:pt x="4129786" y="3556508"/>
                  </a:lnTo>
                  <a:lnTo>
                    <a:pt x="4117086" y="3556508"/>
                  </a:lnTo>
                  <a:lnTo>
                    <a:pt x="4117086" y="3543808"/>
                  </a:lnTo>
                  <a:close/>
                  <a:moveTo>
                    <a:pt x="4117086" y="3569208"/>
                  </a:moveTo>
                  <a:lnTo>
                    <a:pt x="4117086" y="3581908"/>
                  </a:lnTo>
                  <a:lnTo>
                    <a:pt x="4104386" y="3581908"/>
                  </a:lnTo>
                  <a:lnTo>
                    <a:pt x="4104386" y="3569208"/>
                  </a:lnTo>
                  <a:close/>
                  <a:moveTo>
                    <a:pt x="4104386" y="3594608"/>
                  </a:moveTo>
                  <a:lnTo>
                    <a:pt x="4104386" y="3607308"/>
                  </a:lnTo>
                  <a:lnTo>
                    <a:pt x="4091686" y="3607308"/>
                  </a:lnTo>
                  <a:lnTo>
                    <a:pt x="4091686" y="3594608"/>
                  </a:lnTo>
                  <a:close/>
                  <a:moveTo>
                    <a:pt x="4091686" y="3620008"/>
                  </a:moveTo>
                  <a:lnTo>
                    <a:pt x="4091686" y="3632708"/>
                  </a:lnTo>
                  <a:lnTo>
                    <a:pt x="4078986" y="3632708"/>
                  </a:lnTo>
                  <a:lnTo>
                    <a:pt x="4078986" y="3620008"/>
                  </a:lnTo>
                  <a:close/>
                  <a:moveTo>
                    <a:pt x="4078986" y="3645408"/>
                  </a:moveTo>
                  <a:lnTo>
                    <a:pt x="4078986" y="3658108"/>
                  </a:lnTo>
                  <a:lnTo>
                    <a:pt x="4066286" y="3658108"/>
                  </a:lnTo>
                  <a:lnTo>
                    <a:pt x="4066286" y="3645408"/>
                  </a:lnTo>
                  <a:close/>
                  <a:moveTo>
                    <a:pt x="4066286" y="3670808"/>
                  </a:moveTo>
                  <a:lnTo>
                    <a:pt x="4066286" y="3683508"/>
                  </a:lnTo>
                  <a:lnTo>
                    <a:pt x="4053586" y="3683508"/>
                  </a:lnTo>
                  <a:lnTo>
                    <a:pt x="4053586" y="3670808"/>
                  </a:lnTo>
                  <a:close/>
                  <a:moveTo>
                    <a:pt x="4053586" y="3696208"/>
                  </a:moveTo>
                  <a:lnTo>
                    <a:pt x="4053586" y="3708908"/>
                  </a:lnTo>
                  <a:lnTo>
                    <a:pt x="4040886" y="3708908"/>
                  </a:lnTo>
                  <a:lnTo>
                    <a:pt x="4040886" y="3696208"/>
                  </a:lnTo>
                  <a:close/>
                  <a:moveTo>
                    <a:pt x="4040886" y="3721608"/>
                  </a:moveTo>
                  <a:lnTo>
                    <a:pt x="4040886" y="3734308"/>
                  </a:lnTo>
                  <a:lnTo>
                    <a:pt x="4028186" y="3734308"/>
                  </a:lnTo>
                  <a:lnTo>
                    <a:pt x="4028186" y="3721608"/>
                  </a:lnTo>
                  <a:close/>
                  <a:moveTo>
                    <a:pt x="4028186" y="3747008"/>
                  </a:moveTo>
                  <a:lnTo>
                    <a:pt x="4028186" y="3759708"/>
                  </a:lnTo>
                  <a:lnTo>
                    <a:pt x="4015486" y="3759708"/>
                  </a:lnTo>
                  <a:lnTo>
                    <a:pt x="4015486" y="3747008"/>
                  </a:lnTo>
                  <a:close/>
                  <a:moveTo>
                    <a:pt x="4015486" y="3772408"/>
                  </a:moveTo>
                  <a:lnTo>
                    <a:pt x="4015486" y="3785108"/>
                  </a:lnTo>
                  <a:lnTo>
                    <a:pt x="4002786" y="3785108"/>
                  </a:lnTo>
                  <a:lnTo>
                    <a:pt x="4002786" y="3772408"/>
                  </a:lnTo>
                  <a:close/>
                  <a:moveTo>
                    <a:pt x="4002786" y="3797808"/>
                  </a:moveTo>
                  <a:lnTo>
                    <a:pt x="4002786" y="3810508"/>
                  </a:lnTo>
                  <a:lnTo>
                    <a:pt x="3990086" y="3810508"/>
                  </a:lnTo>
                  <a:lnTo>
                    <a:pt x="3990086" y="3797808"/>
                  </a:lnTo>
                  <a:close/>
                  <a:moveTo>
                    <a:pt x="3990086" y="3823208"/>
                  </a:moveTo>
                  <a:lnTo>
                    <a:pt x="3990086" y="3835908"/>
                  </a:lnTo>
                  <a:lnTo>
                    <a:pt x="3977386" y="3835908"/>
                  </a:lnTo>
                  <a:lnTo>
                    <a:pt x="3977386" y="3823208"/>
                  </a:lnTo>
                  <a:close/>
                  <a:moveTo>
                    <a:pt x="3977386" y="3848608"/>
                  </a:moveTo>
                  <a:lnTo>
                    <a:pt x="3977386" y="3861308"/>
                  </a:lnTo>
                  <a:lnTo>
                    <a:pt x="3964686" y="3861308"/>
                  </a:lnTo>
                  <a:lnTo>
                    <a:pt x="3964686" y="3848608"/>
                  </a:lnTo>
                  <a:close/>
                  <a:moveTo>
                    <a:pt x="3964686" y="3874008"/>
                  </a:moveTo>
                  <a:lnTo>
                    <a:pt x="3964686" y="3886708"/>
                  </a:lnTo>
                  <a:lnTo>
                    <a:pt x="3951986" y="3886708"/>
                  </a:lnTo>
                  <a:lnTo>
                    <a:pt x="3951986" y="3874008"/>
                  </a:lnTo>
                  <a:close/>
                  <a:moveTo>
                    <a:pt x="3951986" y="3899408"/>
                  </a:moveTo>
                  <a:lnTo>
                    <a:pt x="3951986" y="3912108"/>
                  </a:lnTo>
                  <a:lnTo>
                    <a:pt x="3939286" y="3912108"/>
                  </a:lnTo>
                  <a:lnTo>
                    <a:pt x="3939286" y="3899408"/>
                  </a:lnTo>
                  <a:close/>
                  <a:moveTo>
                    <a:pt x="3939286" y="3924808"/>
                  </a:moveTo>
                  <a:lnTo>
                    <a:pt x="3939286" y="3937508"/>
                  </a:lnTo>
                  <a:lnTo>
                    <a:pt x="3926586" y="3937508"/>
                  </a:lnTo>
                  <a:lnTo>
                    <a:pt x="3926586" y="3924808"/>
                  </a:lnTo>
                  <a:close/>
                  <a:moveTo>
                    <a:pt x="3926586" y="3950208"/>
                  </a:moveTo>
                  <a:lnTo>
                    <a:pt x="3926586" y="3962908"/>
                  </a:lnTo>
                  <a:lnTo>
                    <a:pt x="3913886" y="3962908"/>
                  </a:lnTo>
                  <a:lnTo>
                    <a:pt x="3913886" y="3950208"/>
                  </a:lnTo>
                  <a:close/>
                  <a:moveTo>
                    <a:pt x="3913886" y="3975608"/>
                  </a:moveTo>
                  <a:lnTo>
                    <a:pt x="3913886" y="3988308"/>
                  </a:lnTo>
                  <a:lnTo>
                    <a:pt x="3901186" y="3988308"/>
                  </a:lnTo>
                  <a:lnTo>
                    <a:pt x="3901186" y="3975608"/>
                  </a:lnTo>
                  <a:close/>
                  <a:moveTo>
                    <a:pt x="3901186" y="4001008"/>
                  </a:moveTo>
                  <a:lnTo>
                    <a:pt x="3901186" y="4013708"/>
                  </a:lnTo>
                  <a:lnTo>
                    <a:pt x="3888486" y="4013708"/>
                  </a:lnTo>
                  <a:lnTo>
                    <a:pt x="3888486" y="4001008"/>
                  </a:lnTo>
                  <a:close/>
                  <a:moveTo>
                    <a:pt x="3888486" y="4026408"/>
                  </a:moveTo>
                  <a:lnTo>
                    <a:pt x="3888486" y="4039108"/>
                  </a:lnTo>
                  <a:lnTo>
                    <a:pt x="3875786" y="4039108"/>
                  </a:lnTo>
                  <a:lnTo>
                    <a:pt x="3875786" y="4026408"/>
                  </a:lnTo>
                  <a:close/>
                  <a:moveTo>
                    <a:pt x="3875786" y="4051808"/>
                  </a:moveTo>
                  <a:lnTo>
                    <a:pt x="3875786" y="4064508"/>
                  </a:lnTo>
                  <a:lnTo>
                    <a:pt x="3863086" y="4064508"/>
                  </a:lnTo>
                  <a:lnTo>
                    <a:pt x="3863086" y="4051808"/>
                  </a:lnTo>
                  <a:close/>
                  <a:moveTo>
                    <a:pt x="3863086" y="4077208"/>
                  </a:moveTo>
                  <a:lnTo>
                    <a:pt x="3863086" y="4089908"/>
                  </a:lnTo>
                  <a:lnTo>
                    <a:pt x="3850386" y="4089908"/>
                  </a:lnTo>
                  <a:lnTo>
                    <a:pt x="3850386" y="4077208"/>
                  </a:lnTo>
                  <a:close/>
                  <a:moveTo>
                    <a:pt x="3850386" y="4102608"/>
                  </a:moveTo>
                  <a:lnTo>
                    <a:pt x="3850386" y="4115308"/>
                  </a:lnTo>
                  <a:lnTo>
                    <a:pt x="3837686" y="4115308"/>
                  </a:lnTo>
                  <a:lnTo>
                    <a:pt x="3837686" y="4102608"/>
                  </a:lnTo>
                  <a:close/>
                  <a:moveTo>
                    <a:pt x="3822700" y="4125722"/>
                  </a:moveTo>
                  <a:lnTo>
                    <a:pt x="3810000" y="4125722"/>
                  </a:lnTo>
                  <a:lnTo>
                    <a:pt x="3810000" y="4113022"/>
                  </a:lnTo>
                  <a:lnTo>
                    <a:pt x="3822700" y="4113022"/>
                  </a:lnTo>
                  <a:close/>
                  <a:moveTo>
                    <a:pt x="3797300" y="4113022"/>
                  </a:moveTo>
                  <a:lnTo>
                    <a:pt x="3784600" y="4113022"/>
                  </a:lnTo>
                  <a:lnTo>
                    <a:pt x="3784600" y="4100322"/>
                  </a:lnTo>
                  <a:lnTo>
                    <a:pt x="3797300" y="4100322"/>
                  </a:lnTo>
                  <a:close/>
                  <a:moveTo>
                    <a:pt x="3771900" y="4100322"/>
                  </a:moveTo>
                  <a:lnTo>
                    <a:pt x="3759200" y="4100322"/>
                  </a:lnTo>
                  <a:lnTo>
                    <a:pt x="3759200" y="4087622"/>
                  </a:lnTo>
                  <a:lnTo>
                    <a:pt x="3771900" y="4087622"/>
                  </a:lnTo>
                  <a:close/>
                  <a:moveTo>
                    <a:pt x="3746500" y="4087622"/>
                  </a:moveTo>
                  <a:lnTo>
                    <a:pt x="3733800" y="4087622"/>
                  </a:lnTo>
                  <a:lnTo>
                    <a:pt x="3733800" y="4074922"/>
                  </a:lnTo>
                  <a:lnTo>
                    <a:pt x="3746500" y="4074922"/>
                  </a:lnTo>
                  <a:close/>
                  <a:moveTo>
                    <a:pt x="3721100" y="4074922"/>
                  </a:moveTo>
                  <a:lnTo>
                    <a:pt x="3708400" y="4074922"/>
                  </a:lnTo>
                  <a:lnTo>
                    <a:pt x="3708400" y="4062222"/>
                  </a:lnTo>
                  <a:lnTo>
                    <a:pt x="3721100" y="4062222"/>
                  </a:lnTo>
                  <a:close/>
                  <a:moveTo>
                    <a:pt x="3695700" y="4062222"/>
                  </a:moveTo>
                  <a:lnTo>
                    <a:pt x="3683000" y="4062222"/>
                  </a:lnTo>
                  <a:lnTo>
                    <a:pt x="3683000" y="4049522"/>
                  </a:lnTo>
                  <a:lnTo>
                    <a:pt x="3695700" y="4049522"/>
                  </a:lnTo>
                  <a:close/>
                  <a:moveTo>
                    <a:pt x="3670300" y="4049522"/>
                  </a:moveTo>
                  <a:lnTo>
                    <a:pt x="3657600" y="4049522"/>
                  </a:lnTo>
                  <a:lnTo>
                    <a:pt x="3657600" y="4036822"/>
                  </a:lnTo>
                  <a:lnTo>
                    <a:pt x="3670300" y="4036822"/>
                  </a:lnTo>
                  <a:close/>
                  <a:moveTo>
                    <a:pt x="3644900" y="4036822"/>
                  </a:moveTo>
                  <a:lnTo>
                    <a:pt x="3632200" y="4036822"/>
                  </a:lnTo>
                  <a:lnTo>
                    <a:pt x="3632200" y="4024122"/>
                  </a:lnTo>
                  <a:lnTo>
                    <a:pt x="3644900" y="4024122"/>
                  </a:lnTo>
                  <a:close/>
                  <a:moveTo>
                    <a:pt x="3619500" y="4024122"/>
                  </a:moveTo>
                  <a:lnTo>
                    <a:pt x="3606800" y="4024122"/>
                  </a:lnTo>
                  <a:lnTo>
                    <a:pt x="3606800" y="4011422"/>
                  </a:lnTo>
                  <a:lnTo>
                    <a:pt x="3619500" y="4011422"/>
                  </a:lnTo>
                  <a:close/>
                  <a:moveTo>
                    <a:pt x="3594100" y="4011422"/>
                  </a:moveTo>
                  <a:lnTo>
                    <a:pt x="3581400" y="4011422"/>
                  </a:lnTo>
                  <a:lnTo>
                    <a:pt x="3581400" y="3998722"/>
                  </a:lnTo>
                  <a:lnTo>
                    <a:pt x="3594100" y="3998722"/>
                  </a:lnTo>
                  <a:close/>
                  <a:moveTo>
                    <a:pt x="3568700" y="3998722"/>
                  </a:moveTo>
                  <a:lnTo>
                    <a:pt x="3556000" y="3998722"/>
                  </a:lnTo>
                  <a:lnTo>
                    <a:pt x="3556000" y="3986022"/>
                  </a:lnTo>
                  <a:lnTo>
                    <a:pt x="3568700" y="3986022"/>
                  </a:lnTo>
                  <a:close/>
                  <a:moveTo>
                    <a:pt x="3543300" y="3986022"/>
                  </a:moveTo>
                  <a:lnTo>
                    <a:pt x="3530600" y="3986022"/>
                  </a:lnTo>
                  <a:lnTo>
                    <a:pt x="3530600" y="3973322"/>
                  </a:lnTo>
                  <a:lnTo>
                    <a:pt x="3543300" y="3973322"/>
                  </a:lnTo>
                  <a:close/>
                  <a:moveTo>
                    <a:pt x="3517900" y="3973322"/>
                  </a:moveTo>
                  <a:lnTo>
                    <a:pt x="3505200" y="3973322"/>
                  </a:lnTo>
                  <a:lnTo>
                    <a:pt x="3505200" y="3960622"/>
                  </a:lnTo>
                  <a:lnTo>
                    <a:pt x="3517900" y="3960622"/>
                  </a:lnTo>
                  <a:close/>
                  <a:moveTo>
                    <a:pt x="3492500" y="3960622"/>
                  </a:moveTo>
                  <a:lnTo>
                    <a:pt x="3479800" y="3960622"/>
                  </a:lnTo>
                  <a:lnTo>
                    <a:pt x="3479800" y="3947922"/>
                  </a:lnTo>
                  <a:lnTo>
                    <a:pt x="3492500" y="3947922"/>
                  </a:lnTo>
                  <a:close/>
                  <a:moveTo>
                    <a:pt x="3467100" y="3947922"/>
                  </a:moveTo>
                  <a:lnTo>
                    <a:pt x="3454400" y="3947922"/>
                  </a:lnTo>
                  <a:lnTo>
                    <a:pt x="3454400" y="3935222"/>
                  </a:lnTo>
                  <a:lnTo>
                    <a:pt x="3467100" y="3935222"/>
                  </a:lnTo>
                  <a:close/>
                  <a:moveTo>
                    <a:pt x="3441700" y="3935222"/>
                  </a:moveTo>
                  <a:lnTo>
                    <a:pt x="3429000" y="3935222"/>
                  </a:lnTo>
                  <a:lnTo>
                    <a:pt x="3429000" y="3922522"/>
                  </a:lnTo>
                  <a:lnTo>
                    <a:pt x="3441700" y="3922522"/>
                  </a:lnTo>
                  <a:close/>
                  <a:moveTo>
                    <a:pt x="3416300" y="3922522"/>
                  </a:moveTo>
                  <a:lnTo>
                    <a:pt x="3403600" y="3922522"/>
                  </a:lnTo>
                  <a:lnTo>
                    <a:pt x="3403600" y="3909822"/>
                  </a:lnTo>
                  <a:lnTo>
                    <a:pt x="3416300" y="3909822"/>
                  </a:lnTo>
                  <a:close/>
                  <a:moveTo>
                    <a:pt x="3390900" y="3909822"/>
                  </a:moveTo>
                  <a:lnTo>
                    <a:pt x="3378200" y="3909822"/>
                  </a:lnTo>
                  <a:lnTo>
                    <a:pt x="3378200" y="3897122"/>
                  </a:lnTo>
                  <a:lnTo>
                    <a:pt x="3390900" y="3897122"/>
                  </a:lnTo>
                  <a:close/>
                  <a:moveTo>
                    <a:pt x="3365500" y="3897122"/>
                  </a:moveTo>
                  <a:lnTo>
                    <a:pt x="3352800" y="3897122"/>
                  </a:lnTo>
                  <a:lnTo>
                    <a:pt x="3352800" y="3884422"/>
                  </a:lnTo>
                  <a:lnTo>
                    <a:pt x="3365500" y="3884422"/>
                  </a:lnTo>
                  <a:close/>
                  <a:moveTo>
                    <a:pt x="3340100" y="3884422"/>
                  </a:moveTo>
                  <a:lnTo>
                    <a:pt x="3327400" y="3884422"/>
                  </a:lnTo>
                  <a:lnTo>
                    <a:pt x="3327400" y="3871722"/>
                  </a:lnTo>
                  <a:lnTo>
                    <a:pt x="3340100" y="3871722"/>
                  </a:lnTo>
                  <a:close/>
                  <a:moveTo>
                    <a:pt x="3314700" y="3871722"/>
                  </a:moveTo>
                  <a:lnTo>
                    <a:pt x="3302000" y="3871722"/>
                  </a:lnTo>
                  <a:lnTo>
                    <a:pt x="3302000" y="3859022"/>
                  </a:lnTo>
                  <a:lnTo>
                    <a:pt x="3314700" y="3859022"/>
                  </a:lnTo>
                  <a:close/>
                  <a:moveTo>
                    <a:pt x="3289300" y="3859022"/>
                  </a:moveTo>
                  <a:lnTo>
                    <a:pt x="3276600" y="3859022"/>
                  </a:lnTo>
                  <a:lnTo>
                    <a:pt x="3276600" y="3846322"/>
                  </a:lnTo>
                  <a:lnTo>
                    <a:pt x="3289300" y="3846322"/>
                  </a:lnTo>
                  <a:close/>
                  <a:moveTo>
                    <a:pt x="3263900" y="3846322"/>
                  </a:moveTo>
                  <a:lnTo>
                    <a:pt x="3251200" y="3846322"/>
                  </a:lnTo>
                  <a:lnTo>
                    <a:pt x="3251200" y="3833622"/>
                  </a:lnTo>
                  <a:lnTo>
                    <a:pt x="3263900" y="3833622"/>
                  </a:lnTo>
                  <a:close/>
                  <a:moveTo>
                    <a:pt x="3238500" y="3833622"/>
                  </a:moveTo>
                  <a:lnTo>
                    <a:pt x="3225800" y="3833622"/>
                  </a:lnTo>
                  <a:lnTo>
                    <a:pt x="3225800" y="3820922"/>
                  </a:lnTo>
                  <a:lnTo>
                    <a:pt x="3238500" y="3820922"/>
                  </a:lnTo>
                  <a:close/>
                  <a:moveTo>
                    <a:pt x="3213100" y="3820922"/>
                  </a:moveTo>
                  <a:lnTo>
                    <a:pt x="3200400" y="3820922"/>
                  </a:lnTo>
                  <a:lnTo>
                    <a:pt x="3200400" y="3808222"/>
                  </a:lnTo>
                  <a:lnTo>
                    <a:pt x="3213100" y="3808222"/>
                  </a:lnTo>
                  <a:close/>
                  <a:moveTo>
                    <a:pt x="3187700" y="3808222"/>
                  </a:moveTo>
                  <a:lnTo>
                    <a:pt x="3175000" y="3808222"/>
                  </a:lnTo>
                  <a:lnTo>
                    <a:pt x="3175000" y="3795522"/>
                  </a:lnTo>
                  <a:lnTo>
                    <a:pt x="3187700" y="3795522"/>
                  </a:lnTo>
                  <a:close/>
                  <a:moveTo>
                    <a:pt x="3162300" y="3795522"/>
                  </a:moveTo>
                  <a:lnTo>
                    <a:pt x="3149600" y="3795522"/>
                  </a:lnTo>
                  <a:lnTo>
                    <a:pt x="3149600" y="3782822"/>
                  </a:lnTo>
                  <a:lnTo>
                    <a:pt x="3162300" y="3782822"/>
                  </a:lnTo>
                  <a:close/>
                  <a:moveTo>
                    <a:pt x="3136900" y="3782822"/>
                  </a:moveTo>
                  <a:lnTo>
                    <a:pt x="3124200" y="3782822"/>
                  </a:lnTo>
                  <a:lnTo>
                    <a:pt x="3124200" y="3770122"/>
                  </a:lnTo>
                  <a:lnTo>
                    <a:pt x="3136900" y="3770122"/>
                  </a:lnTo>
                  <a:close/>
                  <a:moveTo>
                    <a:pt x="3111500" y="3770122"/>
                  </a:moveTo>
                  <a:lnTo>
                    <a:pt x="3098800" y="3770122"/>
                  </a:lnTo>
                  <a:lnTo>
                    <a:pt x="3098800" y="3757422"/>
                  </a:lnTo>
                  <a:lnTo>
                    <a:pt x="3111500" y="3757422"/>
                  </a:lnTo>
                  <a:close/>
                  <a:moveTo>
                    <a:pt x="3086100" y="3757422"/>
                  </a:moveTo>
                  <a:lnTo>
                    <a:pt x="3073400" y="3757422"/>
                  </a:lnTo>
                  <a:lnTo>
                    <a:pt x="3073400" y="3744722"/>
                  </a:lnTo>
                  <a:lnTo>
                    <a:pt x="3086100" y="3744722"/>
                  </a:lnTo>
                  <a:close/>
                  <a:moveTo>
                    <a:pt x="3060700" y="3744722"/>
                  </a:moveTo>
                  <a:lnTo>
                    <a:pt x="3048000" y="3744722"/>
                  </a:lnTo>
                  <a:lnTo>
                    <a:pt x="3048000" y="3732022"/>
                  </a:lnTo>
                  <a:lnTo>
                    <a:pt x="3060700" y="3732022"/>
                  </a:lnTo>
                  <a:close/>
                  <a:moveTo>
                    <a:pt x="3035300" y="3732022"/>
                  </a:moveTo>
                  <a:lnTo>
                    <a:pt x="3022600" y="3732022"/>
                  </a:lnTo>
                  <a:lnTo>
                    <a:pt x="3022600" y="3719322"/>
                  </a:lnTo>
                  <a:lnTo>
                    <a:pt x="3035300" y="3719322"/>
                  </a:lnTo>
                  <a:close/>
                  <a:moveTo>
                    <a:pt x="3009900" y="3719322"/>
                  </a:moveTo>
                  <a:lnTo>
                    <a:pt x="2997200" y="3719322"/>
                  </a:lnTo>
                  <a:lnTo>
                    <a:pt x="2997200" y="3706622"/>
                  </a:lnTo>
                  <a:lnTo>
                    <a:pt x="3009900" y="3706622"/>
                  </a:lnTo>
                  <a:close/>
                  <a:moveTo>
                    <a:pt x="2984500" y="3706622"/>
                  </a:moveTo>
                  <a:lnTo>
                    <a:pt x="2971800" y="3706622"/>
                  </a:lnTo>
                  <a:lnTo>
                    <a:pt x="2971800" y="3693922"/>
                  </a:lnTo>
                  <a:lnTo>
                    <a:pt x="2984500" y="3693922"/>
                  </a:lnTo>
                  <a:close/>
                  <a:moveTo>
                    <a:pt x="2959100" y="3693922"/>
                  </a:moveTo>
                  <a:lnTo>
                    <a:pt x="2946400" y="3693922"/>
                  </a:lnTo>
                  <a:lnTo>
                    <a:pt x="2946400" y="3681222"/>
                  </a:lnTo>
                  <a:lnTo>
                    <a:pt x="2959100" y="3681222"/>
                  </a:lnTo>
                  <a:close/>
                  <a:moveTo>
                    <a:pt x="2933700" y="3681222"/>
                  </a:moveTo>
                  <a:lnTo>
                    <a:pt x="2921000" y="3681222"/>
                  </a:lnTo>
                  <a:lnTo>
                    <a:pt x="2921000" y="3668522"/>
                  </a:lnTo>
                  <a:lnTo>
                    <a:pt x="2933700" y="3668522"/>
                  </a:lnTo>
                  <a:close/>
                  <a:moveTo>
                    <a:pt x="2908300" y="3668522"/>
                  </a:moveTo>
                  <a:lnTo>
                    <a:pt x="2895600" y="3668522"/>
                  </a:lnTo>
                  <a:lnTo>
                    <a:pt x="2895600" y="3655822"/>
                  </a:lnTo>
                  <a:lnTo>
                    <a:pt x="2908300" y="3655822"/>
                  </a:lnTo>
                  <a:close/>
                  <a:moveTo>
                    <a:pt x="2882900" y="3655822"/>
                  </a:moveTo>
                  <a:lnTo>
                    <a:pt x="2870200" y="3655822"/>
                  </a:lnTo>
                  <a:lnTo>
                    <a:pt x="2870200" y="3643122"/>
                  </a:lnTo>
                  <a:lnTo>
                    <a:pt x="2882900" y="3643122"/>
                  </a:lnTo>
                  <a:close/>
                  <a:moveTo>
                    <a:pt x="2857500" y="3643122"/>
                  </a:moveTo>
                  <a:lnTo>
                    <a:pt x="2844800" y="3643122"/>
                  </a:lnTo>
                  <a:lnTo>
                    <a:pt x="2844800" y="3630422"/>
                  </a:lnTo>
                  <a:lnTo>
                    <a:pt x="2857500" y="3630422"/>
                  </a:lnTo>
                  <a:close/>
                  <a:moveTo>
                    <a:pt x="2832100" y="3630422"/>
                  </a:moveTo>
                  <a:lnTo>
                    <a:pt x="2819400" y="3630422"/>
                  </a:lnTo>
                  <a:lnTo>
                    <a:pt x="2819400" y="3617722"/>
                  </a:lnTo>
                  <a:lnTo>
                    <a:pt x="2832100" y="3617722"/>
                  </a:lnTo>
                  <a:close/>
                  <a:moveTo>
                    <a:pt x="2806700" y="3617722"/>
                  </a:moveTo>
                  <a:lnTo>
                    <a:pt x="2794000" y="3617722"/>
                  </a:lnTo>
                  <a:lnTo>
                    <a:pt x="2794000" y="3605022"/>
                  </a:lnTo>
                  <a:lnTo>
                    <a:pt x="2806700" y="3605022"/>
                  </a:lnTo>
                  <a:close/>
                  <a:moveTo>
                    <a:pt x="2781300" y="3605022"/>
                  </a:moveTo>
                  <a:lnTo>
                    <a:pt x="2768600" y="3605022"/>
                  </a:lnTo>
                  <a:lnTo>
                    <a:pt x="2768600" y="3592322"/>
                  </a:lnTo>
                  <a:lnTo>
                    <a:pt x="2781300" y="3592322"/>
                  </a:lnTo>
                  <a:close/>
                  <a:moveTo>
                    <a:pt x="2755900" y="3592322"/>
                  </a:moveTo>
                  <a:lnTo>
                    <a:pt x="2743200" y="3592322"/>
                  </a:lnTo>
                  <a:lnTo>
                    <a:pt x="2743200" y="3579622"/>
                  </a:lnTo>
                  <a:lnTo>
                    <a:pt x="2755900" y="3579622"/>
                  </a:lnTo>
                  <a:close/>
                  <a:moveTo>
                    <a:pt x="2730500" y="3579622"/>
                  </a:moveTo>
                  <a:lnTo>
                    <a:pt x="2717800" y="3579622"/>
                  </a:lnTo>
                  <a:lnTo>
                    <a:pt x="2717800" y="3566922"/>
                  </a:lnTo>
                  <a:lnTo>
                    <a:pt x="2730500" y="3566922"/>
                  </a:lnTo>
                  <a:close/>
                  <a:moveTo>
                    <a:pt x="2705100" y="3566922"/>
                  </a:moveTo>
                  <a:lnTo>
                    <a:pt x="2692400" y="3566922"/>
                  </a:lnTo>
                  <a:lnTo>
                    <a:pt x="2692400" y="3554222"/>
                  </a:lnTo>
                  <a:lnTo>
                    <a:pt x="2705100" y="3554222"/>
                  </a:lnTo>
                  <a:close/>
                  <a:moveTo>
                    <a:pt x="2679700" y="3554222"/>
                  </a:moveTo>
                  <a:lnTo>
                    <a:pt x="2667000" y="3554222"/>
                  </a:lnTo>
                  <a:lnTo>
                    <a:pt x="2667000" y="3541522"/>
                  </a:lnTo>
                  <a:lnTo>
                    <a:pt x="2679700" y="3541522"/>
                  </a:lnTo>
                  <a:close/>
                  <a:moveTo>
                    <a:pt x="2654300" y="3541522"/>
                  </a:moveTo>
                  <a:lnTo>
                    <a:pt x="2641600" y="3541522"/>
                  </a:lnTo>
                  <a:lnTo>
                    <a:pt x="2641600" y="3528822"/>
                  </a:lnTo>
                  <a:lnTo>
                    <a:pt x="2654300" y="3528822"/>
                  </a:lnTo>
                  <a:close/>
                  <a:moveTo>
                    <a:pt x="2628900" y="3528822"/>
                  </a:moveTo>
                  <a:lnTo>
                    <a:pt x="2616200" y="3528822"/>
                  </a:lnTo>
                  <a:lnTo>
                    <a:pt x="2616200" y="3516122"/>
                  </a:lnTo>
                  <a:lnTo>
                    <a:pt x="2628900" y="3516122"/>
                  </a:lnTo>
                  <a:close/>
                  <a:moveTo>
                    <a:pt x="2603500" y="3516122"/>
                  </a:moveTo>
                  <a:lnTo>
                    <a:pt x="2590800" y="3516122"/>
                  </a:lnTo>
                  <a:lnTo>
                    <a:pt x="2590800" y="3503422"/>
                  </a:lnTo>
                  <a:lnTo>
                    <a:pt x="2603500" y="3503422"/>
                  </a:lnTo>
                  <a:close/>
                  <a:moveTo>
                    <a:pt x="2578100" y="3503422"/>
                  </a:moveTo>
                  <a:lnTo>
                    <a:pt x="2565400" y="3503422"/>
                  </a:lnTo>
                  <a:lnTo>
                    <a:pt x="2565400" y="3490722"/>
                  </a:lnTo>
                  <a:lnTo>
                    <a:pt x="2578100" y="3490722"/>
                  </a:lnTo>
                  <a:close/>
                  <a:moveTo>
                    <a:pt x="2552700" y="3490722"/>
                  </a:moveTo>
                  <a:lnTo>
                    <a:pt x="2540000" y="3490722"/>
                  </a:lnTo>
                  <a:lnTo>
                    <a:pt x="2540000" y="3478022"/>
                  </a:lnTo>
                  <a:lnTo>
                    <a:pt x="2552700" y="3478022"/>
                  </a:lnTo>
                  <a:close/>
                  <a:moveTo>
                    <a:pt x="2527300" y="3478022"/>
                  </a:moveTo>
                  <a:lnTo>
                    <a:pt x="2514600" y="3478022"/>
                  </a:lnTo>
                  <a:lnTo>
                    <a:pt x="2514600" y="3465322"/>
                  </a:lnTo>
                  <a:lnTo>
                    <a:pt x="2527300" y="3465322"/>
                  </a:lnTo>
                  <a:close/>
                  <a:moveTo>
                    <a:pt x="2501900" y="3465322"/>
                  </a:moveTo>
                  <a:lnTo>
                    <a:pt x="2489200" y="3465322"/>
                  </a:lnTo>
                  <a:lnTo>
                    <a:pt x="2489200" y="3452622"/>
                  </a:lnTo>
                  <a:lnTo>
                    <a:pt x="2501900" y="3452622"/>
                  </a:lnTo>
                  <a:close/>
                  <a:moveTo>
                    <a:pt x="2476500" y="3452622"/>
                  </a:moveTo>
                  <a:lnTo>
                    <a:pt x="2463800" y="3452622"/>
                  </a:lnTo>
                  <a:lnTo>
                    <a:pt x="2463800" y="3439922"/>
                  </a:lnTo>
                  <a:lnTo>
                    <a:pt x="2476500" y="3439922"/>
                  </a:lnTo>
                  <a:close/>
                  <a:moveTo>
                    <a:pt x="2451100" y="3439922"/>
                  </a:moveTo>
                  <a:lnTo>
                    <a:pt x="2438400" y="3439922"/>
                  </a:lnTo>
                  <a:lnTo>
                    <a:pt x="2438400" y="3427222"/>
                  </a:lnTo>
                  <a:lnTo>
                    <a:pt x="2451100" y="3427222"/>
                  </a:lnTo>
                  <a:close/>
                  <a:moveTo>
                    <a:pt x="2425700" y="3427222"/>
                  </a:moveTo>
                  <a:lnTo>
                    <a:pt x="2413000" y="3427222"/>
                  </a:lnTo>
                  <a:lnTo>
                    <a:pt x="2413000" y="3414522"/>
                  </a:lnTo>
                  <a:lnTo>
                    <a:pt x="2425700" y="3414522"/>
                  </a:lnTo>
                  <a:close/>
                  <a:moveTo>
                    <a:pt x="2400300" y="3414522"/>
                  </a:moveTo>
                  <a:lnTo>
                    <a:pt x="2387600" y="3414522"/>
                  </a:lnTo>
                  <a:lnTo>
                    <a:pt x="2387600" y="3401822"/>
                  </a:lnTo>
                  <a:lnTo>
                    <a:pt x="2400300" y="3401822"/>
                  </a:lnTo>
                  <a:close/>
                  <a:moveTo>
                    <a:pt x="2374900" y="3401822"/>
                  </a:moveTo>
                  <a:lnTo>
                    <a:pt x="2362200" y="3401822"/>
                  </a:lnTo>
                  <a:lnTo>
                    <a:pt x="2362200" y="3389122"/>
                  </a:lnTo>
                  <a:lnTo>
                    <a:pt x="2374900" y="3389122"/>
                  </a:lnTo>
                  <a:close/>
                  <a:moveTo>
                    <a:pt x="2349500" y="3389122"/>
                  </a:moveTo>
                  <a:lnTo>
                    <a:pt x="2336800" y="3389122"/>
                  </a:lnTo>
                  <a:lnTo>
                    <a:pt x="2336800" y="3376422"/>
                  </a:lnTo>
                  <a:lnTo>
                    <a:pt x="2349500" y="3376422"/>
                  </a:lnTo>
                  <a:close/>
                  <a:moveTo>
                    <a:pt x="2324100" y="3376422"/>
                  </a:moveTo>
                  <a:lnTo>
                    <a:pt x="2311400" y="3376422"/>
                  </a:lnTo>
                  <a:lnTo>
                    <a:pt x="2311400" y="3363722"/>
                  </a:lnTo>
                  <a:lnTo>
                    <a:pt x="2324100" y="3363722"/>
                  </a:lnTo>
                  <a:close/>
                  <a:moveTo>
                    <a:pt x="2298700" y="3363722"/>
                  </a:moveTo>
                  <a:lnTo>
                    <a:pt x="2286000" y="3363722"/>
                  </a:lnTo>
                  <a:lnTo>
                    <a:pt x="2286000" y="3351022"/>
                  </a:lnTo>
                  <a:lnTo>
                    <a:pt x="2298700" y="3351022"/>
                  </a:lnTo>
                  <a:close/>
                  <a:moveTo>
                    <a:pt x="2273300" y="3351022"/>
                  </a:moveTo>
                  <a:lnTo>
                    <a:pt x="2260600" y="3351022"/>
                  </a:lnTo>
                  <a:lnTo>
                    <a:pt x="2260600" y="3338322"/>
                  </a:lnTo>
                  <a:lnTo>
                    <a:pt x="2273300" y="3338322"/>
                  </a:lnTo>
                  <a:close/>
                  <a:moveTo>
                    <a:pt x="2247900" y="3338322"/>
                  </a:moveTo>
                  <a:lnTo>
                    <a:pt x="2235200" y="3338322"/>
                  </a:lnTo>
                  <a:lnTo>
                    <a:pt x="2235200" y="3325622"/>
                  </a:lnTo>
                  <a:lnTo>
                    <a:pt x="2247900" y="3325622"/>
                  </a:lnTo>
                  <a:close/>
                  <a:moveTo>
                    <a:pt x="2222500" y="3325622"/>
                  </a:moveTo>
                  <a:lnTo>
                    <a:pt x="2209800" y="3325622"/>
                  </a:lnTo>
                  <a:lnTo>
                    <a:pt x="2209800" y="3312922"/>
                  </a:lnTo>
                  <a:lnTo>
                    <a:pt x="2222500" y="3312922"/>
                  </a:lnTo>
                  <a:close/>
                  <a:moveTo>
                    <a:pt x="2197100" y="3312922"/>
                  </a:moveTo>
                  <a:lnTo>
                    <a:pt x="2184400" y="3312922"/>
                  </a:lnTo>
                  <a:lnTo>
                    <a:pt x="2184400" y="3300222"/>
                  </a:lnTo>
                  <a:lnTo>
                    <a:pt x="2197100" y="3300222"/>
                  </a:lnTo>
                  <a:close/>
                  <a:moveTo>
                    <a:pt x="2171700" y="3300222"/>
                  </a:moveTo>
                  <a:lnTo>
                    <a:pt x="2159000" y="3300222"/>
                  </a:lnTo>
                  <a:lnTo>
                    <a:pt x="2159000" y="3287522"/>
                  </a:lnTo>
                  <a:lnTo>
                    <a:pt x="2171700" y="3287522"/>
                  </a:lnTo>
                  <a:close/>
                  <a:moveTo>
                    <a:pt x="2146300" y="3287522"/>
                  </a:moveTo>
                  <a:lnTo>
                    <a:pt x="2133600" y="3287522"/>
                  </a:lnTo>
                  <a:lnTo>
                    <a:pt x="2133600" y="3274822"/>
                  </a:lnTo>
                  <a:lnTo>
                    <a:pt x="2146300" y="3274822"/>
                  </a:lnTo>
                  <a:close/>
                  <a:moveTo>
                    <a:pt x="2120900" y="3274822"/>
                  </a:moveTo>
                  <a:lnTo>
                    <a:pt x="2108200" y="3274822"/>
                  </a:lnTo>
                  <a:lnTo>
                    <a:pt x="2108200" y="3262122"/>
                  </a:lnTo>
                  <a:lnTo>
                    <a:pt x="2120900" y="3262122"/>
                  </a:lnTo>
                  <a:close/>
                  <a:moveTo>
                    <a:pt x="2095500" y="3262122"/>
                  </a:moveTo>
                  <a:lnTo>
                    <a:pt x="2082800" y="3262122"/>
                  </a:lnTo>
                  <a:lnTo>
                    <a:pt x="2082800" y="3249422"/>
                  </a:lnTo>
                  <a:lnTo>
                    <a:pt x="2095500" y="3249422"/>
                  </a:lnTo>
                  <a:close/>
                  <a:moveTo>
                    <a:pt x="2070100" y="3249422"/>
                  </a:moveTo>
                  <a:lnTo>
                    <a:pt x="2057400" y="3249422"/>
                  </a:lnTo>
                  <a:lnTo>
                    <a:pt x="2057400" y="3236722"/>
                  </a:lnTo>
                  <a:lnTo>
                    <a:pt x="2070100" y="3236722"/>
                  </a:lnTo>
                  <a:close/>
                  <a:moveTo>
                    <a:pt x="2044700" y="3236722"/>
                  </a:moveTo>
                  <a:lnTo>
                    <a:pt x="2032000" y="3236722"/>
                  </a:lnTo>
                  <a:lnTo>
                    <a:pt x="2032000" y="3224022"/>
                  </a:lnTo>
                  <a:lnTo>
                    <a:pt x="2044700" y="3224022"/>
                  </a:lnTo>
                  <a:close/>
                  <a:moveTo>
                    <a:pt x="2019300" y="3224022"/>
                  </a:moveTo>
                  <a:lnTo>
                    <a:pt x="2006600" y="3224022"/>
                  </a:lnTo>
                  <a:lnTo>
                    <a:pt x="2006600" y="3211322"/>
                  </a:lnTo>
                  <a:lnTo>
                    <a:pt x="2019300" y="3211322"/>
                  </a:lnTo>
                  <a:close/>
                  <a:moveTo>
                    <a:pt x="1993900" y="3211322"/>
                  </a:moveTo>
                  <a:lnTo>
                    <a:pt x="1981200" y="3211322"/>
                  </a:lnTo>
                  <a:lnTo>
                    <a:pt x="1981200" y="3198622"/>
                  </a:lnTo>
                  <a:lnTo>
                    <a:pt x="1993900" y="3198622"/>
                  </a:lnTo>
                  <a:close/>
                  <a:moveTo>
                    <a:pt x="1968500" y="3198622"/>
                  </a:moveTo>
                  <a:lnTo>
                    <a:pt x="1955800" y="3198622"/>
                  </a:lnTo>
                  <a:lnTo>
                    <a:pt x="1955800" y="3185922"/>
                  </a:lnTo>
                  <a:lnTo>
                    <a:pt x="1968500" y="3185922"/>
                  </a:lnTo>
                  <a:close/>
                  <a:moveTo>
                    <a:pt x="1943100" y="3185922"/>
                  </a:moveTo>
                  <a:lnTo>
                    <a:pt x="1930400" y="3185922"/>
                  </a:lnTo>
                  <a:lnTo>
                    <a:pt x="1930400" y="3173222"/>
                  </a:lnTo>
                  <a:lnTo>
                    <a:pt x="1943100" y="3173222"/>
                  </a:lnTo>
                  <a:close/>
                  <a:moveTo>
                    <a:pt x="1917700" y="3173222"/>
                  </a:moveTo>
                  <a:lnTo>
                    <a:pt x="1905000" y="3173222"/>
                  </a:lnTo>
                  <a:lnTo>
                    <a:pt x="1905000" y="3160522"/>
                  </a:lnTo>
                  <a:lnTo>
                    <a:pt x="1917700" y="3160522"/>
                  </a:lnTo>
                  <a:close/>
                  <a:moveTo>
                    <a:pt x="1892300" y="3160522"/>
                  </a:moveTo>
                  <a:lnTo>
                    <a:pt x="1879600" y="3160522"/>
                  </a:lnTo>
                  <a:lnTo>
                    <a:pt x="1879600" y="3147822"/>
                  </a:lnTo>
                  <a:lnTo>
                    <a:pt x="1892300" y="3147822"/>
                  </a:lnTo>
                  <a:close/>
                  <a:moveTo>
                    <a:pt x="1866900" y="3147822"/>
                  </a:moveTo>
                  <a:lnTo>
                    <a:pt x="1854200" y="3147822"/>
                  </a:lnTo>
                  <a:lnTo>
                    <a:pt x="1854200" y="3135122"/>
                  </a:lnTo>
                  <a:lnTo>
                    <a:pt x="1866900" y="3135122"/>
                  </a:lnTo>
                  <a:close/>
                  <a:moveTo>
                    <a:pt x="1841500" y="3135122"/>
                  </a:moveTo>
                  <a:lnTo>
                    <a:pt x="1828800" y="3135122"/>
                  </a:lnTo>
                  <a:lnTo>
                    <a:pt x="1828800" y="3122422"/>
                  </a:lnTo>
                  <a:lnTo>
                    <a:pt x="1841500" y="3122422"/>
                  </a:lnTo>
                  <a:close/>
                  <a:moveTo>
                    <a:pt x="1816100" y="3122422"/>
                  </a:moveTo>
                  <a:lnTo>
                    <a:pt x="1803400" y="3122422"/>
                  </a:lnTo>
                  <a:lnTo>
                    <a:pt x="1803400" y="3109722"/>
                  </a:lnTo>
                  <a:lnTo>
                    <a:pt x="1816100" y="3109722"/>
                  </a:lnTo>
                  <a:close/>
                  <a:moveTo>
                    <a:pt x="1790700" y="3109722"/>
                  </a:moveTo>
                  <a:lnTo>
                    <a:pt x="1778000" y="3109722"/>
                  </a:lnTo>
                  <a:lnTo>
                    <a:pt x="1778000" y="3097022"/>
                  </a:lnTo>
                  <a:lnTo>
                    <a:pt x="1790700" y="3097022"/>
                  </a:lnTo>
                  <a:close/>
                  <a:moveTo>
                    <a:pt x="1765300" y="3097022"/>
                  </a:moveTo>
                  <a:lnTo>
                    <a:pt x="1752600" y="3097022"/>
                  </a:lnTo>
                  <a:lnTo>
                    <a:pt x="1752600" y="3084322"/>
                  </a:lnTo>
                  <a:lnTo>
                    <a:pt x="1765300" y="3084322"/>
                  </a:lnTo>
                  <a:close/>
                  <a:moveTo>
                    <a:pt x="1739900" y="3084322"/>
                  </a:moveTo>
                  <a:lnTo>
                    <a:pt x="1727200" y="3084322"/>
                  </a:lnTo>
                  <a:lnTo>
                    <a:pt x="1727200" y="3071622"/>
                  </a:lnTo>
                  <a:lnTo>
                    <a:pt x="1739900" y="3071622"/>
                  </a:lnTo>
                  <a:close/>
                  <a:moveTo>
                    <a:pt x="1714500" y="3071622"/>
                  </a:moveTo>
                  <a:lnTo>
                    <a:pt x="1701800" y="3071622"/>
                  </a:lnTo>
                  <a:lnTo>
                    <a:pt x="1701800" y="3058922"/>
                  </a:lnTo>
                  <a:lnTo>
                    <a:pt x="1714500" y="3058922"/>
                  </a:lnTo>
                  <a:close/>
                  <a:moveTo>
                    <a:pt x="1689100" y="3058922"/>
                  </a:moveTo>
                  <a:lnTo>
                    <a:pt x="1676400" y="3058922"/>
                  </a:lnTo>
                  <a:lnTo>
                    <a:pt x="1676400" y="3046222"/>
                  </a:lnTo>
                  <a:lnTo>
                    <a:pt x="1689100" y="3046222"/>
                  </a:lnTo>
                  <a:close/>
                  <a:moveTo>
                    <a:pt x="1663700" y="3046222"/>
                  </a:moveTo>
                  <a:lnTo>
                    <a:pt x="1651000" y="3046222"/>
                  </a:lnTo>
                  <a:lnTo>
                    <a:pt x="1651000" y="3033522"/>
                  </a:lnTo>
                  <a:lnTo>
                    <a:pt x="1663700" y="3033522"/>
                  </a:lnTo>
                  <a:close/>
                  <a:moveTo>
                    <a:pt x="1638300" y="3033522"/>
                  </a:moveTo>
                  <a:lnTo>
                    <a:pt x="1625600" y="3033522"/>
                  </a:lnTo>
                  <a:lnTo>
                    <a:pt x="1625600" y="3020822"/>
                  </a:lnTo>
                  <a:lnTo>
                    <a:pt x="1638300" y="3020822"/>
                  </a:lnTo>
                  <a:close/>
                  <a:moveTo>
                    <a:pt x="1612900" y="3020822"/>
                  </a:moveTo>
                  <a:lnTo>
                    <a:pt x="1600200" y="3020822"/>
                  </a:lnTo>
                  <a:lnTo>
                    <a:pt x="1600200" y="3008122"/>
                  </a:lnTo>
                  <a:lnTo>
                    <a:pt x="1612900" y="3008122"/>
                  </a:lnTo>
                  <a:close/>
                  <a:moveTo>
                    <a:pt x="1587500" y="3008122"/>
                  </a:moveTo>
                  <a:lnTo>
                    <a:pt x="1574800" y="3008122"/>
                  </a:lnTo>
                  <a:lnTo>
                    <a:pt x="1574800" y="2995422"/>
                  </a:lnTo>
                  <a:lnTo>
                    <a:pt x="1587500" y="2995422"/>
                  </a:lnTo>
                  <a:close/>
                  <a:moveTo>
                    <a:pt x="1562100" y="2995422"/>
                  </a:moveTo>
                  <a:lnTo>
                    <a:pt x="1549400" y="2995422"/>
                  </a:lnTo>
                  <a:lnTo>
                    <a:pt x="1549400" y="2982722"/>
                  </a:lnTo>
                  <a:lnTo>
                    <a:pt x="1562100" y="2982722"/>
                  </a:lnTo>
                  <a:close/>
                  <a:moveTo>
                    <a:pt x="1536700" y="2982722"/>
                  </a:moveTo>
                  <a:lnTo>
                    <a:pt x="1524000" y="2982722"/>
                  </a:lnTo>
                  <a:lnTo>
                    <a:pt x="1524000" y="2970022"/>
                  </a:lnTo>
                  <a:lnTo>
                    <a:pt x="1536700" y="2970022"/>
                  </a:lnTo>
                  <a:close/>
                  <a:moveTo>
                    <a:pt x="1511300" y="2970022"/>
                  </a:moveTo>
                  <a:lnTo>
                    <a:pt x="1498600" y="2970022"/>
                  </a:lnTo>
                  <a:lnTo>
                    <a:pt x="1498600" y="2957322"/>
                  </a:lnTo>
                  <a:lnTo>
                    <a:pt x="1511300" y="2957322"/>
                  </a:lnTo>
                  <a:close/>
                  <a:moveTo>
                    <a:pt x="1485900" y="2957322"/>
                  </a:moveTo>
                  <a:lnTo>
                    <a:pt x="1473200" y="2957322"/>
                  </a:lnTo>
                  <a:lnTo>
                    <a:pt x="1473200" y="2944622"/>
                  </a:lnTo>
                  <a:lnTo>
                    <a:pt x="1485900" y="2944622"/>
                  </a:lnTo>
                  <a:close/>
                  <a:moveTo>
                    <a:pt x="1460500" y="2944622"/>
                  </a:moveTo>
                  <a:lnTo>
                    <a:pt x="1447800" y="2944622"/>
                  </a:lnTo>
                  <a:lnTo>
                    <a:pt x="1447800" y="2931922"/>
                  </a:lnTo>
                  <a:lnTo>
                    <a:pt x="1460500" y="2931922"/>
                  </a:lnTo>
                  <a:close/>
                  <a:moveTo>
                    <a:pt x="1435100" y="2931922"/>
                  </a:moveTo>
                  <a:lnTo>
                    <a:pt x="1422400" y="2931922"/>
                  </a:lnTo>
                  <a:lnTo>
                    <a:pt x="1422400" y="2919222"/>
                  </a:lnTo>
                  <a:lnTo>
                    <a:pt x="1435100" y="2919222"/>
                  </a:lnTo>
                  <a:close/>
                  <a:moveTo>
                    <a:pt x="1409700" y="2919222"/>
                  </a:moveTo>
                  <a:lnTo>
                    <a:pt x="1397000" y="2919222"/>
                  </a:lnTo>
                  <a:lnTo>
                    <a:pt x="1397000" y="2906522"/>
                  </a:lnTo>
                  <a:lnTo>
                    <a:pt x="1409700" y="2906522"/>
                  </a:lnTo>
                  <a:close/>
                  <a:moveTo>
                    <a:pt x="1384300" y="2906522"/>
                  </a:moveTo>
                  <a:lnTo>
                    <a:pt x="1371600" y="2906522"/>
                  </a:lnTo>
                  <a:lnTo>
                    <a:pt x="1371600" y="2893822"/>
                  </a:lnTo>
                  <a:lnTo>
                    <a:pt x="1384300" y="2893822"/>
                  </a:lnTo>
                  <a:close/>
                  <a:moveTo>
                    <a:pt x="1358900" y="2893822"/>
                  </a:moveTo>
                  <a:lnTo>
                    <a:pt x="1346200" y="2893822"/>
                  </a:lnTo>
                  <a:lnTo>
                    <a:pt x="1346200" y="2881122"/>
                  </a:lnTo>
                  <a:lnTo>
                    <a:pt x="1358900" y="2881122"/>
                  </a:lnTo>
                  <a:close/>
                  <a:moveTo>
                    <a:pt x="1333500" y="2881122"/>
                  </a:moveTo>
                  <a:lnTo>
                    <a:pt x="1320800" y="2881122"/>
                  </a:lnTo>
                  <a:lnTo>
                    <a:pt x="1320800" y="2868422"/>
                  </a:lnTo>
                  <a:lnTo>
                    <a:pt x="1333500" y="2868422"/>
                  </a:lnTo>
                  <a:close/>
                  <a:moveTo>
                    <a:pt x="1308100" y="2868422"/>
                  </a:moveTo>
                  <a:lnTo>
                    <a:pt x="1295400" y="2868422"/>
                  </a:lnTo>
                  <a:lnTo>
                    <a:pt x="1295400" y="2855722"/>
                  </a:lnTo>
                  <a:lnTo>
                    <a:pt x="1308100" y="2855722"/>
                  </a:lnTo>
                  <a:close/>
                  <a:moveTo>
                    <a:pt x="1282700" y="2855722"/>
                  </a:moveTo>
                  <a:lnTo>
                    <a:pt x="1270000" y="2855722"/>
                  </a:lnTo>
                  <a:lnTo>
                    <a:pt x="1270000" y="2843022"/>
                  </a:lnTo>
                  <a:lnTo>
                    <a:pt x="1282700" y="2843022"/>
                  </a:lnTo>
                  <a:close/>
                  <a:moveTo>
                    <a:pt x="1257300" y="2843022"/>
                  </a:moveTo>
                  <a:lnTo>
                    <a:pt x="1244600" y="2843022"/>
                  </a:lnTo>
                  <a:lnTo>
                    <a:pt x="1244600" y="2830322"/>
                  </a:lnTo>
                  <a:lnTo>
                    <a:pt x="1257300" y="2830322"/>
                  </a:lnTo>
                  <a:close/>
                  <a:moveTo>
                    <a:pt x="1231900" y="2830322"/>
                  </a:moveTo>
                  <a:lnTo>
                    <a:pt x="1219200" y="2830322"/>
                  </a:lnTo>
                  <a:lnTo>
                    <a:pt x="1219200" y="2817622"/>
                  </a:lnTo>
                  <a:lnTo>
                    <a:pt x="1231900" y="2817622"/>
                  </a:lnTo>
                  <a:close/>
                  <a:moveTo>
                    <a:pt x="1206500" y="2817622"/>
                  </a:moveTo>
                  <a:lnTo>
                    <a:pt x="1193800" y="2817622"/>
                  </a:lnTo>
                  <a:lnTo>
                    <a:pt x="1193800" y="2804922"/>
                  </a:lnTo>
                  <a:lnTo>
                    <a:pt x="1206500" y="2804922"/>
                  </a:lnTo>
                  <a:close/>
                  <a:moveTo>
                    <a:pt x="1181100" y="2804922"/>
                  </a:moveTo>
                  <a:lnTo>
                    <a:pt x="1168400" y="2804922"/>
                  </a:lnTo>
                  <a:lnTo>
                    <a:pt x="1168400" y="2792222"/>
                  </a:lnTo>
                  <a:lnTo>
                    <a:pt x="1181100" y="2792222"/>
                  </a:lnTo>
                  <a:close/>
                  <a:moveTo>
                    <a:pt x="1155700" y="2792222"/>
                  </a:moveTo>
                  <a:lnTo>
                    <a:pt x="1143000" y="2792222"/>
                  </a:lnTo>
                  <a:lnTo>
                    <a:pt x="1143000" y="2779522"/>
                  </a:lnTo>
                  <a:lnTo>
                    <a:pt x="1155700" y="2779522"/>
                  </a:lnTo>
                  <a:close/>
                  <a:moveTo>
                    <a:pt x="1130300" y="2779522"/>
                  </a:moveTo>
                  <a:lnTo>
                    <a:pt x="1117600" y="2779522"/>
                  </a:lnTo>
                  <a:lnTo>
                    <a:pt x="1117600" y="2766822"/>
                  </a:lnTo>
                  <a:lnTo>
                    <a:pt x="1130300" y="2766822"/>
                  </a:lnTo>
                  <a:close/>
                  <a:moveTo>
                    <a:pt x="1104900" y="2766822"/>
                  </a:moveTo>
                  <a:lnTo>
                    <a:pt x="1092200" y="2766822"/>
                  </a:lnTo>
                  <a:lnTo>
                    <a:pt x="1092200" y="2754122"/>
                  </a:lnTo>
                  <a:lnTo>
                    <a:pt x="1104900" y="2754122"/>
                  </a:lnTo>
                  <a:close/>
                  <a:moveTo>
                    <a:pt x="1079500" y="2754122"/>
                  </a:moveTo>
                  <a:lnTo>
                    <a:pt x="1066800" y="2754122"/>
                  </a:lnTo>
                  <a:lnTo>
                    <a:pt x="1066800" y="2741422"/>
                  </a:lnTo>
                  <a:lnTo>
                    <a:pt x="1079500" y="2741422"/>
                  </a:lnTo>
                  <a:close/>
                  <a:moveTo>
                    <a:pt x="1054100" y="2741422"/>
                  </a:moveTo>
                  <a:lnTo>
                    <a:pt x="1041400" y="2741422"/>
                  </a:lnTo>
                  <a:lnTo>
                    <a:pt x="1041400" y="2728722"/>
                  </a:lnTo>
                  <a:lnTo>
                    <a:pt x="1054100" y="2728722"/>
                  </a:lnTo>
                  <a:close/>
                  <a:moveTo>
                    <a:pt x="1028700" y="2728722"/>
                  </a:moveTo>
                  <a:lnTo>
                    <a:pt x="1016000" y="2728722"/>
                  </a:lnTo>
                  <a:lnTo>
                    <a:pt x="1016000" y="2716022"/>
                  </a:lnTo>
                  <a:lnTo>
                    <a:pt x="1028700" y="2716022"/>
                  </a:lnTo>
                  <a:close/>
                  <a:moveTo>
                    <a:pt x="1003300" y="2716022"/>
                  </a:moveTo>
                  <a:lnTo>
                    <a:pt x="990600" y="2716022"/>
                  </a:lnTo>
                  <a:lnTo>
                    <a:pt x="990600" y="2703322"/>
                  </a:lnTo>
                  <a:lnTo>
                    <a:pt x="1003300" y="2703322"/>
                  </a:lnTo>
                  <a:close/>
                  <a:moveTo>
                    <a:pt x="977900" y="2703322"/>
                  </a:moveTo>
                  <a:lnTo>
                    <a:pt x="965200" y="2703322"/>
                  </a:lnTo>
                  <a:lnTo>
                    <a:pt x="965200" y="2690622"/>
                  </a:lnTo>
                  <a:lnTo>
                    <a:pt x="977900" y="2690622"/>
                  </a:lnTo>
                  <a:close/>
                  <a:moveTo>
                    <a:pt x="952500" y="2690622"/>
                  </a:moveTo>
                  <a:lnTo>
                    <a:pt x="939800" y="2690622"/>
                  </a:lnTo>
                  <a:lnTo>
                    <a:pt x="939800" y="2677922"/>
                  </a:lnTo>
                  <a:lnTo>
                    <a:pt x="952500" y="2677922"/>
                  </a:lnTo>
                  <a:close/>
                  <a:moveTo>
                    <a:pt x="927100" y="2677922"/>
                  </a:moveTo>
                  <a:lnTo>
                    <a:pt x="914400" y="2677922"/>
                  </a:lnTo>
                  <a:lnTo>
                    <a:pt x="914400" y="2665222"/>
                  </a:lnTo>
                  <a:lnTo>
                    <a:pt x="927100" y="2665222"/>
                  </a:lnTo>
                  <a:close/>
                  <a:moveTo>
                    <a:pt x="901700" y="2665222"/>
                  </a:moveTo>
                  <a:lnTo>
                    <a:pt x="889000" y="2665222"/>
                  </a:lnTo>
                  <a:lnTo>
                    <a:pt x="889000" y="2652522"/>
                  </a:lnTo>
                  <a:lnTo>
                    <a:pt x="901700" y="2652522"/>
                  </a:lnTo>
                  <a:close/>
                  <a:moveTo>
                    <a:pt x="876300" y="2652522"/>
                  </a:moveTo>
                  <a:lnTo>
                    <a:pt x="863600" y="2652522"/>
                  </a:lnTo>
                  <a:lnTo>
                    <a:pt x="863600" y="2639822"/>
                  </a:lnTo>
                  <a:lnTo>
                    <a:pt x="876300" y="2639822"/>
                  </a:lnTo>
                  <a:close/>
                  <a:moveTo>
                    <a:pt x="850900" y="2639822"/>
                  </a:moveTo>
                  <a:lnTo>
                    <a:pt x="838200" y="2639822"/>
                  </a:lnTo>
                  <a:lnTo>
                    <a:pt x="838200" y="2627122"/>
                  </a:lnTo>
                  <a:lnTo>
                    <a:pt x="850900" y="2627122"/>
                  </a:lnTo>
                  <a:close/>
                  <a:moveTo>
                    <a:pt x="825500" y="2627122"/>
                  </a:moveTo>
                  <a:lnTo>
                    <a:pt x="812800" y="2627122"/>
                  </a:lnTo>
                  <a:lnTo>
                    <a:pt x="812800" y="2614422"/>
                  </a:lnTo>
                  <a:lnTo>
                    <a:pt x="825500" y="2614422"/>
                  </a:lnTo>
                  <a:close/>
                  <a:moveTo>
                    <a:pt x="800100" y="2614422"/>
                  </a:moveTo>
                  <a:lnTo>
                    <a:pt x="787400" y="2614422"/>
                  </a:lnTo>
                  <a:lnTo>
                    <a:pt x="787400" y="2601722"/>
                  </a:lnTo>
                  <a:lnTo>
                    <a:pt x="800100" y="2601722"/>
                  </a:lnTo>
                  <a:close/>
                  <a:moveTo>
                    <a:pt x="774700" y="2601722"/>
                  </a:moveTo>
                  <a:lnTo>
                    <a:pt x="762000" y="2601722"/>
                  </a:lnTo>
                  <a:lnTo>
                    <a:pt x="762000" y="2589022"/>
                  </a:lnTo>
                  <a:lnTo>
                    <a:pt x="774700" y="2589022"/>
                  </a:lnTo>
                  <a:close/>
                  <a:moveTo>
                    <a:pt x="749300" y="2589022"/>
                  </a:moveTo>
                  <a:lnTo>
                    <a:pt x="736600" y="2589022"/>
                  </a:lnTo>
                  <a:lnTo>
                    <a:pt x="736600" y="2576322"/>
                  </a:lnTo>
                  <a:lnTo>
                    <a:pt x="749300" y="2576322"/>
                  </a:lnTo>
                  <a:close/>
                  <a:moveTo>
                    <a:pt x="723900" y="2576322"/>
                  </a:moveTo>
                  <a:lnTo>
                    <a:pt x="711200" y="2576322"/>
                  </a:lnTo>
                  <a:lnTo>
                    <a:pt x="711200" y="2563622"/>
                  </a:lnTo>
                  <a:lnTo>
                    <a:pt x="723900" y="2563622"/>
                  </a:lnTo>
                  <a:close/>
                  <a:moveTo>
                    <a:pt x="698500" y="2563622"/>
                  </a:moveTo>
                  <a:lnTo>
                    <a:pt x="685800" y="2563622"/>
                  </a:lnTo>
                  <a:lnTo>
                    <a:pt x="685800" y="2550922"/>
                  </a:lnTo>
                  <a:lnTo>
                    <a:pt x="698500" y="2550922"/>
                  </a:lnTo>
                  <a:close/>
                  <a:moveTo>
                    <a:pt x="673100" y="2550922"/>
                  </a:moveTo>
                  <a:lnTo>
                    <a:pt x="660400" y="2550922"/>
                  </a:lnTo>
                  <a:lnTo>
                    <a:pt x="660400" y="2538222"/>
                  </a:lnTo>
                  <a:lnTo>
                    <a:pt x="673100" y="2538222"/>
                  </a:lnTo>
                  <a:close/>
                  <a:moveTo>
                    <a:pt x="647700" y="2538222"/>
                  </a:moveTo>
                  <a:lnTo>
                    <a:pt x="635000" y="2538222"/>
                  </a:lnTo>
                  <a:lnTo>
                    <a:pt x="635000" y="2525522"/>
                  </a:lnTo>
                  <a:lnTo>
                    <a:pt x="647700" y="2525522"/>
                  </a:lnTo>
                  <a:close/>
                  <a:moveTo>
                    <a:pt x="622300" y="2525522"/>
                  </a:moveTo>
                  <a:lnTo>
                    <a:pt x="609600" y="2525522"/>
                  </a:lnTo>
                  <a:lnTo>
                    <a:pt x="609600" y="2512822"/>
                  </a:lnTo>
                  <a:lnTo>
                    <a:pt x="622300" y="2512822"/>
                  </a:lnTo>
                  <a:close/>
                  <a:moveTo>
                    <a:pt x="596900" y="2512822"/>
                  </a:moveTo>
                  <a:lnTo>
                    <a:pt x="584200" y="2512822"/>
                  </a:lnTo>
                  <a:lnTo>
                    <a:pt x="584200" y="2500122"/>
                  </a:lnTo>
                  <a:lnTo>
                    <a:pt x="596900" y="2500122"/>
                  </a:lnTo>
                  <a:close/>
                  <a:moveTo>
                    <a:pt x="571500" y="2500122"/>
                  </a:moveTo>
                  <a:lnTo>
                    <a:pt x="558800" y="2500122"/>
                  </a:lnTo>
                  <a:lnTo>
                    <a:pt x="558800" y="2487422"/>
                  </a:lnTo>
                  <a:lnTo>
                    <a:pt x="571500" y="2487422"/>
                  </a:lnTo>
                  <a:close/>
                  <a:moveTo>
                    <a:pt x="546100" y="2487422"/>
                  </a:moveTo>
                  <a:lnTo>
                    <a:pt x="533400" y="2487422"/>
                  </a:lnTo>
                  <a:lnTo>
                    <a:pt x="533400" y="2474722"/>
                  </a:lnTo>
                  <a:lnTo>
                    <a:pt x="546100" y="2474722"/>
                  </a:lnTo>
                  <a:close/>
                  <a:moveTo>
                    <a:pt x="520700" y="2474722"/>
                  </a:moveTo>
                  <a:lnTo>
                    <a:pt x="508000" y="2474722"/>
                  </a:lnTo>
                  <a:lnTo>
                    <a:pt x="508000" y="2462022"/>
                  </a:lnTo>
                  <a:lnTo>
                    <a:pt x="520700" y="2462022"/>
                  </a:lnTo>
                  <a:close/>
                  <a:moveTo>
                    <a:pt x="495300" y="2462022"/>
                  </a:moveTo>
                  <a:lnTo>
                    <a:pt x="482600" y="2462022"/>
                  </a:lnTo>
                  <a:lnTo>
                    <a:pt x="482600" y="2449322"/>
                  </a:lnTo>
                  <a:lnTo>
                    <a:pt x="495300" y="2449322"/>
                  </a:lnTo>
                  <a:close/>
                  <a:moveTo>
                    <a:pt x="469900" y="2449322"/>
                  </a:moveTo>
                  <a:lnTo>
                    <a:pt x="457200" y="2449322"/>
                  </a:lnTo>
                  <a:lnTo>
                    <a:pt x="457200" y="2436622"/>
                  </a:lnTo>
                  <a:lnTo>
                    <a:pt x="469900" y="2436622"/>
                  </a:lnTo>
                  <a:close/>
                  <a:moveTo>
                    <a:pt x="444500" y="2436622"/>
                  </a:moveTo>
                  <a:lnTo>
                    <a:pt x="431800" y="2436622"/>
                  </a:lnTo>
                  <a:lnTo>
                    <a:pt x="431800" y="2423922"/>
                  </a:lnTo>
                  <a:lnTo>
                    <a:pt x="444500" y="2423922"/>
                  </a:lnTo>
                  <a:close/>
                  <a:moveTo>
                    <a:pt x="419100" y="2423922"/>
                  </a:moveTo>
                  <a:lnTo>
                    <a:pt x="406400" y="2423922"/>
                  </a:lnTo>
                  <a:lnTo>
                    <a:pt x="406400" y="2411222"/>
                  </a:lnTo>
                  <a:lnTo>
                    <a:pt x="419100" y="2411222"/>
                  </a:lnTo>
                  <a:close/>
                  <a:moveTo>
                    <a:pt x="393700" y="2411222"/>
                  </a:moveTo>
                  <a:lnTo>
                    <a:pt x="381000" y="2411222"/>
                  </a:lnTo>
                  <a:lnTo>
                    <a:pt x="381000" y="2398522"/>
                  </a:lnTo>
                  <a:lnTo>
                    <a:pt x="393700" y="2398522"/>
                  </a:lnTo>
                  <a:close/>
                  <a:moveTo>
                    <a:pt x="368300" y="2398522"/>
                  </a:moveTo>
                  <a:lnTo>
                    <a:pt x="355600" y="2398522"/>
                  </a:lnTo>
                  <a:lnTo>
                    <a:pt x="355600" y="2385822"/>
                  </a:lnTo>
                  <a:lnTo>
                    <a:pt x="368300" y="2385822"/>
                  </a:lnTo>
                  <a:close/>
                  <a:moveTo>
                    <a:pt x="342900" y="2385822"/>
                  </a:moveTo>
                  <a:lnTo>
                    <a:pt x="330200" y="2385822"/>
                  </a:lnTo>
                  <a:lnTo>
                    <a:pt x="330200" y="2373122"/>
                  </a:lnTo>
                  <a:lnTo>
                    <a:pt x="342900" y="2373122"/>
                  </a:lnTo>
                  <a:close/>
                  <a:moveTo>
                    <a:pt x="317500" y="2373122"/>
                  </a:moveTo>
                  <a:lnTo>
                    <a:pt x="304800" y="2373122"/>
                  </a:lnTo>
                  <a:lnTo>
                    <a:pt x="304800" y="2360422"/>
                  </a:lnTo>
                  <a:lnTo>
                    <a:pt x="317500" y="2360422"/>
                  </a:lnTo>
                  <a:close/>
                  <a:moveTo>
                    <a:pt x="292100" y="2360422"/>
                  </a:moveTo>
                  <a:lnTo>
                    <a:pt x="279400" y="2360422"/>
                  </a:lnTo>
                  <a:lnTo>
                    <a:pt x="279400" y="2347722"/>
                  </a:lnTo>
                  <a:lnTo>
                    <a:pt x="292100" y="2347722"/>
                  </a:lnTo>
                  <a:close/>
                  <a:moveTo>
                    <a:pt x="266700" y="2347722"/>
                  </a:moveTo>
                  <a:lnTo>
                    <a:pt x="254000" y="2347722"/>
                  </a:lnTo>
                  <a:lnTo>
                    <a:pt x="254000" y="2335022"/>
                  </a:lnTo>
                  <a:lnTo>
                    <a:pt x="266700" y="2335022"/>
                  </a:lnTo>
                  <a:close/>
                  <a:moveTo>
                    <a:pt x="241300" y="2335022"/>
                  </a:moveTo>
                  <a:lnTo>
                    <a:pt x="228600" y="2335022"/>
                  </a:lnTo>
                  <a:lnTo>
                    <a:pt x="228600" y="2322322"/>
                  </a:lnTo>
                  <a:lnTo>
                    <a:pt x="241300" y="2322322"/>
                  </a:lnTo>
                  <a:close/>
                  <a:moveTo>
                    <a:pt x="215900" y="2322322"/>
                  </a:moveTo>
                  <a:lnTo>
                    <a:pt x="203200" y="2322322"/>
                  </a:lnTo>
                  <a:lnTo>
                    <a:pt x="203200" y="2309622"/>
                  </a:lnTo>
                  <a:lnTo>
                    <a:pt x="215900" y="2309622"/>
                  </a:lnTo>
                  <a:close/>
                  <a:moveTo>
                    <a:pt x="190500" y="2309622"/>
                  </a:moveTo>
                  <a:lnTo>
                    <a:pt x="177800" y="2309622"/>
                  </a:lnTo>
                  <a:lnTo>
                    <a:pt x="177800" y="2296922"/>
                  </a:lnTo>
                  <a:lnTo>
                    <a:pt x="190500" y="2296922"/>
                  </a:lnTo>
                  <a:close/>
                  <a:moveTo>
                    <a:pt x="165100" y="2296922"/>
                  </a:moveTo>
                  <a:lnTo>
                    <a:pt x="152400" y="2296922"/>
                  </a:lnTo>
                  <a:lnTo>
                    <a:pt x="152400" y="2284222"/>
                  </a:lnTo>
                  <a:lnTo>
                    <a:pt x="165100" y="2284222"/>
                  </a:lnTo>
                  <a:close/>
                  <a:moveTo>
                    <a:pt x="139700" y="2284222"/>
                  </a:moveTo>
                  <a:lnTo>
                    <a:pt x="127000" y="2284222"/>
                  </a:lnTo>
                  <a:lnTo>
                    <a:pt x="127000" y="2271522"/>
                  </a:lnTo>
                  <a:lnTo>
                    <a:pt x="139700" y="2271522"/>
                  </a:lnTo>
                  <a:close/>
                  <a:moveTo>
                    <a:pt x="114300" y="2271522"/>
                  </a:moveTo>
                  <a:lnTo>
                    <a:pt x="101600" y="2271522"/>
                  </a:lnTo>
                  <a:lnTo>
                    <a:pt x="101600" y="2258822"/>
                  </a:lnTo>
                  <a:lnTo>
                    <a:pt x="114300" y="2258822"/>
                  </a:lnTo>
                  <a:close/>
                  <a:moveTo>
                    <a:pt x="88900" y="2258822"/>
                  </a:moveTo>
                  <a:lnTo>
                    <a:pt x="76200" y="2258822"/>
                  </a:lnTo>
                  <a:lnTo>
                    <a:pt x="76200" y="2246122"/>
                  </a:lnTo>
                  <a:lnTo>
                    <a:pt x="88900" y="2246122"/>
                  </a:lnTo>
                  <a:close/>
                  <a:moveTo>
                    <a:pt x="63500" y="2246122"/>
                  </a:moveTo>
                  <a:lnTo>
                    <a:pt x="50800" y="2246122"/>
                  </a:lnTo>
                  <a:lnTo>
                    <a:pt x="50800" y="2233422"/>
                  </a:lnTo>
                  <a:lnTo>
                    <a:pt x="63500" y="2233422"/>
                  </a:lnTo>
                  <a:close/>
                  <a:moveTo>
                    <a:pt x="38100" y="2233422"/>
                  </a:moveTo>
                  <a:lnTo>
                    <a:pt x="25400" y="2233422"/>
                  </a:lnTo>
                  <a:lnTo>
                    <a:pt x="25400" y="2220722"/>
                  </a:lnTo>
                  <a:lnTo>
                    <a:pt x="38100" y="2220722"/>
                  </a:lnTo>
                  <a:close/>
                  <a:moveTo>
                    <a:pt x="12700" y="2220722"/>
                  </a:moveTo>
                  <a:lnTo>
                    <a:pt x="0" y="2220722"/>
                  </a:lnTo>
                  <a:lnTo>
                    <a:pt x="0" y="2208022"/>
                  </a:lnTo>
                  <a:lnTo>
                    <a:pt x="12700" y="2208022"/>
                  </a:lnTo>
                  <a:close/>
                  <a:moveTo>
                    <a:pt x="2028444" y="4104005"/>
                  </a:moveTo>
                  <a:lnTo>
                    <a:pt x="2028444" y="4091305"/>
                  </a:lnTo>
                  <a:lnTo>
                    <a:pt x="2041144" y="4091305"/>
                  </a:lnTo>
                  <a:lnTo>
                    <a:pt x="2041144" y="4104005"/>
                  </a:lnTo>
                  <a:close/>
                  <a:moveTo>
                    <a:pt x="2041144" y="4078605"/>
                  </a:moveTo>
                  <a:lnTo>
                    <a:pt x="2041144" y="4065905"/>
                  </a:lnTo>
                  <a:lnTo>
                    <a:pt x="2041144" y="4078605"/>
                  </a:lnTo>
                  <a:close/>
                  <a:moveTo>
                    <a:pt x="2041144" y="4053205"/>
                  </a:moveTo>
                  <a:lnTo>
                    <a:pt x="2041144" y="4040505"/>
                  </a:lnTo>
                  <a:lnTo>
                    <a:pt x="2041144" y="4053205"/>
                  </a:lnTo>
                  <a:close/>
                  <a:moveTo>
                    <a:pt x="2041144" y="4027805"/>
                  </a:moveTo>
                  <a:lnTo>
                    <a:pt x="2041144" y="4015105"/>
                  </a:lnTo>
                  <a:lnTo>
                    <a:pt x="2041144" y="4027805"/>
                  </a:lnTo>
                  <a:close/>
                  <a:moveTo>
                    <a:pt x="2041144" y="4002405"/>
                  </a:moveTo>
                  <a:lnTo>
                    <a:pt x="2041144" y="3989705"/>
                  </a:lnTo>
                  <a:lnTo>
                    <a:pt x="2041144" y="4002405"/>
                  </a:lnTo>
                  <a:close/>
                  <a:moveTo>
                    <a:pt x="2041144" y="3977005"/>
                  </a:moveTo>
                  <a:lnTo>
                    <a:pt x="2041144" y="3964305"/>
                  </a:lnTo>
                  <a:lnTo>
                    <a:pt x="2041144" y="3977005"/>
                  </a:lnTo>
                  <a:close/>
                  <a:moveTo>
                    <a:pt x="2041144" y="3951605"/>
                  </a:moveTo>
                  <a:lnTo>
                    <a:pt x="2041144" y="3938905"/>
                  </a:lnTo>
                  <a:lnTo>
                    <a:pt x="2041144" y="3951605"/>
                  </a:lnTo>
                  <a:close/>
                  <a:moveTo>
                    <a:pt x="2041144" y="3926205"/>
                  </a:moveTo>
                  <a:lnTo>
                    <a:pt x="2041144" y="3913505"/>
                  </a:lnTo>
                  <a:lnTo>
                    <a:pt x="2041144" y="3926205"/>
                  </a:lnTo>
                  <a:close/>
                  <a:moveTo>
                    <a:pt x="2041144" y="3900805"/>
                  </a:moveTo>
                  <a:lnTo>
                    <a:pt x="2041144" y="3888105"/>
                  </a:lnTo>
                  <a:lnTo>
                    <a:pt x="2041144" y="3900805"/>
                  </a:lnTo>
                  <a:close/>
                  <a:moveTo>
                    <a:pt x="2041144" y="3875405"/>
                  </a:moveTo>
                  <a:lnTo>
                    <a:pt x="2041144" y="3862705"/>
                  </a:lnTo>
                  <a:lnTo>
                    <a:pt x="2041144" y="3875405"/>
                  </a:lnTo>
                  <a:close/>
                  <a:moveTo>
                    <a:pt x="2041144" y="3850005"/>
                  </a:moveTo>
                  <a:lnTo>
                    <a:pt x="2041144" y="3837305"/>
                  </a:lnTo>
                  <a:lnTo>
                    <a:pt x="2041144" y="3850005"/>
                  </a:lnTo>
                  <a:close/>
                  <a:moveTo>
                    <a:pt x="2041144" y="3824605"/>
                  </a:moveTo>
                  <a:lnTo>
                    <a:pt x="2041144" y="3811905"/>
                  </a:lnTo>
                  <a:lnTo>
                    <a:pt x="2041144" y="3824605"/>
                  </a:lnTo>
                  <a:close/>
                  <a:moveTo>
                    <a:pt x="2041144" y="3799205"/>
                  </a:moveTo>
                  <a:lnTo>
                    <a:pt x="2041144" y="3786505"/>
                  </a:lnTo>
                  <a:lnTo>
                    <a:pt x="2041144" y="3799205"/>
                  </a:lnTo>
                  <a:close/>
                  <a:moveTo>
                    <a:pt x="2041144" y="3773805"/>
                  </a:moveTo>
                  <a:lnTo>
                    <a:pt x="2041144" y="3761105"/>
                  </a:lnTo>
                  <a:lnTo>
                    <a:pt x="2041144" y="3773805"/>
                  </a:lnTo>
                  <a:close/>
                  <a:moveTo>
                    <a:pt x="2041144" y="3748405"/>
                  </a:moveTo>
                  <a:lnTo>
                    <a:pt x="2041144" y="3735705"/>
                  </a:lnTo>
                  <a:lnTo>
                    <a:pt x="2041144" y="3748405"/>
                  </a:lnTo>
                  <a:close/>
                  <a:moveTo>
                    <a:pt x="2041144" y="3723005"/>
                  </a:moveTo>
                  <a:lnTo>
                    <a:pt x="2041144" y="3710305"/>
                  </a:lnTo>
                  <a:lnTo>
                    <a:pt x="2041144" y="3723005"/>
                  </a:lnTo>
                  <a:close/>
                  <a:moveTo>
                    <a:pt x="2041144" y="3697605"/>
                  </a:moveTo>
                  <a:lnTo>
                    <a:pt x="2041144" y="3684905"/>
                  </a:lnTo>
                  <a:lnTo>
                    <a:pt x="2041144" y="3697605"/>
                  </a:lnTo>
                  <a:close/>
                  <a:moveTo>
                    <a:pt x="2041144" y="3672205"/>
                  </a:moveTo>
                  <a:lnTo>
                    <a:pt x="2041144" y="3659505"/>
                  </a:lnTo>
                  <a:lnTo>
                    <a:pt x="2041144" y="3672205"/>
                  </a:lnTo>
                  <a:close/>
                  <a:moveTo>
                    <a:pt x="2041144" y="3646805"/>
                  </a:moveTo>
                  <a:lnTo>
                    <a:pt x="2041144" y="3634105"/>
                  </a:lnTo>
                  <a:lnTo>
                    <a:pt x="2041144" y="3646805"/>
                  </a:lnTo>
                  <a:close/>
                  <a:moveTo>
                    <a:pt x="2041144" y="3621405"/>
                  </a:moveTo>
                  <a:lnTo>
                    <a:pt x="2041144" y="3608705"/>
                  </a:lnTo>
                  <a:lnTo>
                    <a:pt x="2041144" y="3621405"/>
                  </a:lnTo>
                  <a:close/>
                  <a:moveTo>
                    <a:pt x="2041144" y="3596005"/>
                  </a:moveTo>
                  <a:lnTo>
                    <a:pt x="2041144" y="3583305"/>
                  </a:lnTo>
                  <a:lnTo>
                    <a:pt x="2041144" y="3596005"/>
                  </a:lnTo>
                  <a:close/>
                  <a:moveTo>
                    <a:pt x="2041144" y="3570605"/>
                  </a:moveTo>
                  <a:lnTo>
                    <a:pt x="2041144" y="3557905"/>
                  </a:lnTo>
                  <a:lnTo>
                    <a:pt x="2041144" y="3570605"/>
                  </a:lnTo>
                  <a:close/>
                  <a:moveTo>
                    <a:pt x="2041144" y="3545205"/>
                  </a:moveTo>
                  <a:lnTo>
                    <a:pt x="2041144" y="3532505"/>
                  </a:lnTo>
                  <a:lnTo>
                    <a:pt x="2041144" y="3545205"/>
                  </a:lnTo>
                  <a:close/>
                  <a:moveTo>
                    <a:pt x="2041144" y="3519805"/>
                  </a:moveTo>
                  <a:lnTo>
                    <a:pt x="2041144" y="3507105"/>
                  </a:lnTo>
                  <a:lnTo>
                    <a:pt x="2041144" y="3519805"/>
                  </a:lnTo>
                  <a:close/>
                  <a:moveTo>
                    <a:pt x="2041144" y="3494405"/>
                  </a:moveTo>
                  <a:lnTo>
                    <a:pt x="2041144" y="3481705"/>
                  </a:lnTo>
                  <a:lnTo>
                    <a:pt x="2041144" y="3494405"/>
                  </a:lnTo>
                  <a:close/>
                  <a:moveTo>
                    <a:pt x="2041144" y="3469005"/>
                  </a:moveTo>
                  <a:lnTo>
                    <a:pt x="2041144" y="3456305"/>
                  </a:lnTo>
                  <a:lnTo>
                    <a:pt x="2041144" y="3469005"/>
                  </a:lnTo>
                  <a:close/>
                  <a:moveTo>
                    <a:pt x="2041144" y="3443605"/>
                  </a:moveTo>
                  <a:lnTo>
                    <a:pt x="2041144" y="3430905"/>
                  </a:lnTo>
                  <a:lnTo>
                    <a:pt x="2041144" y="3443605"/>
                  </a:lnTo>
                  <a:close/>
                  <a:moveTo>
                    <a:pt x="2041144" y="3418205"/>
                  </a:moveTo>
                  <a:lnTo>
                    <a:pt x="2041144" y="3405505"/>
                  </a:lnTo>
                  <a:lnTo>
                    <a:pt x="2041144" y="3418205"/>
                  </a:lnTo>
                  <a:close/>
                  <a:moveTo>
                    <a:pt x="2041144" y="3392805"/>
                  </a:moveTo>
                  <a:lnTo>
                    <a:pt x="2041144" y="3380105"/>
                  </a:lnTo>
                  <a:lnTo>
                    <a:pt x="2041144" y="3392805"/>
                  </a:lnTo>
                  <a:close/>
                  <a:moveTo>
                    <a:pt x="2041144" y="3367405"/>
                  </a:moveTo>
                  <a:lnTo>
                    <a:pt x="2041144" y="3354705"/>
                  </a:lnTo>
                  <a:lnTo>
                    <a:pt x="2041144" y="3367405"/>
                  </a:lnTo>
                  <a:close/>
                  <a:moveTo>
                    <a:pt x="2041144" y="3342005"/>
                  </a:moveTo>
                  <a:lnTo>
                    <a:pt x="2041144" y="3329305"/>
                  </a:lnTo>
                  <a:lnTo>
                    <a:pt x="2041144" y="3342005"/>
                  </a:lnTo>
                  <a:close/>
                  <a:moveTo>
                    <a:pt x="2041144" y="3316605"/>
                  </a:moveTo>
                  <a:lnTo>
                    <a:pt x="2041144" y="3303905"/>
                  </a:lnTo>
                  <a:lnTo>
                    <a:pt x="2041144" y="3316605"/>
                  </a:lnTo>
                  <a:close/>
                  <a:moveTo>
                    <a:pt x="2041144" y="3291205"/>
                  </a:moveTo>
                  <a:lnTo>
                    <a:pt x="2041144" y="3278505"/>
                  </a:lnTo>
                  <a:lnTo>
                    <a:pt x="2041144" y="3291205"/>
                  </a:lnTo>
                  <a:close/>
                  <a:moveTo>
                    <a:pt x="2041144" y="3265805"/>
                  </a:moveTo>
                  <a:lnTo>
                    <a:pt x="2041144" y="3253105"/>
                  </a:lnTo>
                  <a:lnTo>
                    <a:pt x="2041144" y="3265805"/>
                  </a:lnTo>
                  <a:close/>
                  <a:moveTo>
                    <a:pt x="2041144" y="3240405"/>
                  </a:moveTo>
                  <a:lnTo>
                    <a:pt x="2041144" y="3227705"/>
                  </a:lnTo>
                  <a:lnTo>
                    <a:pt x="2041144" y="3240405"/>
                  </a:lnTo>
                  <a:close/>
                  <a:moveTo>
                    <a:pt x="2041144" y="3215005"/>
                  </a:moveTo>
                  <a:lnTo>
                    <a:pt x="2041144" y="3202305"/>
                  </a:lnTo>
                  <a:lnTo>
                    <a:pt x="2041144" y="3215005"/>
                  </a:lnTo>
                  <a:close/>
                  <a:moveTo>
                    <a:pt x="2041144" y="3189605"/>
                  </a:moveTo>
                  <a:lnTo>
                    <a:pt x="2041144" y="3176905"/>
                  </a:lnTo>
                  <a:lnTo>
                    <a:pt x="2041144" y="3189605"/>
                  </a:lnTo>
                  <a:close/>
                  <a:moveTo>
                    <a:pt x="2041144" y="3164205"/>
                  </a:moveTo>
                  <a:lnTo>
                    <a:pt x="2041144" y="3151505"/>
                  </a:lnTo>
                  <a:lnTo>
                    <a:pt x="2041144" y="3164205"/>
                  </a:lnTo>
                  <a:close/>
                  <a:moveTo>
                    <a:pt x="2041144" y="3138805"/>
                  </a:moveTo>
                  <a:lnTo>
                    <a:pt x="2041144" y="3126105"/>
                  </a:lnTo>
                  <a:lnTo>
                    <a:pt x="2041144" y="3138805"/>
                  </a:lnTo>
                  <a:close/>
                  <a:moveTo>
                    <a:pt x="2041144" y="3113405"/>
                  </a:moveTo>
                  <a:lnTo>
                    <a:pt x="2041144" y="3100705"/>
                  </a:lnTo>
                  <a:lnTo>
                    <a:pt x="2041144" y="3113405"/>
                  </a:lnTo>
                  <a:close/>
                  <a:moveTo>
                    <a:pt x="2041144" y="3088005"/>
                  </a:moveTo>
                  <a:lnTo>
                    <a:pt x="2041144" y="3075305"/>
                  </a:lnTo>
                  <a:lnTo>
                    <a:pt x="2041144" y="3088005"/>
                  </a:lnTo>
                  <a:close/>
                  <a:moveTo>
                    <a:pt x="2041144" y="3062605"/>
                  </a:moveTo>
                  <a:lnTo>
                    <a:pt x="2041144" y="3049905"/>
                  </a:lnTo>
                  <a:lnTo>
                    <a:pt x="2041144" y="3062605"/>
                  </a:lnTo>
                  <a:close/>
                  <a:moveTo>
                    <a:pt x="2041144" y="3037205"/>
                  </a:moveTo>
                  <a:lnTo>
                    <a:pt x="2041144" y="3024505"/>
                  </a:lnTo>
                  <a:lnTo>
                    <a:pt x="2041144" y="3037205"/>
                  </a:lnTo>
                  <a:close/>
                  <a:moveTo>
                    <a:pt x="2041144" y="3011805"/>
                  </a:moveTo>
                  <a:lnTo>
                    <a:pt x="2041144" y="2999105"/>
                  </a:lnTo>
                  <a:lnTo>
                    <a:pt x="2041144" y="3011805"/>
                  </a:lnTo>
                  <a:close/>
                  <a:moveTo>
                    <a:pt x="2041144" y="2986405"/>
                  </a:moveTo>
                  <a:lnTo>
                    <a:pt x="2041144" y="2973705"/>
                  </a:lnTo>
                  <a:lnTo>
                    <a:pt x="2041144" y="2986405"/>
                  </a:lnTo>
                  <a:close/>
                  <a:moveTo>
                    <a:pt x="2041144" y="2961005"/>
                  </a:moveTo>
                  <a:lnTo>
                    <a:pt x="2041144" y="2948305"/>
                  </a:lnTo>
                  <a:lnTo>
                    <a:pt x="2041144" y="2961005"/>
                  </a:lnTo>
                  <a:close/>
                  <a:moveTo>
                    <a:pt x="2041144" y="2935605"/>
                  </a:moveTo>
                  <a:lnTo>
                    <a:pt x="2041144" y="2922905"/>
                  </a:lnTo>
                  <a:lnTo>
                    <a:pt x="2041144" y="2935605"/>
                  </a:lnTo>
                  <a:close/>
                  <a:moveTo>
                    <a:pt x="2041144" y="2910205"/>
                  </a:moveTo>
                  <a:lnTo>
                    <a:pt x="2041144" y="2897505"/>
                  </a:lnTo>
                  <a:lnTo>
                    <a:pt x="2041144" y="2910205"/>
                  </a:lnTo>
                  <a:close/>
                  <a:moveTo>
                    <a:pt x="2041144" y="2884805"/>
                  </a:moveTo>
                  <a:lnTo>
                    <a:pt x="2041144" y="2872105"/>
                  </a:lnTo>
                  <a:lnTo>
                    <a:pt x="2041144" y="2884805"/>
                  </a:lnTo>
                  <a:close/>
                  <a:moveTo>
                    <a:pt x="2041144" y="2859405"/>
                  </a:moveTo>
                  <a:lnTo>
                    <a:pt x="2041144" y="2846705"/>
                  </a:lnTo>
                  <a:lnTo>
                    <a:pt x="2041144" y="2859405"/>
                  </a:lnTo>
                  <a:close/>
                  <a:moveTo>
                    <a:pt x="2041144" y="2834005"/>
                  </a:moveTo>
                  <a:lnTo>
                    <a:pt x="2041144" y="2821305"/>
                  </a:lnTo>
                  <a:lnTo>
                    <a:pt x="2041144" y="2834005"/>
                  </a:lnTo>
                  <a:close/>
                  <a:moveTo>
                    <a:pt x="2041144" y="2808605"/>
                  </a:moveTo>
                  <a:lnTo>
                    <a:pt x="2041144" y="2795905"/>
                  </a:lnTo>
                  <a:lnTo>
                    <a:pt x="2041144" y="2808605"/>
                  </a:lnTo>
                  <a:close/>
                  <a:moveTo>
                    <a:pt x="2041144" y="2783205"/>
                  </a:moveTo>
                  <a:lnTo>
                    <a:pt x="2041144" y="2770505"/>
                  </a:lnTo>
                  <a:lnTo>
                    <a:pt x="2041144" y="2783205"/>
                  </a:lnTo>
                  <a:close/>
                  <a:moveTo>
                    <a:pt x="2041144" y="2757805"/>
                  </a:moveTo>
                  <a:lnTo>
                    <a:pt x="2041144" y="2745105"/>
                  </a:lnTo>
                  <a:lnTo>
                    <a:pt x="2041144" y="2757805"/>
                  </a:lnTo>
                  <a:close/>
                  <a:moveTo>
                    <a:pt x="2041144" y="2732405"/>
                  </a:moveTo>
                  <a:lnTo>
                    <a:pt x="2041144" y="2719705"/>
                  </a:lnTo>
                  <a:lnTo>
                    <a:pt x="2041144" y="2732405"/>
                  </a:lnTo>
                  <a:close/>
                  <a:moveTo>
                    <a:pt x="2041144" y="2707005"/>
                  </a:moveTo>
                  <a:lnTo>
                    <a:pt x="2041144" y="2694305"/>
                  </a:lnTo>
                  <a:lnTo>
                    <a:pt x="2041144" y="2707005"/>
                  </a:lnTo>
                  <a:close/>
                  <a:moveTo>
                    <a:pt x="2041144" y="2681605"/>
                  </a:moveTo>
                  <a:lnTo>
                    <a:pt x="2041144" y="2668905"/>
                  </a:lnTo>
                  <a:lnTo>
                    <a:pt x="2041144" y="2681605"/>
                  </a:lnTo>
                  <a:close/>
                  <a:moveTo>
                    <a:pt x="2041144" y="2656205"/>
                  </a:moveTo>
                  <a:lnTo>
                    <a:pt x="2041144" y="2643505"/>
                  </a:lnTo>
                  <a:lnTo>
                    <a:pt x="2041144" y="2656205"/>
                  </a:lnTo>
                  <a:close/>
                  <a:moveTo>
                    <a:pt x="2041144" y="2630805"/>
                  </a:moveTo>
                  <a:lnTo>
                    <a:pt x="2041144" y="2618105"/>
                  </a:lnTo>
                  <a:lnTo>
                    <a:pt x="2041144" y="2630805"/>
                  </a:lnTo>
                  <a:close/>
                  <a:moveTo>
                    <a:pt x="2041144" y="2605405"/>
                  </a:moveTo>
                  <a:lnTo>
                    <a:pt x="2041144" y="2592705"/>
                  </a:lnTo>
                  <a:lnTo>
                    <a:pt x="2041144" y="2605405"/>
                  </a:lnTo>
                  <a:close/>
                  <a:moveTo>
                    <a:pt x="2041144" y="2580005"/>
                  </a:moveTo>
                  <a:lnTo>
                    <a:pt x="2041144" y="2567305"/>
                  </a:lnTo>
                  <a:lnTo>
                    <a:pt x="2041144" y="2580005"/>
                  </a:lnTo>
                  <a:close/>
                  <a:moveTo>
                    <a:pt x="2041144" y="2554605"/>
                  </a:moveTo>
                  <a:lnTo>
                    <a:pt x="2041144" y="2541905"/>
                  </a:lnTo>
                  <a:lnTo>
                    <a:pt x="2041144" y="2554605"/>
                  </a:lnTo>
                  <a:close/>
                  <a:moveTo>
                    <a:pt x="2041144" y="2529205"/>
                  </a:moveTo>
                  <a:lnTo>
                    <a:pt x="2041144" y="2516505"/>
                  </a:lnTo>
                  <a:lnTo>
                    <a:pt x="2041144" y="2529205"/>
                  </a:lnTo>
                  <a:close/>
                  <a:moveTo>
                    <a:pt x="2041144" y="2503805"/>
                  </a:moveTo>
                  <a:lnTo>
                    <a:pt x="2041144" y="2491105"/>
                  </a:lnTo>
                  <a:lnTo>
                    <a:pt x="2041144" y="2503805"/>
                  </a:lnTo>
                  <a:close/>
                  <a:moveTo>
                    <a:pt x="2041144" y="2478405"/>
                  </a:moveTo>
                  <a:lnTo>
                    <a:pt x="2041144" y="2465705"/>
                  </a:lnTo>
                  <a:lnTo>
                    <a:pt x="2041144" y="2478405"/>
                  </a:lnTo>
                  <a:close/>
                  <a:moveTo>
                    <a:pt x="2041144" y="2453005"/>
                  </a:moveTo>
                  <a:lnTo>
                    <a:pt x="2041144" y="2440305"/>
                  </a:lnTo>
                  <a:lnTo>
                    <a:pt x="2041144" y="2453005"/>
                  </a:lnTo>
                  <a:close/>
                  <a:moveTo>
                    <a:pt x="2041144" y="2427605"/>
                  </a:moveTo>
                  <a:lnTo>
                    <a:pt x="2041144" y="2414905"/>
                  </a:lnTo>
                  <a:lnTo>
                    <a:pt x="2041144" y="2427605"/>
                  </a:lnTo>
                  <a:close/>
                  <a:moveTo>
                    <a:pt x="2041144" y="2402205"/>
                  </a:moveTo>
                  <a:lnTo>
                    <a:pt x="2041144" y="2389505"/>
                  </a:lnTo>
                  <a:lnTo>
                    <a:pt x="2041144" y="2402205"/>
                  </a:lnTo>
                  <a:close/>
                  <a:moveTo>
                    <a:pt x="2041144" y="2376805"/>
                  </a:moveTo>
                  <a:lnTo>
                    <a:pt x="2041144" y="2364105"/>
                  </a:lnTo>
                  <a:lnTo>
                    <a:pt x="2041144" y="2376805"/>
                  </a:lnTo>
                  <a:close/>
                  <a:moveTo>
                    <a:pt x="2041144" y="2351405"/>
                  </a:moveTo>
                  <a:lnTo>
                    <a:pt x="2041144" y="2338705"/>
                  </a:lnTo>
                  <a:lnTo>
                    <a:pt x="2041144" y="2351405"/>
                  </a:lnTo>
                  <a:close/>
                  <a:moveTo>
                    <a:pt x="2041144" y="2326005"/>
                  </a:moveTo>
                  <a:lnTo>
                    <a:pt x="2041144" y="2313305"/>
                  </a:lnTo>
                  <a:lnTo>
                    <a:pt x="2041144" y="2326005"/>
                  </a:lnTo>
                  <a:close/>
                  <a:moveTo>
                    <a:pt x="2041144" y="2300605"/>
                  </a:moveTo>
                  <a:lnTo>
                    <a:pt x="2041144" y="2287905"/>
                  </a:lnTo>
                  <a:lnTo>
                    <a:pt x="2041144" y="2300605"/>
                  </a:lnTo>
                  <a:close/>
                  <a:moveTo>
                    <a:pt x="2041144" y="2275205"/>
                  </a:moveTo>
                  <a:lnTo>
                    <a:pt x="2041144" y="2262505"/>
                  </a:lnTo>
                  <a:lnTo>
                    <a:pt x="2041144" y="2275205"/>
                  </a:lnTo>
                  <a:close/>
                  <a:moveTo>
                    <a:pt x="2041144" y="2249805"/>
                  </a:moveTo>
                  <a:lnTo>
                    <a:pt x="2041144" y="2237105"/>
                  </a:lnTo>
                  <a:lnTo>
                    <a:pt x="2041144" y="2249805"/>
                  </a:lnTo>
                  <a:close/>
                  <a:moveTo>
                    <a:pt x="2041144" y="2224405"/>
                  </a:moveTo>
                  <a:lnTo>
                    <a:pt x="2041144" y="2211705"/>
                  </a:lnTo>
                  <a:lnTo>
                    <a:pt x="2041144" y="2224405"/>
                  </a:lnTo>
                  <a:close/>
                  <a:moveTo>
                    <a:pt x="2041144" y="2199005"/>
                  </a:moveTo>
                  <a:lnTo>
                    <a:pt x="2041144" y="2186305"/>
                  </a:lnTo>
                  <a:lnTo>
                    <a:pt x="2041144" y="2199005"/>
                  </a:lnTo>
                  <a:close/>
                  <a:moveTo>
                    <a:pt x="2041144" y="2173605"/>
                  </a:moveTo>
                  <a:lnTo>
                    <a:pt x="2041144" y="2160905"/>
                  </a:lnTo>
                  <a:lnTo>
                    <a:pt x="2041144" y="2173605"/>
                  </a:lnTo>
                  <a:close/>
                  <a:moveTo>
                    <a:pt x="2041144" y="2148205"/>
                  </a:moveTo>
                  <a:lnTo>
                    <a:pt x="2041144" y="2135505"/>
                  </a:lnTo>
                  <a:lnTo>
                    <a:pt x="2041144" y="2148205"/>
                  </a:lnTo>
                  <a:close/>
                  <a:moveTo>
                    <a:pt x="2041144" y="2122805"/>
                  </a:moveTo>
                  <a:lnTo>
                    <a:pt x="2041144" y="2110105"/>
                  </a:lnTo>
                  <a:lnTo>
                    <a:pt x="2041144" y="2122805"/>
                  </a:lnTo>
                  <a:close/>
                  <a:moveTo>
                    <a:pt x="2041144" y="2097405"/>
                  </a:moveTo>
                  <a:lnTo>
                    <a:pt x="2041144" y="2084705"/>
                  </a:lnTo>
                  <a:lnTo>
                    <a:pt x="2041144" y="2097405"/>
                  </a:lnTo>
                  <a:close/>
                  <a:moveTo>
                    <a:pt x="2041144" y="2072005"/>
                  </a:moveTo>
                  <a:lnTo>
                    <a:pt x="2041144" y="2059305"/>
                  </a:lnTo>
                  <a:lnTo>
                    <a:pt x="2041144" y="2072005"/>
                  </a:lnTo>
                  <a:close/>
                  <a:moveTo>
                    <a:pt x="2041144" y="2046605"/>
                  </a:moveTo>
                  <a:lnTo>
                    <a:pt x="2041144" y="2033905"/>
                  </a:lnTo>
                  <a:lnTo>
                    <a:pt x="2041144" y="2046605"/>
                  </a:lnTo>
                  <a:close/>
                  <a:moveTo>
                    <a:pt x="2041144" y="2021205"/>
                  </a:moveTo>
                  <a:lnTo>
                    <a:pt x="2041144" y="2008505"/>
                  </a:lnTo>
                  <a:lnTo>
                    <a:pt x="2041144" y="2021205"/>
                  </a:lnTo>
                  <a:close/>
                  <a:moveTo>
                    <a:pt x="2041144" y="1995805"/>
                  </a:moveTo>
                  <a:lnTo>
                    <a:pt x="2041144" y="1983105"/>
                  </a:lnTo>
                  <a:lnTo>
                    <a:pt x="2041144" y="1995805"/>
                  </a:lnTo>
                  <a:close/>
                  <a:moveTo>
                    <a:pt x="2041144" y="1970405"/>
                  </a:moveTo>
                  <a:lnTo>
                    <a:pt x="2041144" y="1957705"/>
                  </a:lnTo>
                  <a:lnTo>
                    <a:pt x="2041144" y="1970405"/>
                  </a:lnTo>
                  <a:close/>
                  <a:moveTo>
                    <a:pt x="2041144" y="1945005"/>
                  </a:moveTo>
                  <a:lnTo>
                    <a:pt x="2041144" y="1932305"/>
                  </a:lnTo>
                  <a:lnTo>
                    <a:pt x="2041144" y="1945005"/>
                  </a:lnTo>
                  <a:close/>
                  <a:moveTo>
                    <a:pt x="2041144" y="1919605"/>
                  </a:moveTo>
                  <a:lnTo>
                    <a:pt x="2041144" y="1906905"/>
                  </a:lnTo>
                  <a:lnTo>
                    <a:pt x="2041144" y="1919605"/>
                  </a:lnTo>
                  <a:close/>
                  <a:moveTo>
                    <a:pt x="2041144" y="1894205"/>
                  </a:moveTo>
                  <a:lnTo>
                    <a:pt x="2041144" y="1881505"/>
                  </a:lnTo>
                  <a:lnTo>
                    <a:pt x="2041144" y="1894205"/>
                  </a:lnTo>
                  <a:close/>
                  <a:moveTo>
                    <a:pt x="2041144" y="1868805"/>
                  </a:moveTo>
                  <a:lnTo>
                    <a:pt x="2041144" y="1856105"/>
                  </a:lnTo>
                  <a:lnTo>
                    <a:pt x="2041144" y="1868805"/>
                  </a:lnTo>
                  <a:close/>
                  <a:moveTo>
                    <a:pt x="2041144" y="1843405"/>
                  </a:moveTo>
                  <a:lnTo>
                    <a:pt x="2041144" y="1830705"/>
                  </a:lnTo>
                  <a:lnTo>
                    <a:pt x="2041144" y="1843405"/>
                  </a:lnTo>
                  <a:close/>
                  <a:moveTo>
                    <a:pt x="2041144" y="1818005"/>
                  </a:moveTo>
                  <a:lnTo>
                    <a:pt x="2041144" y="1805305"/>
                  </a:lnTo>
                  <a:lnTo>
                    <a:pt x="2041144" y="1818005"/>
                  </a:lnTo>
                  <a:close/>
                  <a:moveTo>
                    <a:pt x="2041144" y="1792605"/>
                  </a:moveTo>
                  <a:lnTo>
                    <a:pt x="2041144" y="1779905"/>
                  </a:lnTo>
                  <a:lnTo>
                    <a:pt x="2041144" y="1792605"/>
                  </a:lnTo>
                  <a:close/>
                  <a:moveTo>
                    <a:pt x="2041144" y="1767205"/>
                  </a:moveTo>
                  <a:lnTo>
                    <a:pt x="2041144" y="1754505"/>
                  </a:lnTo>
                  <a:lnTo>
                    <a:pt x="2041144" y="1767205"/>
                  </a:lnTo>
                  <a:close/>
                  <a:moveTo>
                    <a:pt x="2041144" y="1741805"/>
                  </a:moveTo>
                  <a:lnTo>
                    <a:pt x="2041144" y="1729105"/>
                  </a:lnTo>
                  <a:lnTo>
                    <a:pt x="2041144" y="1741805"/>
                  </a:lnTo>
                  <a:close/>
                  <a:moveTo>
                    <a:pt x="2041144" y="1716405"/>
                  </a:moveTo>
                  <a:lnTo>
                    <a:pt x="2041144" y="1703705"/>
                  </a:lnTo>
                  <a:lnTo>
                    <a:pt x="2041144" y="1716405"/>
                  </a:lnTo>
                  <a:close/>
                  <a:moveTo>
                    <a:pt x="2041144" y="1691005"/>
                  </a:moveTo>
                  <a:lnTo>
                    <a:pt x="2041144" y="1678305"/>
                  </a:lnTo>
                  <a:lnTo>
                    <a:pt x="2041144" y="1691005"/>
                  </a:lnTo>
                  <a:close/>
                  <a:moveTo>
                    <a:pt x="2041144" y="1665605"/>
                  </a:moveTo>
                  <a:lnTo>
                    <a:pt x="2041144" y="1652905"/>
                  </a:lnTo>
                  <a:lnTo>
                    <a:pt x="2041144" y="1665605"/>
                  </a:lnTo>
                  <a:close/>
                  <a:moveTo>
                    <a:pt x="2041144" y="1640205"/>
                  </a:moveTo>
                  <a:lnTo>
                    <a:pt x="2041144" y="1627505"/>
                  </a:lnTo>
                  <a:lnTo>
                    <a:pt x="2041144" y="1640205"/>
                  </a:lnTo>
                  <a:close/>
                  <a:moveTo>
                    <a:pt x="2041144" y="1614805"/>
                  </a:moveTo>
                  <a:lnTo>
                    <a:pt x="2041144" y="1602105"/>
                  </a:lnTo>
                  <a:lnTo>
                    <a:pt x="2041144" y="1614805"/>
                  </a:lnTo>
                  <a:close/>
                  <a:moveTo>
                    <a:pt x="2041144" y="1589405"/>
                  </a:moveTo>
                  <a:lnTo>
                    <a:pt x="2041144" y="1576705"/>
                  </a:lnTo>
                  <a:lnTo>
                    <a:pt x="2041144" y="1589405"/>
                  </a:lnTo>
                  <a:close/>
                  <a:moveTo>
                    <a:pt x="2041144" y="1564005"/>
                  </a:moveTo>
                  <a:lnTo>
                    <a:pt x="2041144" y="1551305"/>
                  </a:lnTo>
                  <a:lnTo>
                    <a:pt x="2041144" y="1564005"/>
                  </a:lnTo>
                  <a:close/>
                  <a:moveTo>
                    <a:pt x="2041144" y="1538605"/>
                  </a:moveTo>
                  <a:lnTo>
                    <a:pt x="2041144" y="1525905"/>
                  </a:lnTo>
                  <a:lnTo>
                    <a:pt x="2041144" y="1538605"/>
                  </a:lnTo>
                  <a:close/>
                  <a:moveTo>
                    <a:pt x="2041144" y="1513205"/>
                  </a:moveTo>
                  <a:lnTo>
                    <a:pt x="2041144" y="1500505"/>
                  </a:lnTo>
                  <a:lnTo>
                    <a:pt x="2041144" y="1513205"/>
                  </a:lnTo>
                  <a:close/>
                  <a:moveTo>
                    <a:pt x="2041144" y="1487805"/>
                  </a:moveTo>
                  <a:lnTo>
                    <a:pt x="2041144" y="1475105"/>
                  </a:lnTo>
                  <a:lnTo>
                    <a:pt x="2041144" y="1487805"/>
                  </a:lnTo>
                  <a:close/>
                  <a:moveTo>
                    <a:pt x="2041144" y="1462405"/>
                  </a:moveTo>
                  <a:lnTo>
                    <a:pt x="2041144" y="1449705"/>
                  </a:lnTo>
                  <a:lnTo>
                    <a:pt x="2041144" y="1462405"/>
                  </a:lnTo>
                  <a:close/>
                  <a:moveTo>
                    <a:pt x="2041144" y="1437005"/>
                  </a:moveTo>
                  <a:lnTo>
                    <a:pt x="2041144" y="1424305"/>
                  </a:lnTo>
                  <a:lnTo>
                    <a:pt x="2041144" y="1437005"/>
                  </a:lnTo>
                  <a:close/>
                  <a:moveTo>
                    <a:pt x="2041144" y="1411605"/>
                  </a:moveTo>
                  <a:lnTo>
                    <a:pt x="2041144" y="1398905"/>
                  </a:lnTo>
                  <a:lnTo>
                    <a:pt x="2041144" y="1411605"/>
                  </a:lnTo>
                  <a:close/>
                  <a:moveTo>
                    <a:pt x="2041144" y="1386205"/>
                  </a:moveTo>
                  <a:lnTo>
                    <a:pt x="2041144" y="1373505"/>
                  </a:lnTo>
                  <a:lnTo>
                    <a:pt x="2041144" y="1386205"/>
                  </a:lnTo>
                  <a:close/>
                  <a:moveTo>
                    <a:pt x="2041144" y="1360805"/>
                  </a:moveTo>
                  <a:lnTo>
                    <a:pt x="2041144" y="1348105"/>
                  </a:lnTo>
                  <a:lnTo>
                    <a:pt x="2041144" y="1360805"/>
                  </a:lnTo>
                  <a:close/>
                  <a:moveTo>
                    <a:pt x="2041144" y="1335405"/>
                  </a:moveTo>
                  <a:lnTo>
                    <a:pt x="2041144" y="1322705"/>
                  </a:lnTo>
                  <a:lnTo>
                    <a:pt x="2041144" y="1335405"/>
                  </a:lnTo>
                  <a:close/>
                  <a:moveTo>
                    <a:pt x="2041144" y="1310005"/>
                  </a:moveTo>
                  <a:lnTo>
                    <a:pt x="2041144" y="1297305"/>
                  </a:lnTo>
                  <a:lnTo>
                    <a:pt x="2041144" y="1310005"/>
                  </a:lnTo>
                  <a:close/>
                  <a:moveTo>
                    <a:pt x="2041144" y="1284605"/>
                  </a:moveTo>
                  <a:lnTo>
                    <a:pt x="2041144" y="1271905"/>
                  </a:lnTo>
                  <a:lnTo>
                    <a:pt x="2041144" y="1284605"/>
                  </a:lnTo>
                  <a:close/>
                  <a:moveTo>
                    <a:pt x="2041144" y="1259205"/>
                  </a:moveTo>
                  <a:lnTo>
                    <a:pt x="2041144" y="1246505"/>
                  </a:lnTo>
                  <a:lnTo>
                    <a:pt x="2041144" y="1259205"/>
                  </a:lnTo>
                  <a:close/>
                  <a:moveTo>
                    <a:pt x="2041144" y="1233805"/>
                  </a:moveTo>
                  <a:lnTo>
                    <a:pt x="2041144" y="1221105"/>
                  </a:lnTo>
                  <a:lnTo>
                    <a:pt x="2041144" y="1233805"/>
                  </a:lnTo>
                  <a:close/>
                  <a:moveTo>
                    <a:pt x="2041144" y="1208405"/>
                  </a:moveTo>
                  <a:lnTo>
                    <a:pt x="2041144" y="1195705"/>
                  </a:lnTo>
                  <a:lnTo>
                    <a:pt x="2041144" y="1208405"/>
                  </a:lnTo>
                  <a:close/>
                  <a:moveTo>
                    <a:pt x="2041144" y="1183005"/>
                  </a:moveTo>
                  <a:lnTo>
                    <a:pt x="2041144" y="1170305"/>
                  </a:lnTo>
                  <a:lnTo>
                    <a:pt x="2041144" y="1183005"/>
                  </a:lnTo>
                  <a:close/>
                  <a:moveTo>
                    <a:pt x="2041144" y="1157605"/>
                  </a:moveTo>
                  <a:lnTo>
                    <a:pt x="2041144" y="1144905"/>
                  </a:lnTo>
                  <a:lnTo>
                    <a:pt x="2041144" y="1157605"/>
                  </a:lnTo>
                  <a:close/>
                  <a:moveTo>
                    <a:pt x="2041144" y="1132205"/>
                  </a:moveTo>
                  <a:lnTo>
                    <a:pt x="2041144" y="1119505"/>
                  </a:lnTo>
                  <a:lnTo>
                    <a:pt x="2041144" y="1132205"/>
                  </a:lnTo>
                  <a:close/>
                  <a:moveTo>
                    <a:pt x="2041144" y="1106805"/>
                  </a:moveTo>
                  <a:lnTo>
                    <a:pt x="2041144" y="1094105"/>
                  </a:lnTo>
                  <a:lnTo>
                    <a:pt x="2041144" y="1106805"/>
                  </a:lnTo>
                  <a:close/>
                  <a:moveTo>
                    <a:pt x="2041144" y="1081405"/>
                  </a:moveTo>
                  <a:lnTo>
                    <a:pt x="2041144" y="1068705"/>
                  </a:lnTo>
                  <a:lnTo>
                    <a:pt x="2041144" y="1081405"/>
                  </a:lnTo>
                  <a:close/>
                  <a:moveTo>
                    <a:pt x="2041144" y="1056005"/>
                  </a:moveTo>
                  <a:lnTo>
                    <a:pt x="2041144" y="1043305"/>
                  </a:lnTo>
                  <a:lnTo>
                    <a:pt x="2041144" y="1056005"/>
                  </a:lnTo>
                  <a:close/>
                  <a:moveTo>
                    <a:pt x="2041144" y="1030605"/>
                  </a:moveTo>
                  <a:lnTo>
                    <a:pt x="2041144" y="1017905"/>
                  </a:lnTo>
                  <a:lnTo>
                    <a:pt x="2041144" y="1030605"/>
                  </a:lnTo>
                  <a:close/>
                  <a:moveTo>
                    <a:pt x="2041144" y="1005205"/>
                  </a:moveTo>
                  <a:lnTo>
                    <a:pt x="2041144" y="992505"/>
                  </a:lnTo>
                  <a:lnTo>
                    <a:pt x="2041144" y="1005205"/>
                  </a:lnTo>
                  <a:close/>
                  <a:moveTo>
                    <a:pt x="2041144" y="979805"/>
                  </a:moveTo>
                  <a:lnTo>
                    <a:pt x="2041144" y="967105"/>
                  </a:lnTo>
                  <a:lnTo>
                    <a:pt x="2041144" y="979805"/>
                  </a:lnTo>
                  <a:close/>
                  <a:moveTo>
                    <a:pt x="2041144" y="954405"/>
                  </a:moveTo>
                  <a:lnTo>
                    <a:pt x="2041144" y="941705"/>
                  </a:lnTo>
                  <a:lnTo>
                    <a:pt x="2041144" y="954405"/>
                  </a:lnTo>
                  <a:close/>
                  <a:moveTo>
                    <a:pt x="2041144" y="929005"/>
                  </a:moveTo>
                  <a:lnTo>
                    <a:pt x="2041144" y="916305"/>
                  </a:lnTo>
                  <a:lnTo>
                    <a:pt x="2041144" y="929005"/>
                  </a:lnTo>
                  <a:close/>
                  <a:moveTo>
                    <a:pt x="2041144" y="903605"/>
                  </a:moveTo>
                  <a:lnTo>
                    <a:pt x="2041144" y="890905"/>
                  </a:lnTo>
                  <a:lnTo>
                    <a:pt x="2041144" y="903605"/>
                  </a:lnTo>
                  <a:close/>
                  <a:moveTo>
                    <a:pt x="2041144" y="878205"/>
                  </a:moveTo>
                  <a:lnTo>
                    <a:pt x="2041144" y="865505"/>
                  </a:lnTo>
                  <a:lnTo>
                    <a:pt x="2041144" y="878205"/>
                  </a:lnTo>
                  <a:close/>
                  <a:moveTo>
                    <a:pt x="2041144" y="852805"/>
                  </a:moveTo>
                  <a:lnTo>
                    <a:pt x="2041144" y="840105"/>
                  </a:lnTo>
                  <a:lnTo>
                    <a:pt x="2041144" y="852805"/>
                  </a:lnTo>
                  <a:close/>
                  <a:moveTo>
                    <a:pt x="2041144" y="827405"/>
                  </a:moveTo>
                  <a:lnTo>
                    <a:pt x="2041144" y="814705"/>
                  </a:lnTo>
                  <a:lnTo>
                    <a:pt x="2041144" y="827405"/>
                  </a:lnTo>
                  <a:close/>
                  <a:moveTo>
                    <a:pt x="2041144" y="802005"/>
                  </a:moveTo>
                  <a:lnTo>
                    <a:pt x="2041144" y="789305"/>
                  </a:lnTo>
                  <a:lnTo>
                    <a:pt x="2041144" y="802005"/>
                  </a:lnTo>
                  <a:close/>
                  <a:moveTo>
                    <a:pt x="2041144" y="776605"/>
                  </a:moveTo>
                  <a:lnTo>
                    <a:pt x="2041144" y="763905"/>
                  </a:lnTo>
                  <a:lnTo>
                    <a:pt x="2041144" y="776605"/>
                  </a:lnTo>
                  <a:close/>
                  <a:moveTo>
                    <a:pt x="2041144" y="751205"/>
                  </a:moveTo>
                  <a:lnTo>
                    <a:pt x="2041144" y="738505"/>
                  </a:lnTo>
                  <a:lnTo>
                    <a:pt x="2041144" y="751205"/>
                  </a:lnTo>
                  <a:close/>
                  <a:moveTo>
                    <a:pt x="2041144" y="725805"/>
                  </a:moveTo>
                  <a:lnTo>
                    <a:pt x="2041144" y="713105"/>
                  </a:lnTo>
                  <a:lnTo>
                    <a:pt x="2041144" y="725805"/>
                  </a:lnTo>
                  <a:close/>
                  <a:moveTo>
                    <a:pt x="2041144" y="700405"/>
                  </a:moveTo>
                  <a:lnTo>
                    <a:pt x="2041144" y="687705"/>
                  </a:lnTo>
                  <a:lnTo>
                    <a:pt x="2041144" y="700405"/>
                  </a:lnTo>
                  <a:close/>
                  <a:moveTo>
                    <a:pt x="2041144" y="675005"/>
                  </a:moveTo>
                  <a:lnTo>
                    <a:pt x="2041144" y="662305"/>
                  </a:lnTo>
                  <a:lnTo>
                    <a:pt x="2041144" y="675005"/>
                  </a:lnTo>
                  <a:close/>
                  <a:moveTo>
                    <a:pt x="2041144" y="649605"/>
                  </a:moveTo>
                  <a:lnTo>
                    <a:pt x="2041144" y="636905"/>
                  </a:lnTo>
                  <a:lnTo>
                    <a:pt x="2041144" y="649605"/>
                  </a:lnTo>
                  <a:close/>
                  <a:moveTo>
                    <a:pt x="2041144" y="624205"/>
                  </a:moveTo>
                  <a:lnTo>
                    <a:pt x="2041144" y="611505"/>
                  </a:lnTo>
                  <a:lnTo>
                    <a:pt x="2041144" y="624205"/>
                  </a:lnTo>
                  <a:close/>
                  <a:moveTo>
                    <a:pt x="2041144" y="598805"/>
                  </a:moveTo>
                  <a:lnTo>
                    <a:pt x="2041144" y="586105"/>
                  </a:lnTo>
                  <a:lnTo>
                    <a:pt x="2041144" y="598805"/>
                  </a:lnTo>
                  <a:close/>
                  <a:moveTo>
                    <a:pt x="2041144" y="573405"/>
                  </a:moveTo>
                  <a:lnTo>
                    <a:pt x="2041144" y="560705"/>
                  </a:lnTo>
                  <a:lnTo>
                    <a:pt x="2041144" y="573405"/>
                  </a:lnTo>
                  <a:close/>
                  <a:moveTo>
                    <a:pt x="2041144" y="548005"/>
                  </a:moveTo>
                  <a:lnTo>
                    <a:pt x="2041144" y="535305"/>
                  </a:lnTo>
                  <a:lnTo>
                    <a:pt x="2041144" y="548005"/>
                  </a:lnTo>
                  <a:close/>
                  <a:moveTo>
                    <a:pt x="2041144" y="522605"/>
                  </a:moveTo>
                  <a:lnTo>
                    <a:pt x="2041144" y="509905"/>
                  </a:lnTo>
                  <a:lnTo>
                    <a:pt x="2041144" y="522605"/>
                  </a:lnTo>
                  <a:close/>
                  <a:moveTo>
                    <a:pt x="2041144" y="497205"/>
                  </a:moveTo>
                  <a:lnTo>
                    <a:pt x="2041144" y="484505"/>
                  </a:lnTo>
                  <a:lnTo>
                    <a:pt x="2041144" y="497205"/>
                  </a:lnTo>
                  <a:close/>
                  <a:moveTo>
                    <a:pt x="2041144" y="471805"/>
                  </a:moveTo>
                  <a:lnTo>
                    <a:pt x="2041144" y="459105"/>
                  </a:lnTo>
                  <a:lnTo>
                    <a:pt x="2041144" y="471805"/>
                  </a:lnTo>
                  <a:close/>
                  <a:moveTo>
                    <a:pt x="2041144" y="446405"/>
                  </a:moveTo>
                  <a:lnTo>
                    <a:pt x="2041144" y="433705"/>
                  </a:lnTo>
                  <a:lnTo>
                    <a:pt x="2041144" y="446405"/>
                  </a:lnTo>
                  <a:close/>
                  <a:moveTo>
                    <a:pt x="2041144" y="421005"/>
                  </a:moveTo>
                  <a:lnTo>
                    <a:pt x="2041144" y="408305"/>
                  </a:lnTo>
                  <a:lnTo>
                    <a:pt x="2041144" y="421005"/>
                  </a:lnTo>
                  <a:close/>
                  <a:moveTo>
                    <a:pt x="2041144" y="395605"/>
                  </a:moveTo>
                  <a:lnTo>
                    <a:pt x="2041144" y="382905"/>
                  </a:lnTo>
                  <a:lnTo>
                    <a:pt x="2041144" y="395605"/>
                  </a:lnTo>
                  <a:close/>
                  <a:moveTo>
                    <a:pt x="2041144" y="370205"/>
                  </a:moveTo>
                  <a:lnTo>
                    <a:pt x="2041144" y="357505"/>
                  </a:lnTo>
                  <a:lnTo>
                    <a:pt x="2041144" y="370205"/>
                  </a:lnTo>
                  <a:close/>
                  <a:moveTo>
                    <a:pt x="2041144" y="344805"/>
                  </a:moveTo>
                  <a:lnTo>
                    <a:pt x="2041144" y="332105"/>
                  </a:lnTo>
                  <a:lnTo>
                    <a:pt x="2041144" y="344805"/>
                  </a:lnTo>
                  <a:close/>
                  <a:moveTo>
                    <a:pt x="2041144" y="319405"/>
                  </a:moveTo>
                  <a:lnTo>
                    <a:pt x="2041144" y="306705"/>
                  </a:lnTo>
                  <a:lnTo>
                    <a:pt x="2041144" y="319405"/>
                  </a:lnTo>
                  <a:close/>
                  <a:moveTo>
                    <a:pt x="2041144" y="294005"/>
                  </a:moveTo>
                  <a:lnTo>
                    <a:pt x="2041144" y="281305"/>
                  </a:lnTo>
                  <a:lnTo>
                    <a:pt x="2041144" y="294005"/>
                  </a:lnTo>
                  <a:close/>
                  <a:moveTo>
                    <a:pt x="2041144" y="268605"/>
                  </a:moveTo>
                  <a:lnTo>
                    <a:pt x="2041144" y="255905"/>
                  </a:lnTo>
                  <a:lnTo>
                    <a:pt x="2041144" y="268605"/>
                  </a:lnTo>
                  <a:close/>
                  <a:moveTo>
                    <a:pt x="2041144" y="243205"/>
                  </a:moveTo>
                  <a:lnTo>
                    <a:pt x="2041144" y="230505"/>
                  </a:lnTo>
                  <a:lnTo>
                    <a:pt x="2041144" y="243205"/>
                  </a:lnTo>
                  <a:close/>
                  <a:moveTo>
                    <a:pt x="2041144" y="217805"/>
                  </a:moveTo>
                  <a:lnTo>
                    <a:pt x="2041144" y="205105"/>
                  </a:lnTo>
                  <a:lnTo>
                    <a:pt x="2041144" y="217805"/>
                  </a:lnTo>
                  <a:close/>
                  <a:moveTo>
                    <a:pt x="2041144" y="192405"/>
                  </a:moveTo>
                  <a:lnTo>
                    <a:pt x="2041144" y="179705"/>
                  </a:lnTo>
                  <a:lnTo>
                    <a:pt x="2041144" y="192405"/>
                  </a:lnTo>
                  <a:close/>
                  <a:moveTo>
                    <a:pt x="2041144" y="167005"/>
                  </a:moveTo>
                  <a:lnTo>
                    <a:pt x="2041144" y="154305"/>
                  </a:lnTo>
                  <a:lnTo>
                    <a:pt x="2041144" y="167005"/>
                  </a:lnTo>
                  <a:close/>
                  <a:moveTo>
                    <a:pt x="2041144" y="141605"/>
                  </a:moveTo>
                  <a:lnTo>
                    <a:pt x="2041144" y="128905"/>
                  </a:lnTo>
                  <a:lnTo>
                    <a:pt x="2041144" y="141605"/>
                  </a:lnTo>
                  <a:close/>
                  <a:moveTo>
                    <a:pt x="2041144" y="116205"/>
                  </a:moveTo>
                  <a:lnTo>
                    <a:pt x="2041144" y="103505"/>
                  </a:lnTo>
                  <a:lnTo>
                    <a:pt x="2041144" y="116205"/>
                  </a:lnTo>
                  <a:close/>
                  <a:moveTo>
                    <a:pt x="2041144" y="90805"/>
                  </a:moveTo>
                  <a:lnTo>
                    <a:pt x="2041144" y="78105"/>
                  </a:lnTo>
                  <a:lnTo>
                    <a:pt x="2041144" y="90805"/>
                  </a:lnTo>
                  <a:close/>
                  <a:moveTo>
                    <a:pt x="2041144" y="65405"/>
                  </a:moveTo>
                  <a:lnTo>
                    <a:pt x="2041144" y="52705"/>
                  </a:lnTo>
                  <a:lnTo>
                    <a:pt x="2041144" y="65405"/>
                  </a:lnTo>
                  <a:close/>
                  <a:moveTo>
                    <a:pt x="2041144" y="40005"/>
                  </a:moveTo>
                  <a:lnTo>
                    <a:pt x="2041144" y="27305"/>
                  </a:lnTo>
                  <a:lnTo>
                    <a:pt x="2041144" y="40005"/>
                  </a:lnTo>
                  <a:close/>
                  <a:moveTo>
                    <a:pt x="2041144" y="14605"/>
                  </a:moveTo>
                  <a:lnTo>
                    <a:pt x="2041144" y="6350"/>
                  </a:lnTo>
                  <a:cubicBezTo>
                    <a:pt x="2028444" y="2794"/>
                    <a:pt x="2031238" y="0"/>
                    <a:pt x="2034794" y="0"/>
                  </a:cubicBezTo>
                  <a:lnTo>
                    <a:pt x="2047494" y="0"/>
                  </a:lnTo>
                  <a:lnTo>
                    <a:pt x="2047494" y="12700"/>
                  </a:lnTo>
                  <a:lnTo>
                    <a:pt x="2034794" y="12700"/>
                  </a:lnTo>
                  <a:lnTo>
                    <a:pt x="2034794" y="6350"/>
                  </a:lnTo>
                  <a:lnTo>
                    <a:pt x="2041144" y="6350"/>
                  </a:lnTo>
                  <a:lnTo>
                    <a:pt x="2041144" y="14605"/>
                  </a:lnTo>
                  <a:close/>
                </a:path>
              </a:pathLst>
            </a:custGeom>
            <a:solidFill>
              <a:srgbClr val="FFFFFF"/>
            </a:solidFill>
          </p:spPr>
        </p:sp>
        <p:sp>
          <p:nvSpPr>
            <p:cNvPr name="TextBox 25" id="25"/>
            <p:cNvSpPr txBox="true"/>
            <p:nvPr/>
          </p:nvSpPr>
          <p:spPr>
            <a:xfrm>
              <a:off x="0" y="0"/>
              <a:ext cx="3853900" cy="4113100"/>
            </a:xfrm>
            <a:prstGeom prst="rect">
              <a:avLst/>
            </a:prstGeom>
          </p:spPr>
          <p:txBody>
            <a:bodyPr anchor="t" rtlCol="false" tIns="50800" lIns="50800" bIns="50800" rIns="50800"/>
            <a:lstStyle/>
            <a:p>
              <a:pPr algn="just">
                <a:lnSpc>
                  <a:spcPts val="1679"/>
                </a:lnSpc>
              </a:pPr>
              <a:r>
                <a:rPr lang="en-US" sz="1399" spc="-55">
                  <a:solidFill>
                    <a:srgbClr val="000000"/>
                  </a:solidFill>
                  <a:latin typeface="Open Sans"/>
                  <a:ea typeface="Open Sans"/>
                  <a:cs typeface="Open Sans"/>
                  <a:sym typeface="Open Sans"/>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a:t>
              </a:r>
            </a:p>
          </p:txBody>
        </p:sp>
      </p:grpSp>
      <p:grpSp>
        <p:nvGrpSpPr>
          <p:cNvPr name="Group 26" id="26"/>
          <p:cNvGrpSpPr/>
          <p:nvPr/>
        </p:nvGrpSpPr>
        <p:grpSpPr>
          <a:xfrm rot="0">
            <a:off x="657787" y="8683038"/>
            <a:ext cx="2890425" cy="434547"/>
            <a:chOff x="0" y="0"/>
            <a:chExt cx="761264" cy="114449"/>
          </a:xfrm>
        </p:grpSpPr>
        <p:sp>
          <p:nvSpPr>
            <p:cNvPr name="Freeform 27" id="27"/>
            <p:cNvSpPr/>
            <p:nvPr/>
          </p:nvSpPr>
          <p:spPr>
            <a:xfrm flipH="false" flipV="false" rot="0">
              <a:off x="0" y="0"/>
              <a:ext cx="761264" cy="114449"/>
            </a:xfrm>
            <a:custGeom>
              <a:avLst/>
              <a:gdLst/>
              <a:ahLst/>
              <a:cxnLst/>
              <a:rect r="r" b="b" t="t" l="l"/>
              <a:pathLst>
                <a:path h="114449" w="761264">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true">
              <a:gsLst>
                <a:gs pos="0">
                  <a:srgbClr val="000000">
                    <a:alpha val="100000"/>
                  </a:srgbClr>
                </a:gs>
                <a:gs pos="100000">
                  <a:srgbClr val="3533CD">
                    <a:alpha val="100000"/>
                  </a:srgbClr>
                </a:gs>
              </a:gsLst>
              <a:lin ang="5400000"/>
            </a:gradFill>
          </p:spPr>
        </p:sp>
        <p:sp>
          <p:nvSpPr>
            <p:cNvPr name="TextBox 28" id="28"/>
            <p:cNvSpPr txBox="true"/>
            <p:nvPr/>
          </p:nvSpPr>
          <p:spPr>
            <a:xfrm>
              <a:off x="0" y="-38100"/>
              <a:ext cx="761264" cy="152549"/>
            </a:xfrm>
            <a:prstGeom prst="rect">
              <a:avLst/>
            </a:prstGeom>
          </p:spPr>
          <p:txBody>
            <a:bodyPr anchor="ctr" rtlCol="false" tIns="50800" lIns="50800" bIns="50800" rIns="50800"/>
            <a:lstStyle/>
            <a:p>
              <a:pPr algn="ctr">
                <a:lnSpc>
                  <a:spcPts val="2659"/>
                </a:lnSpc>
                <a:spcBef>
                  <a:spcPct val="0"/>
                </a:spcBef>
              </a:pPr>
            </a:p>
          </p:txBody>
        </p:sp>
      </p:grpSp>
      <p:grpSp>
        <p:nvGrpSpPr>
          <p:cNvPr name="Group 29" id="29"/>
          <p:cNvGrpSpPr/>
          <p:nvPr/>
        </p:nvGrpSpPr>
        <p:grpSpPr>
          <a:xfrm rot="0">
            <a:off x="6791112" y="4918871"/>
            <a:ext cx="2890425" cy="434547"/>
            <a:chOff x="0" y="0"/>
            <a:chExt cx="761264" cy="114449"/>
          </a:xfrm>
        </p:grpSpPr>
        <p:sp>
          <p:nvSpPr>
            <p:cNvPr name="Freeform 30" id="30"/>
            <p:cNvSpPr/>
            <p:nvPr/>
          </p:nvSpPr>
          <p:spPr>
            <a:xfrm flipH="false" flipV="false" rot="0">
              <a:off x="0" y="0"/>
              <a:ext cx="761264" cy="114449"/>
            </a:xfrm>
            <a:custGeom>
              <a:avLst/>
              <a:gdLst/>
              <a:ahLst/>
              <a:cxnLst/>
              <a:rect r="r" b="b" t="t" l="l"/>
              <a:pathLst>
                <a:path h="114449" w="761264">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true">
              <a:gsLst>
                <a:gs pos="0">
                  <a:srgbClr val="000000">
                    <a:alpha val="100000"/>
                  </a:srgbClr>
                </a:gs>
                <a:gs pos="100000">
                  <a:srgbClr val="3533CD">
                    <a:alpha val="100000"/>
                  </a:srgbClr>
                </a:gs>
              </a:gsLst>
              <a:lin ang="5400000"/>
            </a:gradFill>
          </p:spPr>
        </p:sp>
        <p:sp>
          <p:nvSpPr>
            <p:cNvPr name="TextBox 31" id="31"/>
            <p:cNvSpPr txBox="true"/>
            <p:nvPr/>
          </p:nvSpPr>
          <p:spPr>
            <a:xfrm>
              <a:off x="0" y="-38100"/>
              <a:ext cx="761264" cy="152549"/>
            </a:xfrm>
            <a:prstGeom prst="rect">
              <a:avLst/>
            </a:prstGeom>
          </p:spPr>
          <p:txBody>
            <a:bodyPr anchor="ctr" rtlCol="false" tIns="50800" lIns="50800" bIns="50800" rIns="50800"/>
            <a:lstStyle/>
            <a:p>
              <a:pPr algn="ctr">
                <a:lnSpc>
                  <a:spcPts val="2659"/>
                </a:lnSpc>
                <a:spcBef>
                  <a:spcPct val="0"/>
                </a:spcBef>
              </a:pPr>
            </a:p>
          </p:txBody>
        </p:sp>
      </p:grpSp>
      <p:grpSp>
        <p:nvGrpSpPr>
          <p:cNvPr name="Group 32" id="32"/>
          <p:cNvGrpSpPr/>
          <p:nvPr/>
        </p:nvGrpSpPr>
        <p:grpSpPr>
          <a:xfrm rot="0">
            <a:off x="6772212" y="12422351"/>
            <a:ext cx="2890425" cy="434547"/>
            <a:chOff x="0" y="0"/>
            <a:chExt cx="761264" cy="114449"/>
          </a:xfrm>
        </p:grpSpPr>
        <p:sp>
          <p:nvSpPr>
            <p:cNvPr name="Freeform 33" id="33"/>
            <p:cNvSpPr/>
            <p:nvPr/>
          </p:nvSpPr>
          <p:spPr>
            <a:xfrm flipH="false" flipV="false" rot="0">
              <a:off x="0" y="0"/>
              <a:ext cx="761264" cy="114449"/>
            </a:xfrm>
            <a:custGeom>
              <a:avLst/>
              <a:gdLst/>
              <a:ahLst/>
              <a:cxnLst/>
              <a:rect r="r" b="b" t="t" l="l"/>
              <a:pathLst>
                <a:path h="114449" w="761264">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true">
              <a:gsLst>
                <a:gs pos="0">
                  <a:srgbClr val="000000">
                    <a:alpha val="100000"/>
                  </a:srgbClr>
                </a:gs>
                <a:gs pos="100000">
                  <a:srgbClr val="3533CD">
                    <a:alpha val="100000"/>
                  </a:srgbClr>
                </a:gs>
              </a:gsLst>
              <a:lin ang="5400000"/>
            </a:gradFill>
          </p:spPr>
        </p:sp>
        <p:sp>
          <p:nvSpPr>
            <p:cNvPr name="TextBox 34" id="34"/>
            <p:cNvSpPr txBox="true"/>
            <p:nvPr/>
          </p:nvSpPr>
          <p:spPr>
            <a:xfrm>
              <a:off x="0" y="-38100"/>
              <a:ext cx="761264" cy="152549"/>
            </a:xfrm>
            <a:prstGeom prst="rect">
              <a:avLst/>
            </a:prstGeom>
          </p:spPr>
          <p:txBody>
            <a:bodyPr anchor="ctr" rtlCol="false" tIns="50800" lIns="50800" bIns="50800" rIns="50800"/>
            <a:lstStyle/>
            <a:p>
              <a:pPr algn="ctr">
                <a:lnSpc>
                  <a:spcPts val="2659"/>
                </a:lnSpc>
                <a:spcBef>
                  <a:spcPct val="0"/>
                </a:spcBef>
              </a:pPr>
            </a:p>
          </p:txBody>
        </p:sp>
      </p:grpSp>
      <p:grpSp>
        <p:nvGrpSpPr>
          <p:cNvPr name="Group 35" id="35"/>
          <p:cNvGrpSpPr/>
          <p:nvPr/>
        </p:nvGrpSpPr>
        <p:grpSpPr>
          <a:xfrm rot="0">
            <a:off x="3720476" y="4918871"/>
            <a:ext cx="2890425" cy="434547"/>
            <a:chOff x="0" y="0"/>
            <a:chExt cx="761264" cy="114449"/>
          </a:xfrm>
        </p:grpSpPr>
        <p:sp>
          <p:nvSpPr>
            <p:cNvPr name="Freeform 36" id="36"/>
            <p:cNvSpPr/>
            <p:nvPr/>
          </p:nvSpPr>
          <p:spPr>
            <a:xfrm flipH="false" flipV="false" rot="0">
              <a:off x="0" y="0"/>
              <a:ext cx="761264" cy="114449"/>
            </a:xfrm>
            <a:custGeom>
              <a:avLst/>
              <a:gdLst/>
              <a:ahLst/>
              <a:cxnLst/>
              <a:rect r="r" b="b" t="t" l="l"/>
              <a:pathLst>
                <a:path h="114449" w="761264">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true">
              <a:gsLst>
                <a:gs pos="0">
                  <a:srgbClr val="000000">
                    <a:alpha val="100000"/>
                  </a:srgbClr>
                </a:gs>
                <a:gs pos="100000">
                  <a:srgbClr val="3533CD">
                    <a:alpha val="100000"/>
                  </a:srgbClr>
                </a:gs>
              </a:gsLst>
              <a:lin ang="5400000"/>
            </a:gradFill>
          </p:spPr>
        </p:sp>
        <p:sp>
          <p:nvSpPr>
            <p:cNvPr name="TextBox 37" id="37"/>
            <p:cNvSpPr txBox="true"/>
            <p:nvPr/>
          </p:nvSpPr>
          <p:spPr>
            <a:xfrm>
              <a:off x="0" y="-38100"/>
              <a:ext cx="761264" cy="152549"/>
            </a:xfrm>
            <a:prstGeom prst="rect">
              <a:avLst/>
            </a:prstGeom>
          </p:spPr>
          <p:txBody>
            <a:bodyPr anchor="ctr" rtlCol="false" tIns="50800" lIns="50800" bIns="50800" rIns="50800"/>
            <a:lstStyle/>
            <a:p>
              <a:pPr algn="ctr">
                <a:lnSpc>
                  <a:spcPts val="2659"/>
                </a:lnSpc>
                <a:spcBef>
                  <a:spcPct val="0"/>
                </a:spcBef>
              </a:pPr>
            </a:p>
          </p:txBody>
        </p:sp>
      </p:grpSp>
      <p:grpSp>
        <p:nvGrpSpPr>
          <p:cNvPr name="Group 38" id="38"/>
          <p:cNvGrpSpPr/>
          <p:nvPr/>
        </p:nvGrpSpPr>
        <p:grpSpPr>
          <a:xfrm rot="0">
            <a:off x="657775" y="4918871"/>
            <a:ext cx="2890425" cy="434547"/>
            <a:chOff x="0" y="0"/>
            <a:chExt cx="761264" cy="114449"/>
          </a:xfrm>
        </p:grpSpPr>
        <p:sp>
          <p:nvSpPr>
            <p:cNvPr name="Freeform 39" id="39"/>
            <p:cNvSpPr/>
            <p:nvPr/>
          </p:nvSpPr>
          <p:spPr>
            <a:xfrm flipH="false" flipV="false" rot="0">
              <a:off x="0" y="0"/>
              <a:ext cx="761264" cy="114449"/>
            </a:xfrm>
            <a:custGeom>
              <a:avLst/>
              <a:gdLst/>
              <a:ahLst/>
              <a:cxnLst/>
              <a:rect r="r" b="b" t="t" l="l"/>
              <a:pathLst>
                <a:path h="114449" w="761264">
                  <a:moveTo>
                    <a:pt x="57224" y="0"/>
                  </a:moveTo>
                  <a:lnTo>
                    <a:pt x="704040" y="0"/>
                  </a:lnTo>
                  <a:cubicBezTo>
                    <a:pt x="719217" y="0"/>
                    <a:pt x="733772" y="6029"/>
                    <a:pt x="744504" y="16761"/>
                  </a:cubicBezTo>
                  <a:cubicBezTo>
                    <a:pt x="755235" y="27492"/>
                    <a:pt x="761264" y="42048"/>
                    <a:pt x="761264" y="57224"/>
                  </a:cubicBezTo>
                  <a:lnTo>
                    <a:pt x="761264" y="57224"/>
                  </a:lnTo>
                  <a:cubicBezTo>
                    <a:pt x="761264" y="72401"/>
                    <a:pt x="755235" y="86956"/>
                    <a:pt x="744504" y="97688"/>
                  </a:cubicBezTo>
                  <a:cubicBezTo>
                    <a:pt x="733772" y="108420"/>
                    <a:pt x="719217" y="114449"/>
                    <a:pt x="704040" y="114449"/>
                  </a:cubicBezTo>
                  <a:lnTo>
                    <a:pt x="57224" y="114449"/>
                  </a:lnTo>
                  <a:cubicBezTo>
                    <a:pt x="42048" y="114449"/>
                    <a:pt x="27492" y="108420"/>
                    <a:pt x="16761" y="97688"/>
                  </a:cubicBezTo>
                  <a:cubicBezTo>
                    <a:pt x="6029" y="86956"/>
                    <a:pt x="0" y="72401"/>
                    <a:pt x="0" y="57224"/>
                  </a:cubicBezTo>
                  <a:lnTo>
                    <a:pt x="0" y="57224"/>
                  </a:lnTo>
                  <a:cubicBezTo>
                    <a:pt x="0" y="42048"/>
                    <a:pt x="6029" y="27492"/>
                    <a:pt x="16761" y="16761"/>
                  </a:cubicBezTo>
                  <a:cubicBezTo>
                    <a:pt x="27492" y="6029"/>
                    <a:pt x="42048" y="0"/>
                    <a:pt x="57224" y="0"/>
                  </a:cubicBezTo>
                  <a:close/>
                </a:path>
              </a:pathLst>
            </a:custGeom>
            <a:gradFill rotWithShape="true">
              <a:gsLst>
                <a:gs pos="0">
                  <a:srgbClr val="000000">
                    <a:alpha val="100000"/>
                  </a:srgbClr>
                </a:gs>
                <a:gs pos="100000">
                  <a:srgbClr val="3533CD">
                    <a:alpha val="100000"/>
                  </a:srgbClr>
                </a:gs>
              </a:gsLst>
              <a:lin ang="5400000"/>
            </a:gradFill>
          </p:spPr>
        </p:sp>
        <p:sp>
          <p:nvSpPr>
            <p:cNvPr name="TextBox 40" id="40"/>
            <p:cNvSpPr txBox="true"/>
            <p:nvPr/>
          </p:nvSpPr>
          <p:spPr>
            <a:xfrm>
              <a:off x="0" y="-38100"/>
              <a:ext cx="761264" cy="152549"/>
            </a:xfrm>
            <a:prstGeom prst="rect">
              <a:avLst/>
            </a:prstGeom>
          </p:spPr>
          <p:txBody>
            <a:bodyPr anchor="ctr" rtlCol="false" tIns="50800" lIns="50800" bIns="50800" rIns="50800"/>
            <a:lstStyle/>
            <a:p>
              <a:pPr algn="ctr">
                <a:lnSpc>
                  <a:spcPts val="2659"/>
                </a:lnSpc>
                <a:spcBef>
                  <a:spcPct val="0"/>
                </a:spcBef>
              </a:pPr>
            </a:p>
          </p:txBody>
        </p:sp>
      </p:grpSp>
      <p:sp>
        <p:nvSpPr>
          <p:cNvPr name="TextBox 41" id="41"/>
          <p:cNvSpPr txBox="true"/>
          <p:nvPr/>
        </p:nvSpPr>
        <p:spPr>
          <a:xfrm rot="0">
            <a:off x="7665628" y="5020757"/>
            <a:ext cx="1432200" cy="211725"/>
          </a:xfrm>
          <a:prstGeom prst="rect">
            <a:avLst/>
          </a:prstGeom>
        </p:spPr>
        <p:txBody>
          <a:bodyPr anchor="t" rtlCol="false" tIns="0" lIns="0" bIns="0" rIns="0">
            <a:spAutoFit/>
          </a:bodyPr>
          <a:lstStyle/>
          <a:p>
            <a:pPr algn="l">
              <a:lnSpc>
                <a:spcPts val="1499"/>
              </a:lnSpc>
            </a:pPr>
            <a:r>
              <a:rPr lang="en-US" sz="1249">
                <a:solidFill>
                  <a:srgbClr val="FFFFFF"/>
                </a:solidFill>
                <a:latin typeface="Arial Bold"/>
                <a:ea typeface="Arial Bold"/>
                <a:cs typeface="Arial Bold"/>
                <a:sym typeface="Arial Bold"/>
              </a:rPr>
              <a:t>DISCUSSÃO</a:t>
            </a:r>
          </a:p>
        </p:txBody>
      </p:sp>
      <p:sp>
        <p:nvSpPr>
          <p:cNvPr name="TextBox 42" id="42"/>
          <p:cNvSpPr txBox="true"/>
          <p:nvPr/>
        </p:nvSpPr>
        <p:spPr>
          <a:xfrm rot="0">
            <a:off x="7635448" y="12518650"/>
            <a:ext cx="1163955" cy="222900"/>
          </a:xfrm>
          <a:prstGeom prst="rect">
            <a:avLst/>
          </a:prstGeom>
        </p:spPr>
        <p:txBody>
          <a:bodyPr anchor="t" rtlCol="false" tIns="0" lIns="0" bIns="0" rIns="0">
            <a:spAutoFit/>
          </a:bodyPr>
          <a:lstStyle/>
          <a:p>
            <a:pPr algn="l">
              <a:lnSpc>
                <a:spcPts val="1499"/>
              </a:lnSpc>
            </a:pPr>
            <a:r>
              <a:rPr lang="en-US" sz="1249">
                <a:solidFill>
                  <a:srgbClr val="FFFFFF"/>
                </a:solidFill>
                <a:latin typeface="Arial Bold"/>
                <a:ea typeface="Arial Bold"/>
                <a:cs typeface="Arial Bold"/>
                <a:sym typeface="Arial Bold"/>
              </a:rPr>
              <a:t>CONCLUSÕES</a:t>
            </a:r>
          </a:p>
        </p:txBody>
      </p:sp>
      <p:sp>
        <p:nvSpPr>
          <p:cNvPr name="TextBox 43" id="43"/>
          <p:cNvSpPr txBox="true"/>
          <p:nvPr/>
        </p:nvSpPr>
        <p:spPr>
          <a:xfrm rot="0">
            <a:off x="3828288" y="5020757"/>
            <a:ext cx="2674800" cy="211725"/>
          </a:xfrm>
          <a:prstGeom prst="rect">
            <a:avLst/>
          </a:prstGeom>
        </p:spPr>
        <p:txBody>
          <a:bodyPr anchor="t" rtlCol="false" tIns="0" lIns="0" bIns="0" rIns="0">
            <a:spAutoFit/>
          </a:bodyPr>
          <a:lstStyle/>
          <a:p>
            <a:pPr algn="ctr">
              <a:lnSpc>
                <a:spcPts val="1499"/>
              </a:lnSpc>
            </a:pPr>
            <a:r>
              <a:rPr lang="en-US" sz="1249">
                <a:solidFill>
                  <a:srgbClr val="FFFFFF"/>
                </a:solidFill>
                <a:latin typeface="Arial Bold"/>
                <a:ea typeface="Arial Bold"/>
                <a:cs typeface="Arial Bold"/>
                <a:sym typeface="Arial Bold"/>
              </a:rPr>
              <a:t>APRESENTAÇÃO DO CASO</a:t>
            </a:r>
          </a:p>
        </p:txBody>
      </p:sp>
      <p:sp>
        <p:nvSpPr>
          <p:cNvPr name="TextBox 44" id="44"/>
          <p:cNvSpPr txBox="true"/>
          <p:nvPr/>
        </p:nvSpPr>
        <p:spPr>
          <a:xfrm rot="0">
            <a:off x="1064725" y="3502775"/>
            <a:ext cx="5454900" cy="760175"/>
          </a:xfrm>
          <a:prstGeom prst="rect">
            <a:avLst/>
          </a:prstGeom>
        </p:spPr>
        <p:txBody>
          <a:bodyPr anchor="t" rtlCol="false" tIns="0" lIns="0" bIns="0" rIns="0">
            <a:spAutoFit/>
          </a:bodyPr>
          <a:lstStyle/>
          <a:p>
            <a:pPr algn="l">
              <a:lnSpc>
                <a:spcPts val="5999"/>
              </a:lnSpc>
            </a:pPr>
            <a:r>
              <a:rPr lang="en-US" sz="4999">
                <a:solidFill>
                  <a:srgbClr val="FFFFFF"/>
                </a:solidFill>
                <a:latin typeface="Tahoma Bold"/>
                <a:ea typeface="Tahoma Bold"/>
                <a:cs typeface="Tahoma Bold"/>
                <a:sym typeface="Tahoma Bold"/>
              </a:rPr>
              <a:t>Inserir um título</a:t>
            </a:r>
          </a:p>
        </p:txBody>
      </p:sp>
      <p:sp>
        <p:nvSpPr>
          <p:cNvPr name="TextBox 45" id="45"/>
          <p:cNvSpPr txBox="true"/>
          <p:nvPr/>
        </p:nvSpPr>
        <p:spPr>
          <a:xfrm rot="0">
            <a:off x="765600" y="8784924"/>
            <a:ext cx="2674800" cy="211725"/>
          </a:xfrm>
          <a:prstGeom prst="rect">
            <a:avLst/>
          </a:prstGeom>
        </p:spPr>
        <p:txBody>
          <a:bodyPr anchor="t" rtlCol="false" tIns="0" lIns="0" bIns="0" rIns="0">
            <a:spAutoFit/>
          </a:bodyPr>
          <a:lstStyle/>
          <a:p>
            <a:pPr algn="ctr">
              <a:lnSpc>
                <a:spcPts val="1499"/>
              </a:lnSpc>
            </a:pPr>
            <a:r>
              <a:rPr lang="en-US" sz="1249">
                <a:solidFill>
                  <a:srgbClr val="FFFFFF"/>
                </a:solidFill>
                <a:latin typeface="Arial Bold"/>
                <a:ea typeface="Arial Bold"/>
                <a:cs typeface="Arial Bold"/>
                <a:sym typeface="Arial Bold"/>
              </a:rPr>
              <a:t>APRESENTAÇÃO DO CASO</a:t>
            </a:r>
          </a:p>
        </p:txBody>
      </p:sp>
      <p:sp>
        <p:nvSpPr>
          <p:cNvPr name="TextBox 46" id="46"/>
          <p:cNvSpPr txBox="true"/>
          <p:nvPr/>
        </p:nvSpPr>
        <p:spPr>
          <a:xfrm rot="0">
            <a:off x="765588" y="5020757"/>
            <a:ext cx="2674800" cy="211725"/>
          </a:xfrm>
          <a:prstGeom prst="rect">
            <a:avLst/>
          </a:prstGeom>
        </p:spPr>
        <p:txBody>
          <a:bodyPr anchor="t" rtlCol="false" tIns="0" lIns="0" bIns="0" rIns="0">
            <a:spAutoFit/>
          </a:bodyPr>
          <a:lstStyle/>
          <a:p>
            <a:pPr algn="ctr">
              <a:lnSpc>
                <a:spcPts val="1499"/>
              </a:lnSpc>
            </a:pPr>
            <a:r>
              <a:rPr lang="en-US" sz="1249">
                <a:solidFill>
                  <a:srgbClr val="FFFFFF"/>
                </a:solidFill>
                <a:latin typeface="Arial Bold"/>
                <a:ea typeface="Arial Bold"/>
                <a:cs typeface="Arial Bold"/>
                <a:sym typeface="Arial Bold"/>
              </a:rPr>
              <a:t>INTRODUÇÃO</a:t>
            </a:r>
          </a:p>
        </p:txBody>
      </p:sp>
      <p:sp>
        <p:nvSpPr>
          <p:cNvPr name="AutoShape 47" id="47"/>
          <p:cNvSpPr/>
          <p:nvPr/>
        </p:nvSpPr>
        <p:spPr>
          <a:xfrm rot="0">
            <a:off x="-148337" y="0"/>
            <a:ext cx="10583674" cy="226598"/>
          </a:xfrm>
          <a:prstGeom prst="rect">
            <a:avLst/>
          </a:prstGeom>
          <a:gradFill rotWithShape="true">
            <a:gsLst>
              <a:gs pos="0">
                <a:srgbClr val="000000">
                  <a:alpha val="100000"/>
                </a:srgbClr>
              </a:gs>
              <a:gs pos="100000">
                <a:srgbClr val="3533CD">
                  <a:alpha val="100000"/>
                </a:srgbClr>
              </a:gs>
            </a:gsLst>
            <a:lin ang="5400000"/>
          </a:gradFill>
        </p:spPr>
      </p:sp>
      <p:grpSp>
        <p:nvGrpSpPr>
          <p:cNvPr name="Group 48" id="48"/>
          <p:cNvGrpSpPr/>
          <p:nvPr/>
        </p:nvGrpSpPr>
        <p:grpSpPr>
          <a:xfrm rot="0">
            <a:off x="477370" y="568923"/>
            <a:ext cx="4460224" cy="2030187"/>
            <a:chOff x="0" y="0"/>
            <a:chExt cx="5946965" cy="2706917"/>
          </a:xfrm>
        </p:grpSpPr>
        <p:sp>
          <p:nvSpPr>
            <p:cNvPr name="TextBox 49" id="49"/>
            <p:cNvSpPr txBox="true"/>
            <p:nvPr/>
          </p:nvSpPr>
          <p:spPr>
            <a:xfrm rot="0">
              <a:off x="3069238" y="160525"/>
              <a:ext cx="2707176" cy="1401447"/>
            </a:xfrm>
            <a:prstGeom prst="rect">
              <a:avLst/>
            </a:prstGeom>
          </p:spPr>
          <p:txBody>
            <a:bodyPr anchor="t" rtlCol="false" tIns="0" lIns="0" bIns="0" rIns="0">
              <a:spAutoFit/>
            </a:bodyPr>
            <a:lstStyle/>
            <a:p>
              <a:pPr algn="ctr">
                <a:lnSpc>
                  <a:spcPts val="2380"/>
                </a:lnSpc>
              </a:pPr>
              <a:r>
                <a:rPr lang="en-US" sz="1983">
                  <a:solidFill>
                    <a:srgbClr val="032B60"/>
                  </a:solidFill>
                  <a:latin typeface="Open Sauce Bold"/>
                  <a:ea typeface="Open Sauce Bold"/>
                  <a:cs typeface="Open Sauce Bold"/>
                  <a:sym typeface="Open Sauce Bold"/>
                </a:rPr>
                <a:t>29º Congresso </a:t>
              </a:r>
            </a:p>
            <a:p>
              <a:pPr algn="ctr">
                <a:lnSpc>
                  <a:spcPts val="2798"/>
                </a:lnSpc>
              </a:pPr>
              <a:r>
                <a:rPr lang="en-US" sz="2331">
                  <a:solidFill>
                    <a:srgbClr val="032B60"/>
                  </a:solidFill>
                  <a:latin typeface="Open Sauce Bold"/>
                  <a:ea typeface="Open Sauce Bold"/>
                  <a:cs typeface="Open Sauce Bold"/>
                  <a:sym typeface="Open Sauce Bold"/>
                </a:rPr>
                <a:t>Cearense de </a:t>
              </a:r>
            </a:p>
            <a:p>
              <a:pPr algn="ctr">
                <a:lnSpc>
                  <a:spcPts val="3146"/>
                </a:lnSpc>
              </a:pPr>
              <a:r>
                <a:rPr lang="en-US" sz="2622">
                  <a:solidFill>
                    <a:srgbClr val="032B60"/>
                  </a:solidFill>
                  <a:latin typeface="Open Sauce Bold"/>
                  <a:ea typeface="Open Sauce Bold"/>
                  <a:cs typeface="Open Sauce Bold"/>
                  <a:sym typeface="Open Sauce Bold"/>
                </a:rPr>
                <a:t>Cardiologia</a:t>
              </a:r>
              <a:r>
                <a:rPr lang="en-US" sz="2622">
                  <a:solidFill>
                    <a:srgbClr val="032B60"/>
                  </a:solidFill>
                  <a:latin typeface="Open Sauce Bold"/>
                  <a:ea typeface="Open Sauce Bold"/>
                  <a:cs typeface="Open Sauce Bold"/>
                  <a:sym typeface="Open Sauce Bold"/>
                </a:rPr>
                <a:t> </a:t>
              </a:r>
            </a:p>
          </p:txBody>
        </p:sp>
        <p:grpSp>
          <p:nvGrpSpPr>
            <p:cNvPr name="Group 50" id="50"/>
            <p:cNvGrpSpPr/>
            <p:nvPr/>
          </p:nvGrpSpPr>
          <p:grpSpPr>
            <a:xfrm rot="0">
              <a:off x="689702" y="2348307"/>
              <a:ext cx="718869" cy="358584"/>
              <a:chOff x="0" y="0"/>
              <a:chExt cx="354330" cy="176746"/>
            </a:xfrm>
          </p:grpSpPr>
          <p:sp>
            <p:nvSpPr>
              <p:cNvPr name="Freeform 51" id="51"/>
              <p:cNvSpPr/>
              <p:nvPr/>
            </p:nvSpPr>
            <p:spPr>
              <a:xfrm flipH="false" flipV="false" rot="0">
                <a:off x="0" y="0"/>
                <a:ext cx="354330" cy="176657"/>
              </a:xfrm>
              <a:custGeom>
                <a:avLst/>
                <a:gdLst/>
                <a:ahLst/>
                <a:cxnLst/>
                <a:rect r="r" b="b" t="t" l="l"/>
                <a:pathLst>
                  <a:path h="176657" w="354330">
                    <a:moveTo>
                      <a:pt x="0" y="0"/>
                    </a:moveTo>
                    <a:cubicBezTo>
                      <a:pt x="92329" y="87884"/>
                      <a:pt x="197358" y="155956"/>
                      <a:pt x="300482" y="172720"/>
                    </a:cubicBezTo>
                    <a:cubicBezTo>
                      <a:pt x="197358" y="155956"/>
                      <a:pt x="92329" y="87884"/>
                      <a:pt x="0" y="0"/>
                    </a:cubicBezTo>
                    <a:close/>
                    <a:moveTo>
                      <a:pt x="354330" y="176657"/>
                    </a:moveTo>
                    <a:lnTo>
                      <a:pt x="351536" y="176657"/>
                    </a:lnTo>
                    <a:lnTo>
                      <a:pt x="352425" y="176657"/>
                    </a:lnTo>
                    <a:lnTo>
                      <a:pt x="354330" y="176657"/>
                    </a:lnTo>
                    <a:close/>
                    <a:moveTo>
                      <a:pt x="300482" y="172720"/>
                    </a:moveTo>
                    <a:lnTo>
                      <a:pt x="332613" y="176657"/>
                    </a:lnTo>
                    <a:lnTo>
                      <a:pt x="348488" y="176657"/>
                    </a:lnTo>
                    <a:lnTo>
                      <a:pt x="300482" y="172720"/>
                    </a:lnTo>
                    <a:close/>
                    <a:moveTo>
                      <a:pt x="351536" y="176657"/>
                    </a:moveTo>
                    <a:lnTo>
                      <a:pt x="348488" y="176657"/>
                    </a:lnTo>
                    <a:lnTo>
                      <a:pt x="350901" y="176657"/>
                    </a:lnTo>
                    <a:lnTo>
                      <a:pt x="351536" y="176657"/>
                    </a:lnTo>
                    <a:close/>
                  </a:path>
                </a:pathLst>
              </a:custGeom>
              <a:blipFill>
                <a:blip r:embed="rId2"/>
                <a:stretch>
                  <a:fillRect l="-4229" t="-9640" r="-6641" b="-16887"/>
                </a:stretch>
              </a:blipFill>
            </p:spPr>
          </p:sp>
        </p:grpSp>
        <p:grpSp>
          <p:nvGrpSpPr>
            <p:cNvPr name="Group 52" id="52"/>
            <p:cNvGrpSpPr/>
            <p:nvPr/>
          </p:nvGrpSpPr>
          <p:grpSpPr>
            <a:xfrm rot="0">
              <a:off x="0" y="138311"/>
              <a:ext cx="1413055" cy="2568605"/>
              <a:chOff x="0" y="0"/>
              <a:chExt cx="696493" cy="1266063"/>
            </a:xfrm>
          </p:grpSpPr>
          <p:sp>
            <p:nvSpPr>
              <p:cNvPr name="Freeform 53" id="53"/>
              <p:cNvSpPr/>
              <p:nvPr/>
            </p:nvSpPr>
            <p:spPr>
              <a:xfrm flipH="false" flipV="false" rot="0">
                <a:off x="-42545" y="0"/>
                <a:ext cx="739140" cy="1266063"/>
              </a:xfrm>
              <a:custGeom>
                <a:avLst/>
                <a:gdLst/>
                <a:ahLst/>
                <a:cxnLst/>
                <a:rect r="r" b="b" t="t" l="l"/>
                <a:pathLst>
                  <a:path h="1266063" w="739140">
                    <a:moveTo>
                      <a:pt x="382397" y="0"/>
                    </a:moveTo>
                    <a:cubicBezTo>
                      <a:pt x="327660" y="0"/>
                      <a:pt x="270002" y="14859"/>
                      <a:pt x="210312" y="51181"/>
                    </a:cubicBezTo>
                    <a:cubicBezTo>
                      <a:pt x="146558" y="90043"/>
                      <a:pt x="103505" y="142240"/>
                      <a:pt x="76962" y="202565"/>
                    </a:cubicBezTo>
                    <a:cubicBezTo>
                      <a:pt x="17526" y="355854"/>
                      <a:pt x="91440" y="548132"/>
                      <a:pt x="323342" y="600329"/>
                    </a:cubicBezTo>
                    <a:cubicBezTo>
                      <a:pt x="363474" y="609346"/>
                      <a:pt x="402971" y="613791"/>
                      <a:pt x="442214" y="613791"/>
                    </a:cubicBezTo>
                    <a:cubicBezTo>
                      <a:pt x="507238" y="613791"/>
                      <a:pt x="571373" y="601345"/>
                      <a:pt x="635000" y="576580"/>
                    </a:cubicBezTo>
                    <a:cubicBezTo>
                      <a:pt x="553847" y="534797"/>
                      <a:pt x="473456" y="503936"/>
                      <a:pt x="390398" y="442976"/>
                    </a:cubicBezTo>
                    <a:cubicBezTo>
                      <a:pt x="196215" y="300355"/>
                      <a:pt x="166878" y="130683"/>
                      <a:pt x="267462" y="42545"/>
                    </a:cubicBezTo>
                    <a:cubicBezTo>
                      <a:pt x="301498" y="12700"/>
                      <a:pt x="347091" y="1397"/>
                      <a:pt x="391922" y="1397"/>
                    </a:cubicBezTo>
                    <a:lnTo>
                      <a:pt x="466852" y="11430"/>
                    </a:lnTo>
                    <a:cubicBezTo>
                      <a:pt x="439928" y="4191"/>
                      <a:pt x="411861" y="0"/>
                      <a:pt x="383032" y="0"/>
                    </a:cubicBezTo>
                    <a:close/>
                    <a:moveTo>
                      <a:pt x="76962" y="202565"/>
                    </a:moveTo>
                    <a:cubicBezTo>
                      <a:pt x="53086" y="257048"/>
                      <a:pt x="42672" y="318135"/>
                      <a:pt x="42545" y="381889"/>
                    </a:cubicBezTo>
                    <a:lnTo>
                      <a:pt x="42545" y="383540"/>
                    </a:lnTo>
                    <a:cubicBezTo>
                      <a:pt x="42672" y="505460"/>
                      <a:pt x="80645" y="637159"/>
                      <a:pt x="134239" y="750951"/>
                    </a:cubicBezTo>
                    <a:cubicBezTo>
                      <a:pt x="184277" y="857250"/>
                      <a:pt x="274701" y="986790"/>
                      <a:pt x="382524" y="1089279"/>
                    </a:cubicBezTo>
                    <a:cubicBezTo>
                      <a:pt x="489204" y="1190879"/>
                      <a:pt x="612902" y="1266063"/>
                      <a:pt x="731012" y="1266063"/>
                    </a:cubicBezTo>
                    <a:lnTo>
                      <a:pt x="732917" y="1266063"/>
                    </a:lnTo>
                    <a:lnTo>
                      <a:pt x="736854" y="1265936"/>
                    </a:lnTo>
                    <a:lnTo>
                      <a:pt x="737616" y="1265936"/>
                    </a:lnTo>
                    <a:lnTo>
                      <a:pt x="739140" y="1265936"/>
                    </a:lnTo>
                    <a:lnTo>
                      <a:pt x="734695" y="1265936"/>
                    </a:lnTo>
                    <a:lnTo>
                      <a:pt x="726059" y="1265301"/>
                    </a:lnTo>
                    <a:cubicBezTo>
                      <a:pt x="654177" y="1258697"/>
                      <a:pt x="627634" y="1156716"/>
                      <a:pt x="627634" y="1019683"/>
                    </a:cubicBezTo>
                    <a:cubicBezTo>
                      <a:pt x="627634" y="971677"/>
                      <a:pt x="630936" y="919226"/>
                      <a:pt x="636651" y="865251"/>
                    </a:cubicBezTo>
                    <a:cubicBezTo>
                      <a:pt x="509270" y="864362"/>
                      <a:pt x="398145" y="834771"/>
                      <a:pt x="323088" y="792480"/>
                    </a:cubicBezTo>
                    <a:cubicBezTo>
                      <a:pt x="68834" y="649605"/>
                      <a:pt x="0" y="385572"/>
                      <a:pt x="76962" y="202565"/>
                    </a:cubicBezTo>
                    <a:close/>
                  </a:path>
                </a:pathLst>
              </a:custGeom>
              <a:gradFill rotWithShape="true">
                <a:gsLst>
                  <a:gs pos="0">
                    <a:srgbClr val="000000">
                      <a:alpha val="100000"/>
                    </a:srgbClr>
                  </a:gs>
                  <a:gs pos="100000">
                    <a:srgbClr val="3533CD">
                      <a:alpha val="100000"/>
                    </a:srgbClr>
                  </a:gs>
                </a:gsLst>
                <a:lin ang="5400000"/>
              </a:gradFill>
              <a:ln w="12700">
                <a:solidFill>
                  <a:srgbClr val="000000"/>
                </a:solidFill>
              </a:ln>
            </p:spPr>
          </p:sp>
        </p:grpSp>
        <p:grpSp>
          <p:nvGrpSpPr>
            <p:cNvPr name="Group 54" id="54"/>
            <p:cNvGrpSpPr/>
            <p:nvPr/>
          </p:nvGrpSpPr>
          <p:grpSpPr>
            <a:xfrm rot="0">
              <a:off x="9405" y="549304"/>
              <a:ext cx="1283504" cy="1344183"/>
              <a:chOff x="0" y="0"/>
              <a:chExt cx="632638" cy="662546"/>
            </a:xfrm>
          </p:grpSpPr>
          <p:sp>
            <p:nvSpPr>
              <p:cNvPr name="Freeform 55" id="55"/>
              <p:cNvSpPr/>
              <p:nvPr/>
            </p:nvSpPr>
            <p:spPr>
              <a:xfrm flipH="false" flipV="false" rot="0">
                <a:off x="-47244" y="0"/>
                <a:ext cx="679831" cy="662559"/>
              </a:xfrm>
              <a:custGeom>
                <a:avLst/>
                <a:gdLst/>
                <a:ahLst/>
                <a:cxnLst/>
                <a:rect r="r" b="b" t="t" l="l"/>
                <a:pathLst>
                  <a:path h="662559" w="679831">
                    <a:moveTo>
                      <a:pt x="77089" y="0"/>
                    </a:moveTo>
                    <a:cubicBezTo>
                      <a:pt x="0" y="183007"/>
                      <a:pt x="68834" y="447040"/>
                      <a:pt x="322961" y="589788"/>
                    </a:cubicBezTo>
                    <a:cubicBezTo>
                      <a:pt x="398018" y="631952"/>
                      <a:pt x="509143" y="661543"/>
                      <a:pt x="636524" y="662559"/>
                    </a:cubicBezTo>
                    <a:cubicBezTo>
                      <a:pt x="645795" y="575310"/>
                      <a:pt x="661289" y="483616"/>
                      <a:pt x="679831" y="398399"/>
                    </a:cubicBezTo>
                    <a:lnTo>
                      <a:pt x="635254" y="374015"/>
                    </a:lnTo>
                    <a:cubicBezTo>
                      <a:pt x="571500" y="398780"/>
                      <a:pt x="507492" y="411226"/>
                      <a:pt x="442468" y="411226"/>
                    </a:cubicBezTo>
                    <a:cubicBezTo>
                      <a:pt x="403225" y="411226"/>
                      <a:pt x="363728" y="406781"/>
                      <a:pt x="323596" y="397764"/>
                    </a:cubicBezTo>
                    <a:cubicBezTo>
                      <a:pt x="91567" y="345567"/>
                      <a:pt x="17653" y="153289"/>
                      <a:pt x="77089" y="0"/>
                    </a:cubicBezTo>
                    <a:close/>
                  </a:path>
                </a:pathLst>
              </a:custGeom>
              <a:gradFill rotWithShape="true">
                <a:gsLst>
                  <a:gs pos="0">
                    <a:srgbClr val="000000">
                      <a:alpha val="100000"/>
                    </a:srgbClr>
                  </a:gs>
                  <a:gs pos="100000">
                    <a:srgbClr val="3533CD">
                      <a:alpha val="100000"/>
                    </a:srgbClr>
                  </a:gs>
                </a:gsLst>
                <a:lin ang="5400000"/>
              </a:gradFill>
              <a:ln w="12700">
                <a:solidFill>
                  <a:srgbClr val="000000"/>
                </a:solidFill>
              </a:ln>
            </p:spPr>
          </p:sp>
        </p:grpSp>
        <p:sp>
          <p:nvSpPr>
            <p:cNvPr name="Freeform 56" id="56"/>
            <p:cNvSpPr/>
            <p:nvPr/>
          </p:nvSpPr>
          <p:spPr>
            <a:xfrm flipH="false" flipV="false" rot="0">
              <a:off x="1455208" y="0"/>
              <a:ext cx="873078" cy="676098"/>
            </a:xfrm>
            <a:custGeom>
              <a:avLst/>
              <a:gdLst/>
              <a:ahLst/>
              <a:cxnLst/>
              <a:rect r="r" b="b" t="t" l="l"/>
              <a:pathLst>
                <a:path h="676098" w="873078">
                  <a:moveTo>
                    <a:pt x="0" y="0"/>
                  </a:moveTo>
                  <a:lnTo>
                    <a:pt x="873078" y="0"/>
                  </a:lnTo>
                  <a:lnTo>
                    <a:pt x="873078" y="676098"/>
                  </a:lnTo>
                  <a:lnTo>
                    <a:pt x="0" y="67609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7" id="57"/>
            <p:cNvSpPr/>
            <p:nvPr/>
          </p:nvSpPr>
          <p:spPr>
            <a:xfrm flipH="false" flipV="false" rot="0">
              <a:off x="860840" y="161449"/>
              <a:ext cx="648503" cy="478937"/>
            </a:xfrm>
            <a:custGeom>
              <a:avLst/>
              <a:gdLst/>
              <a:ahLst/>
              <a:cxnLst/>
              <a:rect r="r" b="b" t="t" l="l"/>
              <a:pathLst>
                <a:path h="478937" w="648503">
                  <a:moveTo>
                    <a:pt x="0" y="0"/>
                  </a:moveTo>
                  <a:lnTo>
                    <a:pt x="648502" y="0"/>
                  </a:lnTo>
                  <a:lnTo>
                    <a:pt x="648502" y="478937"/>
                  </a:lnTo>
                  <a:lnTo>
                    <a:pt x="0" y="4789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8" id="58"/>
            <p:cNvGrpSpPr/>
            <p:nvPr/>
          </p:nvGrpSpPr>
          <p:grpSpPr>
            <a:xfrm rot="0">
              <a:off x="341682" y="141172"/>
              <a:ext cx="1182759" cy="1167042"/>
              <a:chOff x="0" y="0"/>
              <a:chExt cx="582981" cy="575234"/>
            </a:xfrm>
          </p:grpSpPr>
          <p:sp>
            <p:nvSpPr>
              <p:cNvPr name="Freeform 59" id="59"/>
              <p:cNvSpPr/>
              <p:nvPr/>
            </p:nvSpPr>
            <p:spPr>
              <a:xfrm flipH="false" flipV="false" rot="0">
                <a:off x="-43942" y="0"/>
                <a:ext cx="626872" cy="575183"/>
              </a:xfrm>
              <a:custGeom>
                <a:avLst/>
                <a:gdLst/>
                <a:ahLst/>
                <a:cxnLst/>
                <a:rect r="r" b="b" t="t" l="l"/>
                <a:pathLst>
                  <a:path h="575183" w="626872">
                    <a:moveTo>
                      <a:pt x="224917" y="0"/>
                    </a:moveTo>
                    <a:cubicBezTo>
                      <a:pt x="180086" y="0"/>
                      <a:pt x="134493" y="11303"/>
                      <a:pt x="100457" y="41148"/>
                    </a:cubicBezTo>
                    <a:cubicBezTo>
                      <a:pt x="0" y="129286"/>
                      <a:pt x="29210" y="298958"/>
                      <a:pt x="223520" y="441579"/>
                    </a:cubicBezTo>
                    <a:cubicBezTo>
                      <a:pt x="306578" y="502539"/>
                      <a:pt x="387096" y="533400"/>
                      <a:pt x="468122" y="575183"/>
                    </a:cubicBezTo>
                    <a:lnTo>
                      <a:pt x="524002" y="550291"/>
                    </a:lnTo>
                    <a:cubicBezTo>
                      <a:pt x="543052" y="470535"/>
                      <a:pt x="564134" y="398780"/>
                      <a:pt x="584327" y="345186"/>
                    </a:cubicBezTo>
                    <a:lnTo>
                      <a:pt x="626872" y="254762"/>
                    </a:lnTo>
                    <a:lnTo>
                      <a:pt x="625602" y="253365"/>
                    </a:lnTo>
                    <a:lnTo>
                      <a:pt x="623189" y="250444"/>
                    </a:lnTo>
                    <a:lnTo>
                      <a:pt x="621919" y="248920"/>
                    </a:lnTo>
                    <a:lnTo>
                      <a:pt x="619379" y="245999"/>
                    </a:lnTo>
                    <a:cubicBezTo>
                      <a:pt x="561467" y="180086"/>
                      <a:pt x="445770" y="49276"/>
                      <a:pt x="299847" y="10033"/>
                    </a:cubicBezTo>
                    <a:lnTo>
                      <a:pt x="224917" y="0"/>
                    </a:lnTo>
                    <a:close/>
                  </a:path>
                </a:pathLst>
              </a:custGeom>
              <a:gradFill rotWithShape="true">
                <a:gsLst>
                  <a:gs pos="0">
                    <a:srgbClr val="5DE0E6">
                      <a:alpha val="100000"/>
                    </a:srgbClr>
                  </a:gs>
                  <a:gs pos="100000">
                    <a:srgbClr val="004AAD">
                      <a:alpha val="100000"/>
                    </a:srgbClr>
                  </a:gs>
                </a:gsLst>
                <a:lin ang="0"/>
              </a:gradFill>
              <a:ln w="12700">
                <a:solidFill>
                  <a:srgbClr val="000000"/>
                </a:solidFill>
              </a:ln>
            </p:spPr>
          </p:sp>
        </p:grpSp>
        <p:grpSp>
          <p:nvGrpSpPr>
            <p:cNvPr name="Group 60" id="60"/>
            <p:cNvGrpSpPr/>
            <p:nvPr/>
          </p:nvGrpSpPr>
          <p:grpSpPr>
            <a:xfrm rot="0">
              <a:off x="2200822" y="560280"/>
              <a:ext cx="614440" cy="1563992"/>
              <a:chOff x="0" y="0"/>
              <a:chExt cx="302857" cy="770890"/>
            </a:xfrm>
          </p:grpSpPr>
          <p:sp>
            <p:nvSpPr>
              <p:cNvPr name="Freeform 61" id="61"/>
              <p:cNvSpPr/>
              <p:nvPr/>
            </p:nvSpPr>
            <p:spPr>
              <a:xfrm flipH="false" flipV="false" rot="0">
                <a:off x="0" y="-127"/>
                <a:ext cx="313309" cy="771017"/>
              </a:xfrm>
              <a:custGeom>
                <a:avLst/>
                <a:gdLst/>
                <a:ahLst/>
                <a:cxnLst/>
                <a:rect r="r" b="b" t="t" l="l"/>
                <a:pathLst>
                  <a:path h="771017" w="313309">
                    <a:moveTo>
                      <a:pt x="279273" y="127"/>
                    </a:moveTo>
                    <a:cubicBezTo>
                      <a:pt x="313309" y="82804"/>
                      <a:pt x="307848" y="178943"/>
                      <a:pt x="279400" y="277749"/>
                    </a:cubicBezTo>
                    <a:cubicBezTo>
                      <a:pt x="294259" y="226187"/>
                      <a:pt x="302895" y="175260"/>
                      <a:pt x="302895" y="126746"/>
                    </a:cubicBezTo>
                    <a:cubicBezTo>
                      <a:pt x="302895" y="82169"/>
                      <a:pt x="295656" y="39624"/>
                      <a:pt x="279273" y="0"/>
                    </a:cubicBezTo>
                    <a:close/>
                    <a:moveTo>
                      <a:pt x="279400" y="277876"/>
                    </a:moveTo>
                    <a:cubicBezTo>
                      <a:pt x="265176" y="327152"/>
                      <a:pt x="245237" y="377190"/>
                      <a:pt x="221615" y="426720"/>
                    </a:cubicBezTo>
                    <a:cubicBezTo>
                      <a:pt x="245237" y="377317"/>
                      <a:pt x="265176" y="327279"/>
                      <a:pt x="279400" y="277876"/>
                    </a:cubicBezTo>
                    <a:close/>
                    <a:moveTo>
                      <a:pt x="221615" y="426720"/>
                    </a:moveTo>
                    <a:lnTo>
                      <a:pt x="195580" y="478155"/>
                    </a:lnTo>
                    <a:cubicBezTo>
                      <a:pt x="198247" y="473202"/>
                      <a:pt x="200914" y="468249"/>
                      <a:pt x="203581" y="463296"/>
                    </a:cubicBezTo>
                    <a:lnTo>
                      <a:pt x="221615" y="426593"/>
                    </a:lnTo>
                    <a:close/>
                    <a:moveTo>
                      <a:pt x="195580" y="478155"/>
                    </a:moveTo>
                    <a:cubicBezTo>
                      <a:pt x="143510" y="573532"/>
                      <a:pt x="76835" y="675005"/>
                      <a:pt x="889" y="769874"/>
                    </a:cubicBezTo>
                    <a:cubicBezTo>
                      <a:pt x="80899" y="670052"/>
                      <a:pt x="150368" y="562991"/>
                      <a:pt x="193929" y="481330"/>
                    </a:cubicBezTo>
                    <a:lnTo>
                      <a:pt x="195580" y="478028"/>
                    </a:lnTo>
                    <a:close/>
                    <a:moveTo>
                      <a:pt x="381" y="770509"/>
                    </a:moveTo>
                    <a:cubicBezTo>
                      <a:pt x="254" y="770636"/>
                      <a:pt x="127" y="770890"/>
                      <a:pt x="0" y="771017"/>
                    </a:cubicBezTo>
                    <a:cubicBezTo>
                      <a:pt x="127" y="770890"/>
                      <a:pt x="254" y="770636"/>
                      <a:pt x="381" y="770509"/>
                    </a:cubicBezTo>
                    <a:close/>
                  </a:path>
                </a:pathLst>
              </a:custGeom>
              <a:blipFill>
                <a:blip r:embed="rId7"/>
                <a:stretch>
                  <a:fillRect l="-10461" t="-4285" r="-19236" b="-3768"/>
                </a:stretch>
              </a:blipFill>
            </p:spPr>
          </p:sp>
        </p:grpSp>
        <p:grpSp>
          <p:nvGrpSpPr>
            <p:cNvPr name="Group 62" id="62"/>
            <p:cNvGrpSpPr/>
            <p:nvPr/>
          </p:nvGrpSpPr>
          <p:grpSpPr>
            <a:xfrm rot="0">
              <a:off x="2407723" y="211770"/>
              <a:ext cx="359280" cy="347428"/>
              <a:chOff x="0" y="0"/>
              <a:chExt cx="177089" cy="171247"/>
            </a:xfrm>
          </p:grpSpPr>
          <p:sp>
            <p:nvSpPr>
              <p:cNvPr name="Freeform 63" id="63"/>
              <p:cNvSpPr/>
              <p:nvPr/>
            </p:nvSpPr>
            <p:spPr>
              <a:xfrm flipH="false" flipV="false" rot="0">
                <a:off x="0" y="0"/>
                <a:ext cx="177038" cy="171196"/>
              </a:xfrm>
              <a:custGeom>
                <a:avLst/>
                <a:gdLst/>
                <a:ahLst/>
                <a:cxnLst/>
                <a:rect r="r" b="b" t="t" l="l"/>
                <a:pathLst>
                  <a:path h="171196" w="177038">
                    <a:moveTo>
                      <a:pt x="0" y="0"/>
                    </a:moveTo>
                    <a:lnTo>
                      <a:pt x="41402" y="20955"/>
                    </a:lnTo>
                    <a:cubicBezTo>
                      <a:pt x="109728" y="62103"/>
                      <a:pt x="153035" y="113284"/>
                      <a:pt x="177038" y="171069"/>
                    </a:cubicBezTo>
                    <a:lnTo>
                      <a:pt x="177038" y="171196"/>
                    </a:lnTo>
                    <a:cubicBezTo>
                      <a:pt x="153162" y="113411"/>
                      <a:pt x="109728" y="62103"/>
                      <a:pt x="41402" y="20955"/>
                    </a:cubicBezTo>
                    <a:lnTo>
                      <a:pt x="27559" y="12700"/>
                    </a:lnTo>
                    <a:lnTo>
                      <a:pt x="0" y="0"/>
                    </a:lnTo>
                    <a:close/>
                  </a:path>
                </a:pathLst>
              </a:custGeom>
              <a:blipFill>
                <a:blip r:embed="rId8"/>
                <a:stretch>
                  <a:fillRect l="-8543" t="-17952" r="-17711" b="-12611"/>
                </a:stretch>
              </a:blipFill>
            </p:spPr>
          </p:sp>
        </p:grpSp>
        <p:grpSp>
          <p:nvGrpSpPr>
            <p:cNvPr name="Group 64" id="64"/>
            <p:cNvGrpSpPr/>
            <p:nvPr/>
          </p:nvGrpSpPr>
          <p:grpSpPr>
            <a:xfrm rot="0">
              <a:off x="2015926" y="169772"/>
              <a:ext cx="242947" cy="33212"/>
              <a:chOff x="0" y="0"/>
              <a:chExt cx="119748" cy="16370"/>
            </a:xfrm>
          </p:grpSpPr>
          <p:sp>
            <p:nvSpPr>
              <p:cNvPr name="Freeform 65" id="65"/>
              <p:cNvSpPr/>
              <p:nvPr/>
            </p:nvSpPr>
            <p:spPr>
              <a:xfrm flipH="false" flipV="false" rot="0">
                <a:off x="0" y="0"/>
                <a:ext cx="119761" cy="16383"/>
              </a:xfrm>
              <a:custGeom>
                <a:avLst/>
                <a:gdLst/>
                <a:ahLst/>
                <a:cxnLst/>
                <a:rect r="r" b="b" t="t" l="l"/>
                <a:pathLst>
                  <a:path h="16383" w="119761">
                    <a:moveTo>
                      <a:pt x="84709" y="0"/>
                    </a:moveTo>
                    <a:lnTo>
                      <a:pt x="81153" y="254"/>
                    </a:lnTo>
                    <a:lnTo>
                      <a:pt x="84582" y="127"/>
                    </a:lnTo>
                    <a:lnTo>
                      <a:pt x="91694" y="0"/>
                    </a:lnTo>
                    <a:lnTo>
                      <a:pt x="84709" y="0"/>
                    </a:lnTo>
                    <a:close/>
                    <a:moveTo>
                      <a:pt x="100965" y="0"/>
                    </a:moveTo>
                    <a:lnTo>
                      <a:pt x="96901" y="0"/>
                    </a:lnTo>
                    <a:lnTo>
                      <a:pt x="105537" y="381"/>
                    </a:lnTo>
                    <a:lnTo>
                      <a:pt x="100965" y="0"/>
                    </a:lnTo>
                    <a:close/>
                    <a:moveTo>
                      <a:pt x="81153" y="254"/>
                    </a:moveTo>
                    <a:lnTo>
                      <a:pt x="77724" y="381"/>
                    </a:lnTo>
                    <a:lnTo>
                      <a:pt x="70866" y="889"/>
                    </a:lnTo>
                    <a:lnTo>
                      <a:pt x="81153" y="254"/>
                    </a:lnTo>
                    <a:close/>
                    <a:moveTo>
                      <a:pt x="70866" y="889"/>
                    </a:moveTo>
                    <a:lnTo>
                      <a:pt x="69342" y="1016"/>
                    </a:lnTo>
                    <a:lnTo>
                      <a:pt x="69215" y="1016"/>
                    </a:lnTo>
                    <a:lnTo>
                      <a:pt x="69088" y="1016"/>
                    </a:lnTo>
                    <a:lnTo>
                      <a:pt x="68961" y="1016"/>
                    </a:lnTo>
                    <a:lnTo>
                      <a:pt x="68834" y="1016"/>
                    </a:lnTo>
                    <a:lnTo>
                      <a:pt x="68707" y="1016"/>
                    </a:lnTo>
                    <a:lnTo>
                      <a:pt x="68580" y="1016"/>
                    </a:lnTo>
                    <a:lnTo>
                      <a:pt x="70866" y="889"/>
                    </a:lnTo>
                    <a:close/>
                    <a:moveTo>
                      <a:pt x="68453" y="1016"/>
                    </a:moveTo>
                    <a:lnTo>
                      <a:pt x="67691" y="1016"/>
                    </a:lnTo>
                    <a:lnTo>
                      <a:pt x="67056" y="1016"/>
                    </a:lnTo>
                    <a:lnTo>
                      <a:pt x="67183" y="1016"/>
                    </a:lnTo>
                    <a:lnTo>
                      <a:pt x="67437" y="1016"/>
                    </a:lnTo>
                    <a:lnTo>
                      <a:pt x="67564" y="1016"/>
                    </a:lnTo>
                    <a:lnTo>
                      <a:pt x="67818" y="1016"/>
                    </a:lnTo>
                    <a:lnTo>
                      <a:pt x="68072" y="1016"/>
                    </a:lnTo>
                    <a:lnTo>
                      <a:pt x="68199" y="1016"/>
                    </a:lnTo>
                    <a:lnTo>
                      <a:pt x="68326" y="1016"/>
                    </a:lnTo>
                    <a:close/>
                    <a:moveTo>
                      <a:pt x="67056" y="1143"/>
                    </a:moveTo>
                    <a:lnTo>
                      <a:pt x="66675" y="1143"/>
                    </a:lnTo>
                    <a:lnTo>
                      <a:pt x="66548" y="1143"/>
                    </a:lnTo>
                    <a:lnTo>
                      <a:pt x="66421" y="1143"/>
                    </a:lnTo>
                    <a:lnTo>
                      <a:pt x="67056" y="1143"/>
                    </a:lnTo>
                    <a:close/>
                    <a:moveTo>
                      <a:pt x="66548" y="1270"/>
                    </a:moveTo>
                    <a:lnTo>
                      <a:pt x="66421" y="1270"/>
                    </a:lnTo>
                    <a:lnTo>
                      <a:pt x="66548" y="1270"/>
                    </a:lnTo>
                    <a:close/>
                    <a:moveTo>
                      <a:pt x="66421" y="1270"/>
                    </a:moveTo>
                    <a:lnTo>
                      <a:pt x="66167" y="1270"/>
                    </a:lnTo>
                    <a:lnTo>
                      <a:pt x="66548" y="1270"/>
                    </a:lnTo>
                    <a:close/>
                    <a:moveTo>
                      <a:pt x="105537" y="381"/>
                    </a:moveTo>
                    <a:lnTo>
                      <a:pt x="119761" y="1524"/>
                    </a:lnTo>
                    <a:lnTo>
                      <a:pt x="115062" y="1016"/>
                    </a:lnTo>
                    <a:lnTo>
                      <a:pt x="105537" y="381"/>
                    </a:lnTo>
                    <a:close/>
                    <a:moveTo>
                      <a:pt x="66167" y="1270"/>
                    </a:moveTo>
                    <a:lnTo>
                      <a:pt x="0" y="16383"/>
                    </a:lnTo>
                    <a:lnTo>
                      <a:pt x="66167" y="1270"/>
                    </a:lnTo>
                    <a:close/>
                  </a:path>
                </a:pathLst>
              </a:custGeom>
              <a:blipFill>
                <a:blip r:embed="rId9"/>
                <a:stretch>
                  <a:fillRect l="-21049" t="-164573" r="-23170" b="-169534"/>
                </a:stretch>
              </a:blipFill>
            </p:spPr>
          </p:sp>
        </p:grpSp>
        <p:grpSp>
          <p:nvGrpSpPr>
            <p:cNvPr name="Group 66" id="66"/>
            <p:cNvGrpSpPr/>
            <p:nvPr/>
          </p:nvGrpSpPr>
          <p:grpSpPr>
            <a:xfrm rot="0">
              <a:off x="1186753" y="1357529"/>
              <a:ext cx="681380" cy="1349104"/>
              <a:chOff x="0" y="0"/>
              <a:chExt cx="335852" cy="664972"/>
            </a:xfrm>
          </p:grpSpPr>
          <p:sp>
            <p:nvSpPr>
              <p:cNvPr name="Freeform 67" id="67"/>
              <p:cNvSpPr/>
              <p:nvPr/>
            </p:nvSpPr>
            <p:spPr>
              <a:xfrm flipH="false" flipV="false" rot="0">
                <a:off x="0" y="0"/>
                <a:ext cx="394843" cy="664972"/>
              </a:xfrm>
              <a:custGeom>
                <a:avLst/>
                <a:gdLst/>
                <a:ahLst/>
                <a:cxnLst/>
                <a:rect r="r" b="b" t="t" l="l"/>
                <a:pathLst>
                  <a:path h="664972" w="394843">
                    <a:moveTo>
                      <a:pt x="52324" y="0"/>
                    </a:moveTo>
                    <a:cubicBezTo>
                      <a:pt x="22225" y="138049"/>
                      <a:pt x="0" y="292989"/>
                      <a:pt x="0" y="418592"/>
                    </a:cubicBezTo>
                    <a:lnTo>
                      <a:pt x="4064" y="502920"/>
                    </a:lnTo>
                    <a:cubicBezTo>
                      <a:pt x="11049" y="569214"/>
                      <a:pt x="27559" y="620522"/>
                      <a:pt x="56896" y="646303"/>
                    </a:cubicBezTo>
                    <a:cubicBezTo>
                      <a:pt x="68580" y="656590"/>
                      <a:pt x="82423" y="662813"/>
                      <a:pt x="98552" y="664337"/>
                    </a:cubicBezTo>
                    <a:lnTo>
                      <a:pt x="102870" y="664718"/>
                    </a:lnTo>
                    <a:lnTo>
                      <a:pt x="111633" y="664972"/>
                    </a:lnTo>
                    <a:cubicBezTo>
                      <a:pt x="314325" y="657987"/>
                      <a:pt x="394843" y="386461"/>
                      <a:pt x="289814" y="219710"/>
                    </a:cubicBezTo>
                    <a:cubicBezTo>
                      <a:pt x="195072" y="251079"/>
                      <a:pt x="101473" y="264160"/>
                      <a:pt x="15240" y="264160"/>
                    </a:cubicBezTo>
                    <a:lnTo>
                      <a:pt x="13081" y="264160"/>
                    </a:lnTo>
                    <a:lnTo>
                      <a:pt x="9017" y="264160"/>
                    </a:lnTo>
                    <a:cubicBezTo>
                      <a:pt x="18161" y="176911"/>
                      <a:pt x="33782" y="85217"/>
                      <a:pt x="52324" y="0"/>
                    </a:cubicBezTo>
                    <a:close/>
                  </a:path>
                </a:pathLst>
              </a:custGeom>
              <a:blipFill>
                <a:blip r:embed="rId10"/>
                <a:stretch>
                  <a:fillRect l="-98404" t="0" r="-98404" b="0"/>
                </a:stretch>
              </a:blipFill>
            </p:spPr>
          </p:sp>
        </p:grpSp>
        <p:grpSp>
          <p:nvGrpSpPr>
            <p:cNvPr name="Group 68" id="68"/>
            <p:cNvGrpSpPr/>
            <p:nvPr/>
          </p:nvGrpSpPr>
          <p:grpSpPr>
            <a:xfrm rot="0">
              <a:off x="1204995" y="1357529"/>
              <a:ext cx="569453" cy="535983"/>
              <a:chOff x="0" y="0"/>
              <a:chExt cx="280683" cy="264185"/>
            </a:xfrm>
          </p:grpSpPr>
          <p:sp>
            <p:nvSpPr>
              <p:cNvPr name="Freeform 69" id="69"/>
              <p:cNvSpPr/>
              <p:nvPr/>
            </p:nvSpPr>
            <p:spPr>
              <a:xfrm flipH="false" flipV="false" rot="0">
                <a:off x="0" y="0"/>
                <a:ext cx="280670" cy="264160"/>
              </a:xfrm>
              <a:custGeom>
                <a:avLst/>
                <a:gdLst/>
                <a:ahLst/>
                <a:cxnLst/>
                <a:rect r="r" b="b" t="t" l="l"/>
                <a:pathLst>
                  <a:path h="264160" w="280670">
                    <a:moveTo>
                      <a:pt x="43307" y="0"/>
                    </a:moveTo>
                    <a:cubicBezTo>
                      <a:pt x="24765" y="85217"/>
                      <a:pt x="9271" y="176911"/>
                      <a:pt x="0" y="264160"/>
                    </a:cubicBezTo>
                    <a:lnTo>
                      <a:pt x="2032" y="264160"/>
                    </a:lnTo>
                    <a:lnTo>
                      <a:pt x="6096" y="264160"/>
                    </a:lnTo>
                    <a:cubicBezTo>
                      <a:pt x="92456" y="264160"/>
                      <a:pt x="185928" y="250952"/>
                      <a:pt x="280670" y="219710"/>
                    </a:cubicBezTo>
                    <a:lnTo>
                      <a:pt x="276352" y="212852"/>
                    </a:lnTo>
                    <a:lnTo>
                      <a:pt x="266827" y="199771"/>
                    </a:lnTo>
                    <a:cubicBezTo>
                      <a:pt x="189865" y="98933"/>
                      <a:pt x="116205" y="42164"/>
                      <a:pt x="43307" y="0"/>
                    </a:cubicBezTo>
                    <a:close/>
                  </a:path>
                </a:pathLst>
              </a:custGeom>
              <a:blipFill>
                <a:blip r:embed="rId11"/>
                <a:stretch>
                  <a:fillRect l="-5330" t="-7475" r="-4475" b="-9192"/>
                </a:stretch>
              </a:blipFill>
            </p:spPr>
          </p:sp>
        </p:grpSp>
        <p:grpSp>
          <p:nvGrpSpPr>
            <p:cNvPr name="Group 70" id="70"/>
            <p:cNvGrpSpPr/>
            <p:nvPr/>
          </p:nvGrpSpPr>
          <p:grpSpPr>
            <a:xfrm rot="0">
              <a:off x="1524415" y="504961"/>
              <a:ext cx="1290821" cy="2167559"/>
              <a:chOff x="0" y="0"/>
              <a:chExt cx="636245" cy="1068388"/>
            </a:xfrm>
          </p:grpSpPr>
          <p:sp>
            <p:nvSpPr>
              <p:cNvPr name="Freeform 71" id="71"/>
              <p:cNvSpPr/>
              <p:nvPr/>
            </p:nvSpPr>
            <p:spPr>
              <a:xfrm flipH="false" flipV="false" rot="0">
                <a:off x="0" y="0"/>
                <a:ext cx="670052" cy="1068451"/>
              </a:xfrm>
              <a:custGeom>
                <a:avLst/>
                <a:gdLst/>
                <a:ahLst/>
                <a:cxnLst/>
                <a:rect r="r" b="b" t="t" l="l"/>
                <a:pathLst>
                  <a:path h="1068451" w="670052">
                    <a:moveTo>
                      <a:pt x="50292" y="0"/>
                    </a:moveTo>
                    <a:lnTo>
                      <a:pt x="14986" y="49022"/>
                    </a:lnTo>
                    <a:lnTo>
                      <a:pt x="0" y="75311"/>
                    </a:lnTo>
                    <a:lnTo>
                      <a:pt x="50292" y="0"/>
                    </a:lnTo>
                    <a:close/>
                    <a:moveTo>
                      <a:pt x="0" y="75311"/>
                    </a:moveTo>
                    <a:lnTo>
                      <a:pt x="0" y="75438"/>
                    </a:lnTo>
                    <a:cubicBezTo>
                      <a:pt x="34925" y="117475"/>
                      <a:pt x="66802" y="171450"/>
                      <a:pt x="93980" y="232664"/>
                    </a:cubicBezTo>
                    <a:lnTo>
                      <a:pt x="130937" y="198247"/>
                    </a:lnTo>
                    <a:cubicBezTo>
                      <a:pt x="79629" y="161290"/>
                      <a:pt x="35433" y="116840"/>
                      <a:pt x="0" y="75311"/>
                    </a:cubicBezTo>
                    <a:close/>
                    <a:moveTo>
                      <a:pt x="612648" y="27305"/>
                    </a:moveTo>
                    <a:lnTo>
                      <a:pt x="616839" y="38354"/>
                    </a:lnTo>
                    <a:lnTo>
                      <a:pt x="620649" y="51689"/>
                    </a:lnTo>
                    <a:cubicBezTo>
                      <a:pt x="659638" y="198628"/>
                      <a:pt x="548767" y="352552"/>
                      <a:pt x="480441" y="419608"/>
                    </a:cubicBezTo>
                    <a:cubicBezTo>
                      <a:pt x="388620" y="509651"/>
                      <a:pt x="289560" y="572770"/>
                      <a:pt x="190119" y="614807"/>
                    </a:cubicBezTo>
                    <a:cubicBezTo>
                      <a:pt x="201549" y="753618"/>
                      <a:pt x="186182" y="885317"/>
                      <a:pt x="133731" y="973963"/>
                    </a:cubicBezTo>
                    <a:cubicBezTo>
                      <a:pt x="109093" y="1015746"/>
                      <a:pt x="72390" y="1049401"/>
                      <a:pt x="26035" y="1068451"/>
                    </a:cubicBezTo>
                    <a:cubicBezTo>
                      <a:pt x="51181" y="1058418"/>
                      <a:pt x="76962" y="1043940"/>
                      <a:pt x="103378" y="1025652"/>
                    </a:cubicBezTo>
                    <a:cubicBezTo>
                      <a:pt x="177292" y="974344"/>
                      <a:pt x="253746" y="895858"/>
                      <a:pt x="323088" y="811022"/>
                    </a:cubicBezTo>
                    <a:cubicBezTo>
                      <a:pt x="407797" y="707263"/>
                      <a:pt x="481711" y="593979"/>
                      <a:pt x="527304" y="508635"/>
                    </a:cubicBezTo>
                    <a:cubicBezTo>
                      <a:pt x="615315" y="343789"/>
                      <a:pt x="670052" y="166624"/>
                      <a:pt x="612648" y="27305"/>
                    </a:cubicBezTo>
                    <a:close/>
                  </a:path>
                </a:pathLst>
              </a:custGeom>
              <a:blipFill>
                <a:blip r:embed="rId12"/>
                <a:stretch>
                  <a:fillRect l="-75912" t="0" r="-75912" b="0"/>
                </a:stretch>
              </a:blipFill>
            </p:spPr>
          </p:sp>
        </p:grpSp>
        <p:grpSp>
          <p:nvGrpSpPr>
            <p:cNvPr name="Group 72" id="72"/>
            <p:cNvGrpSpPr/>
            <p:nvPr/>
          </p:nvGrpSpPr>
          <p:grpSpPr>
            <a:xfrm rot="0">
              <a:off x="1715160" y="560229"/>
              <a:ext cx="1084823" cy="1191983"/>
              <a:chOff x="0" y="0"/>
              <a:chExt cx="534708" cy="587527"/>
            </a:xfrm>
          </p:grpSpPr>
          <p:sp>
            <p:nvSpPr>
              <p:cNvPr name="Freeform 73" id="73"/>
              <p:cNvSpPr/>
              <p:nvPr/>
            </p:nvSpPr>
            <p:spPr>
              <a:xfrm flipH="false" flipV="false" rot="0">
                <a:off x="0" y="0"/>
                <a:ext cx="565658" cy="587629"/>
              </a:xfrm>
              <a:custGeom>
                <a:avLst/>
                <a:gdLst/>
                <a:ahLst/>
                <a:cxnLst/>
                <a:rect r="r" b="b" t="t" l="l"/>
                <a:pathLst>
                  <a:path h="587629" w="565658">
                    <a:moveTo>
                      <a:pt x="518668" y="0"/>
                    </a:moveTo>
                    <a:lnTo>
                      <a:pt x="519176" y="1143"/>
                    </a:lnTo>
                    <a:lnTo>
                      <a:pt x="518668" y="0"/>
                    </a:lnTo>
                    <a:close/>
                    <a:moveTo>
                      <a:pt x="526669" y="24384"/>
                    </a:moveTo>
                    <a:cubicBezTo>
                      <a:pt x="550926" y="121920"/>
                      <a:pt x="482473" y="205486"/>
                      <a:pt x="376809" y="238760"/>
                    </a:cubicBezTo>
                    <a:lnTo>
                      <a:pt x="376682" y="238760"/>
                    </a:lnTo>
                    <a:lnTo>
                      <a:pt x="376555" y="238760"/>
                    </a:lnTo>
                    <a:lnTo>
                      <a:pt x="376428" y="238760"/>
                    </a:lnTo>
                    <a:lnTo>
                      <a:pt x="376301" y="238760"/>
                    </a:lnTo>
                    <a:lnTo>
                      <a:pt x="376174" y="238760"/>
                    </a:lnTo>
                    <a:lnTo>
                      <a:pt x="375920" y="238760"/>
                    </a:lnTo>
                    <a:lnTo>
                      <a:pt x="375793" y="238760"/>
                    </a:lnTo>
                    <a:lnTo>
                      <a:pt x="375539" y="238760"/>
                    </a:lnTo>
                    <a:lnTo>
                      <a:pt x="375412" y="238760"/>
                    </a:lnTo>
                    <a:lnTo>
                      <a:pt x="375285" y="238760"/>
                    </a:lnTo>
                    <a:lnTo>
                      <a:pt x="375158" y="238760"/>
                    </a:lnTo>
                    <a:lnTo>
                      <a:pt x="375031" y="238760"/>
                    </a:lnTo>
                    <a:lnTo>
                      <a:pt x="374777" y="238760"/>
                    </a:lnTo>
                    <a:lnTo>
                      <a:pt x="374650" y="238760"/>
                    </a:lnTo>
                    <a:lnTo>
                      <a:pt x="374523" y="238760"/>
                    </a:lnTo>
                    <a:lnTo>
                      <a:pt x="374396" y="238760"/>
                    </a:lnTo>
                    <a:lnTo>
                      <a:pt x="373380" y="239014"/>
                    </a:lnTo>
                    <a:lnTo>
                      <a:pt x="373253" y="239014"/>
                    </a:lnTo>
                    <a:lnTo>
                      <a:pt x="373126" y="239014"/>
                    </a:lnTo>
                    <a:lnTo>
                      <a:pt x="372999" y="239014"/>
                    </a:lnTo>
                    <a:lnTo>
                      <a:pt x="372872" y="239014"/>
                    </a:lnTo>
                    <a:lnTo>
                      <a:pt x="372745" y="239014"/>
                    </a:lnTo>
                    <a:lnTo>
                      <a:pt x="372618" y="239014"/>
                    </a:lnTo>
                    <a:lnTo>
                      <a:pt x="372491" y="239014"/>
                    </a:lnTo>
                    <a:lnTo>
                      <a:pt x="372364" y="239014"/>
                    </a:lnTo>
                    <a:lnTo>
                      <a:pt x="372237" y="239014"/>
                    </a:lnTo>
                    <a:lnTo>
                      <a:pt x="372110" y="239014"/>
                    </a:lnTo>
                    <a:lnTo>
                      <a:pt x="371983" y="239014"/>
                    </a:lnTo>
                    <a:lnTo>
                      <a:pt x="371856" y="239014"/>
                    </a:lnTo>
                    <a:lnTo>
                      <a:pt x="371729" y="239014"/>
                    </a:lnTo>
                    <a:lnTo>
                      <a:pt x="371602" y="239014"/>
                    </a:lnTo>
                    <a:lnTo>
                      <a:pt x="371475" y="239014"/>
                    </a:lnTo>
                    <a:lnTo>
                      <a:pt x="371348" y="239014"/>
                    </a:lnTo>
                    <a:lnTo>
                      <a:pt x="371221" y="239014"/>
                    </a:lnTo>
                    <a:lnTo>
                      <a:pt x="371094" y="239014"/>
                    </a:lnTo>
                    <a:lnTo>
                      <a:pt x="370967" y="239014"/>
                    </a:lnTo>
                    <a:lnTo>
                      <a:pt x="370840" y="239014"/>
                    </a:lnTo>
                    <a:lnTo>
                      <a:pt x="370713" y="239014"/>
                    </a:lnTo>
                    <a:lnTo>
                      <a:pt x="370586" y="239014"/>
                    </a:lnTo>
                    <a:lnTo>
                      <a:pt x="370459" y="239014"/>
                    </a:lnTo>
                    <a:lnTo>
                      <a:pt x="370332" y="239014"/>
                    </a:lnTo>
                    <a:lnTo>
                      <a:pt x="370205" y="239014"/>
                    </a:lnTo>
                    <a:lnTo>
                      <a:pt x="370078" y="239014"/>
                    </a:lnTo>
                    <a:lnTo>
                      <a:pt x="369951" y="239014"/>
                    </a:lnTo>
                    <a:lnTo>
                      <a:pt x="369824" y="239014"/>
                    </a:lnTo>
                    <a:lnTo>
                      <a:pt x="369697" y="239014"/>
                    </a:lnTo>
                    <a:lnTo>
                      <a:pt x="369570" y="239014"/>
                    </a:lnTo>
                    <a:lnTo>
                      <a:pt x="369443" y="239014"/>
                    </a:lnTo>
                    <a:lnTo>
                      <a:pt x="369316" y="239014"/>
                    </a:lnTo>
                    <a:lnTo>
                      <a:pt x="369189" y="239014"/>
                    </a:lnTo>
                    <a:lnTo>
                      <a:pt x="368935" y="239141"/>
                    </a:lnTo>
                    <a:lnTo>
                      <a:pt x="368808" y="239141"/>
                    </a:lnTo>
                    <a:lnTo>
                      <a:pt x="368681" y="239141"/>
                    </a:lnTo>
                    <a:lnTo>
                      <a:pt x="368554" y="239141"/>
                    </a:lnTo>
                    <a:lnTo>
                      <a:pt x="368427" y="239141"/>
                    </a:lnTo>
                    <a:lnTo>
                      <a:pt x="368300" y="239141"/>
                    </a:lnTo>
                    <a:lnTo>
                      <a:pt x="368300" y="241300"/>
                    </a:lnTo>
                    <a:lnTo>
                      <a:pt x="368173" y="241300"/>
                    </a:lnTo>
                    <a:lnTo>
                      <a:pt x="368046" y="241300"/>
                    </a:lnTo>
                    <a:lnTo>
                      <a:pt x="367919" y="241300"/>
                    </a:lnTo>
                    <a:lnTo>
                      <a:pt x="367792" y="241300"/>
                    </a:lnTo>
                    <a:lnTo>
                      <a:pt x="367665" y="241300"/>
                    </a:lnTo>
                    <a:lnTo>
                      <a:pt x="367538" y="241300"/>
                    </a:lnTo>
                    <a:lnTo>
                      <a:pt x="367411" y="241300"/>
                    </a:lnTo>
                    <a:lnTo>
                      <a:pt x="367284" y="241300"/>
                    </a:lnTo>
                    <a:lnTo>
                      <a:pt x="367157" y="241300"/>
                    </a:lnTo>
                    <a:lnTo>
                      <a:pt x="367030" y="241300"/>
                    </a:lnTo>
                    <a:lnTo>
                      <a:pt x="366903" y="241300"/>
                    </a:lnTo>
                    <a:lnTo>
                      <a:pt x="366776" y="241300"/>
                    </a:lnTo>
                    <a:lnTo>
                      <a:pt x="366649" y="241300"/>
                    </a:lnTo>
                    <a:lnTo>
                      <a:pt x="366522" y="241300"/>
                    </a:lnTo>
                    <a:lnTo>
                      <a:pt x="362966" y="242316"/>
                    </a:lnTo>
                    <a:cubicBezTo>
                      <a:pt x="346202" y="246761"/>
                      <a:pt x="329692" y="249936"/>
                      <a:pt x="313436" y="251841"/>
                    </a:cubicBezTo>
                    <a:lnTo>
                      <a:pt x="273177" y="254254"/>
                    </a:lnTo>
                    <a:cubicBezTo>
                      <a:pt x="183769" y="254254"/>
                      <a:pt x="104013" y="218694"/>
                      <a:pt x="36830" y="170434"/>
                    </a:cubicBezTo>
                    <a:lnTo>
                      <a:pt x="0" y="205486"/>
                    </a:lnTo>
                    <a:cubicBezTo>
                      <a:pt x="50419" y="318643"/>
                      <a:pt x="85217" y="456184"/>
                      <a:pt x="96139" y="587629"/>
                    </a:cubicBezTo>
                    <a:cubicBezTo>
                      <a:pt x="195580" y="545592"/>
                      <a:pt x="294640" y="482473"/>
                      <a:pt x="386461" y="392430"/>
                    </a:cubicBezTo>
                    <a:cubicBezTo>
                      <a:pt x="454787" y="325374"/>
                      <a:pt x="565658" y="171450"/>
                      <a:pt x="526669" y="24511"/>
                    </a:cubicBezTo>
                    <a:close/>
                  </a:path>
                </a:pathLst>
              </a:custGeom>
              <a:blipFill>
                <a:blip r:embed="rId13"/>
                <a:stretch>
                  <a:fillRect l="-16765" t="0" r="-7169" b="-69125"/>
                </a:stretch>
              </a:blipFill>
            </p:spPr>
          </p:sp>
        </p:grpSp>
        <p:sp>
          <p:nvSpPr>
            <p:cNvPr name="Freeform 74" id="74"/>
            <p:cNvSpPr/>
            <p:nvPr/>
          </p:nvSpPr>
          <p:spPr>
            <a:xfrm flipH="false" flipV="false" rot="0">
              <a:off x="2351270" y="1044937"/>
              <a:ext cx="127670" cy="27286"/>
            </a:xfrm>
            <a:custGeom>
              <a:avLst/>
              <a:gdLst/>
              <a:ahLst/>
              <a:cxnLst/>
              <a:rect r="r" b="b" t="t" l="l"/>
              <a:pathLst>
                <a:path h="27286" w="127670">
                  <a:moveTo>
                    <a:pt x="0" y="0"/>
                  </a:moveTo>
                  <a:lnTo>
                    <a:pt x="127670" y="0"/>
                  </a:lnTo>
                  <a:lnTo>
                    <a:pt x="127670" y="27286"/>
                  </a:lnTo>
                  <a:lnTo>
                    <a:pt x="0" y="27286"/>
                  </a:lnTo>
                  <a:lnTo>
                    <a:pt x="0" y="0"/>
                  </a:lnTo>
                  <a:close/>
                </a:path>
              </a:pathLst>
            </a:custGeom>
            <a:blipFill>
              <a:blip r:embed="rId14"/>
              <a:stretch>
                <a:fillRect l="0" t="0" r="0" b="0"/>
              </a:stretch>
            </a:blipFill>
          </p:spPr>
        </p:sp>
        <p:grpSp>
          <p:nvGrpSpPr>
            <p:cNvPr name="Group 75" id="75"/>
            <p:cNvGrpSpPr/>
            <p:nvPr/>
          </p:nvGrpSpPr>
          <p:grpSpPr>
            <a:xfrm rot="0">
              <a:off x="1626758" y="172915"/>
              <a:ext cx="780939" cy="331685"/>
              <a:chOff x="0" y="0"/>
              <a:chExt cx="384924" cy="163487"/>
            </a:xfrm>
          </p:grpSpPr>
          <p:sp>
            <p:nvSpPr>
              <p:cNvPr name="Freeform 76" id="76"/>
              <p:cNvSpPr/>
              <p:nvPr/>
            </p:nvSpPr>
            <p:spPr>
              <a:xfrm flipH="false" flipV="false" rot="0">
                <a:off x="0" y="0"/>
                <a:ext cx="384937" cy="163449"/>
              </a:xfrm>
              <a:custGeom>
                <a:avLst/>
                <a:gdLst/>
                <a:ahLst/>
                <a:cxnLst/>
                <a:rect r="r" b="b" t="t" l="l"/>
                <a:pathLst>
                  <a:path h="163449" w="384937">
                    <a:moveTo>
                      <a:pt x="311531" y="0"/>
                    </a:moveTo>
                    <a:lnTo>
                      <a:pt x="384937" y="19177"/>
                    </a:lnTo>
                    <a:lnTo>
                      <a:pt x="360299" y="8890"/>
                    </a:lnTo>
                    <a:lnTo>
                      <a:pt x="311531" y="0"/>
                    </a:lnTo>
                    <a:close/>
                    <a:moveTo>
                      <a:pt x="127" y="163322"/>
                    </a:moveTo>
                    <a:lnTo>
                      <a:pt x="0" y="163449"/>
                    </a:lnTo>
                    <a:lnTo>
                      <a:pt x="127" y="163322"/>
                    </a:lnTo>
                    <a:close/>
                  </a:path>
                </a:pathLst>
              </a:custGeom>
              <a:solidFill>
                <a:srgbClr val="000000">
                  <a:alpha val="0"/>
                </a:srgbClr>
              </a:solidFill>
              <a:ln w="12700">
                <a:solidFill>
                  <a:srgbClr val="000000"/>
                </a:solidFill>
              </a:ln>
            </p:spPr>
          </p:sp>
        </p:grpSp>
        <p:grpSp>
          <p:nvGrpSpPr>
            <p:cNvPr name="Group 77" id="77"/>
            <p:cNvGrpSpPr/>
            <p:nvPr/>
          </p:nvGrpSpPr>
          <p:grpSpPr>
            <a:xfrm rot="0">
              <a:off x="1524415" y="169746"/>
              <a:ext cx="1259026" cy="737318"/>
              <a:chOff x="0" y="0"/>
              <a:chExt cx="620573" cy="363423"/>
            </a:xfrm>
          </p:grpSpPr>
          <p:sp>
            <p:nvSpPr>
              <p:cNvPr name="Freeform 78" id="78"/>
              <p:cNvSpPr/>
              <p:nvPr/>
            </p:nvSpPr>
            <p:spPr>
              <a:xfrm flipH="false" flipV="false" rot="0">
                <a:off x="0" y="0"/>
                <a:ext cx="620649" cy="363347"/>
              </a:xfrm>
              <a:custGeom>
                <a:avLst/>
                <a:gdLst/>
                <a:ahLst/>
                <a:cxnLst/>
                <a:rect r="r" b="b" t="t" l="l"/>
                <a:pathLst>
                  <a:path h="363347" w="620649">
                    <a:moveTo>
                      <a:pt x="614299" y="196723"/>
                    </a:moveTo>
                    <a:lnTo>
                      <a:pt x="616966" y="204470"/>
                    </a:lnTo>
                    <a:lnTo>
                      <a:pt x="616077" y="201295"/>
                    </a:lnTo>
                    <a:lnTo>
                      <a:pt x="614299" y="196723"/>
                    </a:lnTo>
                    <a:close/>
                    <a:moveTo>
                      <a:pt x="616966" y="204470"/>
                    </a:moveTo>
                    <a:lnTo>
                      <a:pt x="620649" y="216916"/>
                    </a:lnTo>
                    <a:lnTo>
                      <a:pt x="618998" y="210312"/>
                    </a:lnTo>
                    <a:lnTo>
                      <a:pt x="616966" y="204597"/>
                    </a:lnTo>
                    <a:close/>
                    <a:moveTo>
                      <a:pt x="334010" y="0"/>
                    </a:moveTo>
                    <a:cubicBezTo>
                      <a:pt x="302641" y="0"/>
                      <a:pt x="271907" y="5842"/>
                      <a:pt x="242316" y="16383"/>
                    </a:cubicBezTo>
                    <a:cubicBezTo>
                      <a:pt x="169545" y="42291"/>
                      <a:pt x="103632" y="96774"/>
                      <a:pt x="50800" y="164592"/>
                    </a:cubicBezTo>
                    <a:lnTo>
                      <a:pt x="50546" y="164973"/>
                    </a:lnTo>
                    <a:lnTo>
                      <a:pt x="50419" y="165100"/>
                    </a:lnTo>
                    <a:cubicBezTo>
                      <a:pt x="50419" y="165227"/>
                      <a:pt x="50292" y="165227"/>
                      <a:pt x="50292" y="165227"/>
                    </a:cubicBezTo>
                    <a:lnTo>
                      <a:pt x="0" y="240538"/>
                    </a:lnTo>
                    <a:cubicBezTo>
                      <a:pt x="35433" y="282067"/>
                      <a:pt x="79502" y="326390"/>
                      <a:pt x="130937" y="363347"/>
                    </a:cubicBezTo>
                    <a:cubicBezTo>
                      <a:pt x="158242" y="336931"/>
                      <a:pt x="185674" y="308356"/>
                      <a:pt x="213360" y="277622"/>
                    </a:cubicBezTo>
                    <a:lnTo>
                      <a:pt x="223393" y="266573"/>
                    </a:lnTo>
                    <a:lnTo>
                      <a:pt x="236220" y="252730"/>
                    </a:lnTo>
                    <a:lnTo>
                      <a:pt x="236347" y="252603"/>
                    </a:lnTo>
                    <a:lnTo>
                      <a:pt x="236601" y="252349"/>
                    </a:lnTo>
                    <a:lnTo>
                      <a:pt x="236855" y="252095"/>
                    </a:lnTo>
                    <a:lnTo>
                      <a:pt x="238252" y="250571"/>
                    </a:lnTo>
                    <a:lnTo>
                      <a:pt x="238379" y="250444"/>
                    </a:lnTo>
                    <a:lnTo>
                      <a:pt x="238506" y="250190"/>
                    </a:lnTo>
                    <a:cubicBezTo>
                      <a:pt x="333756" y="149860"/>
                      <a:pt x="407035" y="106426"/>
                      <a:pt x="463042" y="96393"/>
                    </a:cubicBezTo>
                    <a:lnTo>
                      <a:pt x="471932" y="94742"/>
                    </a:lnTo>
                    <a:lnTo>
                      <a:pt x="488442" y="93980"/>
                    </a:lnTo>
                    <a:cubicBezTo>
                      <a:pt x="551307" y="93980"/>
                      <a:pt x="588645" y="139573"/>
                      <a:pt x="609600" y="185801"/>
                    </a:cubicBezTo>
                    <a:lnTo>
                      <a:pt x="611251" y="189357"/>
                    </a:lnTo>
                    <a:lnTo>
                      <a:pt x="612267" y="191770"/>
                    </a:lnTo>
                    <a:cubicBezTo>
                      <a:pt x="588264" y="133985"/>
                      <a:pt x="544957" y="82804"/>
                      <a:pt x="476631" y="41656"/>
                    </a:cubicBezTo>
                    <a:lnTo>
                      <a:pt x="435356" y="20701"/>
                    </a:lnTo>
                    <a:cubicBezTo>
                      <a:pt x="410718" y="10414"/>
                      <a:pt x="386207" y="4191"/>
                      <a:pt x="361950" y="1524"/>
                    </a:cubicBezTo>
                    <a:lnTo>
                      <a:pt x="352552" y="508"/>
                    </a:lnTo>
                    <a:lnTo>
                      <a:pt x="334010" y="0"/>
                    </a:lnTo>
                    <a:close/>
                  </a:path>
                </a:pathLst>
              </a:custGeom>
              <a:blipFill>
                <a:blip r:embed="rId15"/>
                <a:stretch>
                  <a:fillRect l="-16480" t="-32684" r="0" b="0"/>
                </a:stretch>
              </a:blipFill>
            </p:spPr>
          </p:sp>
        </p:grpSp>
        <p:grpSp>
          <p:nvGrpSpPr>
            <p:cNvPr name="Group 79" id="79"/>
            <p:cNvGrpSpPr/>
            <p:nvPr/>
          </p:nvGrpSpPr>
          <p:grpSpPr>
            <a:xfrm rot="0">
              <a:off x="1790242" y="365412"/>
              <a:ext cx="976632" cy="541651"/>
              <a:chOff x="0" y="0"/>
              <a:chExt cx="481381" cy="266979"/>
            </a:xfrm>
          </p:grpSpPr>
          <p:sp>
            <p:nvSpPr>
              <p:cNvPr name="Freeform 80" id="80"/>
              <p:cNvSpPr/>
              <p:nvPr/>
            </p:nvSpPr>
            <p:spPr>
              <a:xfrm flipH="false" flipV="false" rot="0">
                <a:off x="0" y="0"/>
                <a:ext cx="481330" cy="266954"/>
              </a:xfrm>
              <a:custGeom>
                <a:avLst/>
                <a:gdLst/>
                <a:ahLst/>
                <a:cxnLst/>
                <a:rect r="r" b="b" t="t" l="l"/>
                <a:pathLst>
                  <a:path h="266954" w="481330">
                    <a:moveTo>
                      <a:pt x="479806" y="91821"/>
                    </a:moveTo>
                    <a:lnTo>
                      <a:pt x="480314" y="92964"/>
                    </a:lnTo>
                    <a:lnTo>
                      <a:pt x="481330" y="95377"/>
                    </a:lnTo>
                    <a:lnTo>
                      <a:pt x="480822" y="94234"/>
                    </a:lnTo>
                    <a:lnTo>
                      <a:pt x="479806" y="91821"/>
                    </a:lnTo>
                    <a:close/>
                    <a:moveTo>
                      <a:pt x="332232" y="0"/>
                    </a:moveTo>
                    <a:cubicBezTo>
                      <a:pt x="276098" y="10033"/>
                      <a:pt x="202819" y="53467"/>
                      <a:pt x="107696" y="153797"/>
                    </a:cubicBezTo>
                    <a:cubicBezTo>
                      <a:pt x="202819" y="53467"/>
                      <a:pt x="276098" y="10033"/>
                      <a:pt x="332232" y="0"/>
                    </a:cubicBezTo>
                    <a:close/>
                    <a:moveTo>
                      <a:pt x="105664" y="155829"/>
                    </a:moveTo>
                    <a:lnTo>
                      <a:pt x="105537" y="155956"/>
                    </a:lnTo>
                    <a:lnTo>
                      <a:pt x="105664" y="155829"/>
                    </a:lnTo>
                    <a:close/>
                    <a:moveTo>
                      <a:pt x="105537" y="155956"/>
                    </a:moveTo>
                    <a:lnTo>
                      <a:pt x="105283" y="156210"/>
                    </a:lnTo>
                    <a:lnTo>
                      <a:pt x="105410" y="156083"/>
                    </a:lnTo>
                    <a:lnTo>
                      <a:pt x="105537" y="155956"/>
                    </a:lnTo>
                    <a:close/>
                    <a:moveTo>
                      <a:pt x="85852" y="177419"/>
                    </a:moveTo>
                    <a:lnTo>
                      <a:pt x="85598" y="177673"/>
                    </a:lnTo>
                    <a:lnTo>
                      <a:pt x="85471" y="177800"/>
                    </a:lnTo>
                    <a:lnTo>
                      <a:pt x="85725" y="177546"/>
                    </a:lnTo>
                    <a:lnTo>
                      <a:pt x="85852" y="177419"/>
                    </a:lnTo>
                    <a:close/>
                    <a:moveTo>
                      <a:pt x="82423" y="181229"/>
                    </a:moveTo>
                    <a:lnTo>
                      <a:pt x="0" y="266954"/>
                    </a:lnTo>
                    <a:lnTo>
                      <a:pt x="27305" y="240538"/>
                    </a:lnTo>
                    <a:lnTo>
                      <a:pt x="82423" y="181102"/>
                    </a:lnTo>
                    <a:close/>
                  </a:path>
                </a:pathLst>
              </a:custGeom>
              <a:blipFill>
                <a:blip r:embed="rId16"/>
                <a:stretch>
                  <a:fillRect l="-6751" t="-8168" r="-6527" b="-7278"/>
                </a:stretch>
              </a:blipFill>
            </p:spPr>
          </p:sp>
        </p:grpSp>
        <p:grpSp>
          <p:nvGrpSpPr>
            <p:cNvPr name="Group 81" id="81"/>
            <p:cNvGrpSpPr/>
            <p:nvPr/>
          </p:nvGrpSpPr>
          <p:grpSpPr>
            <a:xfrm rot="0">
              <a:off x="1790268" y="360671"/>
              <a:ext cx="1003248" cy="716422"/>
              <a:chOff x="0" y="0"/>
              <a:chExt cx="494500" cy="353124"/>
            </a:xfrm>
          </p:grpSpPr>
          <p:sp>
            <p:nvSpPr>
              <p:cNvPr name="Freeform 82" id="82"/>
              <p:cNvSpPr/>
              <p:nvPr/>
            </p:nvSpPr>
            <p:spPr>
              <a:xfrm flipH="false" flipV="false" rot="0">
                <a:off x="0" y="0"/>
                <a:ext cx="513842" cy="353187"/>
              </a:xfrm>
              <a:custGeom>
                <a:avLst/>
                <a:gdLst/>
                <a:ahLst/>
                <a:cxnLst/>
                <a:rect r="r" b="b" t="t" l="l"/>
                <a:pathLst>
                  <a:path h="353187" w="513842">
                    <a:moveTo>
                      <a:pt x="349631" y="0"/>
                    </a:moveTo>
                    <a:lnTo>
                      <a:pt x="345440" y="508"/>
                    </a:lnTo>
                    <a:lnTo>
                      <a:pt x="357632" y="0"/>
                    </a:lnTo>
                    <a:close/>
                    <a:moveTo>
                      <a:pt x="345440" y="508"/>
                    </a:moveTo>
                    <a:lnTo>
                      <a:pt x="340995" y="762"/>
                    </a:lnTo>
                    <a:lnTo>
                      <a:pt x="332105" y="2413"/>
                    </a:lnTo>
                    <a:lnTo>
                      <a:pt x="345440" y="508"/>
                    </a:lnTo>
                    <a:close/>
                    <a:moveTo>
                      <a:pt x="357632" y="0"/>
                    </a:moveTo>
                    <a:cubicBezTo>
                      <a:pt x="392811" y="0"/>
                      <a:pt x="420116" y="14351"/>
                      <a:pt x="440944" y="35052"/>
                    </a:cubicBezTo>
                    <a:cubicBezTo>
                      <a:pt x="420116" y="14351"/>
                      <a:pt x="392938" y="0"/>
                      <a:pt x="357632" y="0"/>
                    </a:cubicBezTo>
                    <a:close/>
                    <a:moveTo>
                      <a:pt x="440944" y="35052"/>
                    </a:moveTo>
                    <a:cubicBezTo>
                      <a:pt x="457200" y="51308"/>
                      <a:pt x="469646" y="71501"/>
                      <a:pt x="478790" y="91821"/>
                    </a:cubicBezTo>
                    <a:lnTo>
                      <a:pt x="479806" y="94234"/>
                    </a:lnTo>
                    <a:lnTo>
                      <a:pt x="478790" y="91821"/>
                    </a:lnTo>
                    <a:cubicBezTo>
                      <a:pt x="469646" y="71501"/>
                      <a:pt x="457327" y="51435"/>
                      <a:pt x="440944" y="35179"/>
                    </a:cubicBezTo>
                    <a:close/>
                    <a:moveTo>
                      <a:pt x="482092" y="99695"/>
                    </a:moveTo>
                    <a:lnTo>
                      <a:pt x="486156" y="111379"/>
                    </a:lnTo>
                    <a:lnTo>
                      <a:pt x="485013" y="107188"/>
                    </a:lnTo>
                    <a:lnTo>
                      <a:pt x="482092" y="99695"/>
                    </a:lnTo>
                    <a:close/>
                    <a:moveTo>
                      <a:pt x="107696" y="156083"/>
                    </a:moveTo>
                    <a:lnTo>
                      <a:pt x="107569" y="156210"/>
                    </a:lnTo>
                    <a:lnTo>
                      <a:pt x="107696" y="156083"/>
                    </a:lnTo>
                    <a:close/>
                    <a:moveTo>
                      <a:pt x="107569" y="156210"/>
                    </a:moveTo>
                    <a:lnTo>
                      <a:pt x="107442" y="156337"/>
                    </a:lnTo>
                    <a:lnTo>
                      <a:pt x="107569" y="156210"/>
                    </a:lnTo>
                    <a:close/>
                    <a:moveTo>
                      <a:pt x="106553" y="157226"/>
                    </a:moveTo>
                    <a:lnTo>
                      <a:pt x="106172" y="157607"/>
                    </a:lnTo>
                    <a:lnTo>
                      <a:pt x="106426" y="157353"/>
                    </a:lnTo>
                    <a:close/>
                    <a:moveTo>
                      <a:pt x="106045" y="157734"/>
                    </a:moveTo>
                    <a:lnTo>
                      <a:pt x="105537" y="158242"/>
                    </a:lnTo>
                    <a:lnTo>
                      <a:pt x="105791" y="157988"/>
                    </a:lnTo>
                    <a:lnTo>
                      <a:pt x="106045" y="157734"/>
                    </a:lnTo>
                    <a:close/>
                    <a:moveTo>
                      <a:pt x="105156" y="158750"/>
                    </a:moveTo>
                    <a:lnTo>
                      <a:pt x="98806" y="165481"/>
                    </a:lnTo>
                    <a:lnTo>
                      <a:pt x="95631" y="168910"/>
                    </a:lnTo>
                    <a:lnTo>
                      <a:pt x="105156" y="158750"/>
                    </a:lnTo>
                    <a:close/>
                    <a:moveTo>
                      <a:pt x="95631" y="168910"/>
                    </a:moveTo>
                    <a:lnTo>
                      <a:pt x="92202" y="172466"/>
                    </a:lnTo>
                    <a:lnTo>
                      <a:pt x="85598" y="179705"/>
                    </a:lnTo>
                    <a:lnTo>
                      <a:pt x="95504" y="168783"/>
                    </a:lnTo>
                    <a:close/>
                    <a:moveTo>
                      <a:pt x="486156" y="111252"/>
                    </a:moveTo>
                    <a:lnTo>
                      <a:pt x="489966" y="124714"/>
                    </a:lnTo>
                    <a:cubicBezTo>
                      <a:pt x="512953" y="221488"/>
                      <a:pt x="444627" y="304165"/>
                      <a:pt x="339725" y="337185"/>
                    </a:cubicBezTo>
                    <a:cubicBezTo>
                      <a:pt x="445389" y="303911"/>
                      <a:pt x="513842" y="220345"/>
                      <a:pt x="489585" y="122809"/>
                    </a:cubicBezTo>
                    <a:lnTo>
                      <a:pt x="487553" y="115062"/>
                    </a:lnTo>
                    <a:lnTo>
                      <a:pt x="486283" y="111252"/>
                    </a:lnTo>
                    <a:close/>
                    <a:moveTo>
                      <a:pt x="339725" y="337185"/>
                    </a:moveTo>
                    <a:lnTo>
                      <a:pt x="339598" y="337185"/>
                    </a:lnTo>
                    <a:lnTo>
                      <a:pt x="339471" y="337185"/>
                    </a:lnTo>
                    <a:lnTo>
                      <a:pt x="339598" y="337185"/>
                    </a:lnTo>
                    <a:lnTo>
                      <a:pt x="339725" y="337185"/>
                    </a:lnTo>
                    <a:close/>
                    <a:moveTo>
                      <a:pt x="339344" y="337312"/>
                    </a:moveTo>
                    <a:lnTo>
                      <a:pt x="339217" y="337312"/>
                    </a:lnTo>
                    <a:lnTo>
                      <a:pt x="339344" y="337312"/>
                    </a:lnTo>
                    <a:close/>
                    <a:moveTo>
                      <a:pt x="339217" y="337312"/>
                    </a:moveTo>
                    <a:lnTo>
                      <a:pt x="339090" y="337312"/>
                    </a:lnTo>
                    <a:lnTo>
                      <a:pt x="338963" y="337312"/>
                    </a:lnTo>
                    <a:lnTo>
                      <a:pt x="339090" y="337312"/>
                    </a:lnTo>
                    <a:close/>
                    <a:moveTo>
                      <a:pt x="338836" y="337312"/>
                    </a:moveTo>
                    <a:lnTo>
                      <a:pt x="338709" y="337312"/>
                    </a:lnTo>
                    <a:lnTo>
                      <a:pt x="338582" y="337312"/>
                    </a:lnTo>
                    <a:lnTo>
                      <a:pt x="338836" y="337312"/>
                    </a:lnTo>
                    <a:lnTo>
                      <a:pt x="338963" y="337312"/>
                    </a:lnTo>
                    <a:close/>
                    <a:moveTo>
                      <a:pt x="338709" y="337439"/>
                    </a:moveTo>
                    <a:lnTo>
                      <a:pt x="338455" y="337439"/>
                    </a:lnTo>
                    <a:lnTo>
                      <a:pt x="338328" y="337439"/>
                    </a:lnTo>
                    <a:lnTo>
                      <a:pt x="338455" y="337439"/>
                    </a:lnTo>
                    <a:lnTo>
                      <a:pt x="338582" y="337439"/>
                    </a:lnTo>
                    <a:close/>
                    <a:moveTo>
                      <a:pt x="338201" y="337566"/>
                    </a:moveTo>
                    <a:lnTo>
                      <a:pt x="338074" y="337566"/>
                    </a:lnTo>
                    <a:lnTo>
                      <a:pt x="337947" y="337566"/>
                    </a:lnTo>
                    <a:lnTo>
                      <a:pt x="338074" y="337566"/>
                    </a:lnTo>
                    <a:lnTo>
                      <a:pt x="338201" y="337566"/>
                    </a:lnTo>
                    <a:close/>
                    <a:moveTo>
                      <a:pt x="337820" y="337693"/>
                    </a:moveTo>
                    <a:lnTo>
                      <a:pt x="337693" y="337693"/>
                    </a:lnTo>
                    <a:lnTo>
                      <a:pt x="337566" y="337693"/>
                    </a:lnTo>
                    <a:lnTo>
                      <a:pt x="337693" y="337693"/>
                    </a:lnTo>
                    <a:lnTo>
                      <a:pt x="337820" y="337693"/>
                    </a:lnTo>
                    <a:close/>
                    <a:moveTo>
                      <a:pt x="337439" y="337820"/>
                    </a:moveTo>
                    <a:lnTo>
                      <a:pt x="337312" y="337820"/>
                    </a:lnTo>
                    <a:lnTo>
                      <a:pt x="337185" y="337820"/>
                    </a:lnTo>
                    <a:lnTo>
                      <a:pt x="337312" y="337820"/>
                    </a:lnTo>
                    <a:lnTo>
                      <a:pt x="337439" y="337820"/>
                    </a:lnTo>
                    <a:close/>
                    <a:moveTo>
                      <a:pt x="337185" y="337947"/>
                    </a:moveTo>
                    <a:lnTo>
                      <a:pt x="336931" y="338074"/>
                    </a:lnTo>
                    <a:lnTo>
                      <a:pt x="336677" y="338201"/>
                    </a:lnTo>
                    <a:lnTo>
                      <a:pt x="337185" y="338074"/>
                    </a:lnTo>
                    <a:close/>
                    <a:moveTo>
                      <a:pt x="336296" y="338328"/>
                    </a:moveTo>
                    <a:lnTo>
                      <a:pt x="336169" y="338328"/>
                    </a:lnTo>
                    <a:lnTo>
                      <a:pt x="336042" y="338328"/>
                    </a:lnTo>
                    <a:lnTo>
                      <a:pt x="336169" y="338328"/>
                    </a:lnTo>
                    <a:lnTo>
                      <a:pt x="336296" y="338328"/>
                    </a:lnTo>
                    <a:close/>
                    <a:moveTo>
                      <a:pt x="335915" y="338455"/>
                    </a:moveTo>
                    <a:lnTo>
                      <a:pt x="335788" y="338455"/>
                    </a:lnTo>
                    <a:lnTo>
                      <a:pt x="335915" y="338455"/>
                    </a:lnTo>
                    <a:close/>
                    <a:moveTo>
                      <a:pt x="335788" y="338455"/>
                    </a:moveTo>
                    <a:lnTo>
                      <a:pt x="335661" y="338455"/>
                    </a:lnTo>
                    <a:lnTo>
                      <a:pt x="335788" y="338455"/>
                    </a:lnTo>
                    <a:close/>
                    <a:moveTo>
                      <a:pt x="335534" y="338582"/>
                    </a:moveTo>
                    <a:lnTo>
                      <a:pt x="335407" y="338582"/>
                    </a:lnTo>
                    <a:lnTo>
                      <a:pt x="335534" y="338582"/>
                    </a:lnTo>
                    <a:close/>
                    <a:moveTo>
                      <a:pt x="335407" y="338582"/>
                    </a:moveTo>
                    <a:lnTo>
                      <a:pt x="335280" y="338582"/>
                    </a:lnTo>
                    <a:lnTo>
                      <a:pt x="335407" y="338582"/>
                    </a:lnTo>
                    <a:close/>
                    <a:moveTo>
                      <a:pt x="335153" y="338709"/>
                    </a:moveTo>
                    <a:lnTo>
                      <a:pt x="335026" y="338709"/>
                    </a:lnTo>
                    <a:lnTo>
                      <a:pt x="334899" y="338709"/>
                    </a:lnTo>
                    <a:lnTo>
                      <a:pt x="335026" y="338709"/>
                    </a:lnTo>
                    <a:lnTo>
                      <a:pt x="335153" y="338709"/>
                    </a:lnTo>
                    <a:close/>
                    <a:moveTo>
                      <a:pt x="334772" y="338836"/>
                    </a:moveTo>
                    <a:lnTo>
                      <a:pt x="334645" y="338836"/>
                    </a:lnTo>
                    <a:lnTo>
                      <a:pt x="334772" y="338836"/>
                    </a:lnTo>
                    <a:close/>
                    <a:moveTo>
                      <a:pt x="334645" y="338836"/>
                    </a:moveTo>
                    <a:lnTo>
                      <a:pt x="334772" y="338836"/>
                    </a:lnTo>
                    <a:close/>
                    <a:moveTo>
                      <a:pt x="334518" y="338963"/>
                    </a:moveTo>
                    <a:lnTo>
                      <a:pt x="334391" y="338963"/>
                    </a:lnTo>
                    <a:lnTo>
                      <a:pt x="334264" y="338963"/>
                    </a:lnTo>
                    <a:lnTo>
                      <a:pt x="334391" y="338963"/>
                    </a:lnTo>
                    <a:lnTo>
                      <a:pt x="334518" y="338963"/>
                    </a:lnTo>
                    <a:close/>
                    <a:moveTo>
                      <a:pt x="334137" y="339090"/>
                    </a:moveTo>
                    <a:lnTo>
                      <a:pt x="334010" y="339090"/>
                    </a:lnTo>
                    <a:lnTo>
                      <a:pt x="334137" y="339090"/>
                    </a:lnTo>
                    <a:close/>
                    <a:moveTo>
                      <a:pt x="334010" y="339090"/>
                    </a:moveTo>
                    <a:lnTo>
                      <a:pt x="334137" y="339090"/>
                    </a:lnTo>
                    <a:close/>
                    <a:moveTo>
                      <a:pt x="333883" y="339217"/>
                    </a:moveTo>
                    <a:lnTo>
                      <a:pt x="333756" y="339217"/>
                    </a:lnTo>
                    <a:close/>
                    <a:moveTo>
                      <a:pt x="333629" y="339217"/>
                    </a:moveTo>
                    <a:lnTo>
                      <a:pt x="333502" y="339217"/>
                    </a:lnTo>
                    <a:lnTo>
                      <a:pt x="333629" y="339217"/>
                    </a:lnTo>
                    <a:close/>
                    <a:moveTo>
                      <a:pt x="333375" y="339344"/>
                    </a:moveTo>
                    <a:lnTo>
                      <a:pt x="333248" y="339344"/>
                    </a:lnTo>
                    <a:lnTo>
                      <a:pt x="333121" y="339344"/>
                    </a:lnTo>
                    <a:lnTo>
                      <a:pt x="333248" y="339344"/>
                    </a:lnTo>
                    <a:lnTo>
                      <a:pt x="333375" y="339344"/>
                    </a:lnTo>
                    <a:close/>
                    <a:moveTo>
                      <a:pt x="332994" y="339471"/>
                    </a:moveTo>
                    <a:lnTo>
                      <a:pt x="332867" y="339471"/>
                    </a:lnTo>
                    <a:lnTo>
                      <a:pt x="332994" y="339471"/>
                    </a:lnTo>
                    <a:lnTo>
                      <a:pt x="333121" y="339471"/>
                    </a:lnTo>
                    <a:close/>
                    <a:moveTo>
                      <a:pt x="332740" y="339598"/>
                    </a:moveTo>
                    <a:lnTo>
                      <a:pt x="332613" y="339598"/>
                    </a:lnTo>
                    <a:lnTo>
                      <a:pt x="332740" y="339598"/>
                    </a:lnTo>
                    <a:close/>
                    <a:moveTo>
                      <a:pt x="332359" y="339725"/>
                    </a:moveTo>
                    <a:lnTo>
                      <a:pt x="332486" y="339725"/>
                    </a:lnTo>
                    <a:close/>
                    <a:moveTo>
                      <a:pt x="331724" y="339979"/>
                    </a:moveTo>
                    <a:lnTo>
                      <a:pt x="331851" y="339979"/>
                    </a:lnTo>
                    <a:close/>
                    <a:moveTo>
                      <a:pt x="331597" y="340106"/>
                    </a:moveTo>
                    <a:lnTo>
                      <a:pt x="331724" y="340106"/>
                    </a:lnTo>
                    <a:close/>
                    <a:moveTo>
                      <a:pt x="331343" y="340233"/>
                    </a:moveTo>
                    <a:lnTo>
                      <a:pt x="331216" y="340233"/>
                    </a:lnTo>
                    <a:lnTo>
                      <a:pt x="331343" y="340233"/>
                    </a:lnTo>
                    <a:close/>
                    <a:moveTo>
                      <a:pt x="330581" y="340487"/>
                    </a:moveTo>
                    <a:lnTo>
                      <a:pt x="330454" y="340487"/>
                    </a:lnTo>
                    <a:lnTo>
                      <a:pt x="330581" y="340487"/>
                    </a:lnTo>
                    <a:close/>
                    <a:moveTo>
                      <a:pt x="330327" y="340614"/>
                    </a:moveTo>
                    <a:lnTo>
                      <a:pt x="330200" y="340614"/>
                    </a:lnTo>
                    <a:lnTo>
                      <a:pt x="330073" y="340614"/>
                    </a:lnTo>
                    <a:lnTo>
                      <a:pt x="330200" y="340614"/>
                    </a:lnTo>
                    <a:close/>
                    <a:moveTo>
                      <a:pt x="329819" y="340741"/>
                    </a:moveTo>
                    <a:lnTo>
                      <a:pt x="329692" y="340741"/>
                    </a:lnTo>
                    <a:close/>
                    <a:moveTo>
                      <a:pt x="328930" y="340868"/>
                    </a:moveTo>
                    <a:lnTo>
                      <a:pt x="328803" y="340868"/>
                    </a:lnTo>
                    <a:lnTo>
                      <a:pt x="328930" y="340868"/>
                    </a:lnTo>
                    <a:close/>
                    <a:moveTo>
                      <a:pt x="328549" y="340995"/>
                    </a:moveTo>
                    <a:lnTo>
                      <a:pt x="328422" y="340995"/>
                    </a:lnTo>
                    <a:lnTo>
                      <a:pt x="328295" y="340995"/>
                    </a:lnTo>
                    <a:lnTo>
                      <a:pt x="328422" y="340995"/>
                    </a:lnTo>
                    <a:close/>
                    <a:moveTo>
                      <a:pt x="328041" y="341122"/>
                    </a:moveTo>
                    <a:lnTo>
                      <a:pt x="327914" y="341122"/>
                    </a:lnTo>
                    <a:lnTo>
                      <a:pt x="328041" y="341122"/>
                    </a:lnTo>
                    <a:close/>
                    <a:moveTo>
                      <a:pt x="327660" y="341249"/>
                    </a:moveTo>
                    <a:lnTo>
                      <a:pt x="327533" y="341249"/>
                    </a:lnTo>
                    <a:lnTo>
                      <a:pt x="327660" y="341249"/>
                    </a:lnTo>
                    <a:close/>
                    <a:moveTo>
                      <a:pt x="326898" y="341503"/>
                    </a:moveTo>
                    <a:lnTo>
                      <a:pt x="326009" y="341757"/>
                    </a:lnTo>
                    <a:lnTo>
                      <a:pt x="325628" y="341884"/>
                    </a:lnTo>
                    <a:lnTo>
                      <a:pt x="327025" y="341503"/>
                    </a:lnTo>
                    <a:close/>
                    <a:moveTo>
                      <a:pt x="0" y="269367"/>
                    </a:moveTo>
                    <a:cubicBezTo>
                      <a:pt x="67183" y="317627"/>
                      <a:pt x="146939" y="353187"/>
                      <a:pt x="236347" y="353187"/>
                    </a:cubicBezTo>
                    <a:lnTo>
                      <a:pt x="249555" y="353187"/>
                    </a:lnTo>
                    <a:lnTo>
                      <a:pt x="276606" y="350774"/>
                    </a:lnTo>
                    <a:lnTo>
                      <a:pt x="236347" y="353187"/>
                    </a:lnTo>
                    <a:cubicBezTo>
                      <a:pt x="146939" y="353060"/>
                      <a:pt x="67183" y="317500"/>
                      <a:pt x="0" y="269367"/>
                    </a:cubicBezTo>
                    <a:close/>
                  </a:path>
                </a:pathLst>
              </a:custGeom>
              <a:blipFill>
                <a:blip r:embed="rId17"/>
                <a:stretch>
                  <a:fillRect l="-6575" t="-5508" r="-10542" b="-5720"/>
                </a:stretch>
              </a:blipFill>
            </p:spPr>
          </p:sp>
        </p:grpSp>
        <p:grpSp>
          <p:nvGrpSpPr>
            <p:cNvPr name="Group 83" id="83"/>
            <p:cNvGrpSpPr/>
            <p:nvPr/>
          </p:nvGrpSpPr>
          <p:grpSpPr>
            <a:xfrm rot="0">
              <a:off x="1790268" y="360671"/>
              <a:ext cx="1003145" cy="716422"/>
              <a:chOff x="0" y="0"/>
              <a:chExt cx="494449" cy="353124"/>
            </a:xfrm>
          </p:grpSpPr>
          <p:sp>
            <p:nvSpPr>
              <p:cNvPr name="Freeform 84" id="84"/>
              <p:cNvSpPr/>
              <p:nvPr/>
            </p:nvSpPr>
            <p:spPr>
              <a:xfrm flipH="false" flipV="false" rot="0">
                <a:off x="0" y="0"/>
                <a:ext cx="512572" cy="353187"/>
              </a:xfrm>
              <a:custGeom>
                <a:avLst/>
                <a:gdLst/>
                <a:ahLst/>
                <a:cxnLst/>
                <a:rect r="r" b="b" t="t" l="l"/>
                <a:pathLst>
                  <a:path h="353187" w="512572">
                    <a:moveTo>
                      <a:pt x="349631" y="0"/>
                    </a:moveTo>
                    <a:lnTo>
                      <a:pt x="332232" y="2286"/>
                    </a:lnTo>
                    <a:cubicBezTo>
                      <a:pt x="276098" y="12319"/>
                      <a:pt x="202819" y="55753"/>
                      <a:pt x="107696" y="156083"/>
                    </a:cubicBezTo>
                    <a:lnTo>
                      <a:pt x="98933" y="165354"/>
                    </a:lnTo>
                    <a:lnTo>
                      <a:pt x="85852" y="179705"/>
                    </a:lnTo>
                    <a:lnTo>
                      <a:pt x="85725" y="179832"/>
                    </a:lnTo>
                    <a:lnTo>
                      <a:pt x="85471" y="180086"/>
                    </a:lnTo>
                    <a:cubicBezTo>
                      <a:pt x="84455" y="181229"/>
                      <a:pt x="83439" y="182372"/>
                      <a:pt x="82423" y="183515"/>
                    </a:cubicBezTo>
                    <a:lnTo>
                      <a:pt x="0" y="269367"/>
                    </a:lnTo>
                    <a:cubicBezTo>
                      <a:pt x="67183" y="317627"/>
                      <a:pt x="146939" y="353187"/>
                      <a:pt x="236347" y="353187"/>
                    </a:cubicBezTo>
                    <a:cubicBezTo>
                      <a:pt x="249555" y="353187"/>
                      <a:pt x="262890" y="352425"/>
                      <a:pt x="276479" y="350774"/>
                    </a:cubicBezTo>
                    <a:lnTo>
                      <a:pt x="326009" y="341249"/>
                    </a:lnTo>
                    <a:lnTo>
                      <a:pt x="327406" y="340868"/>
                    </a:lnTo>
                    <a:lnTo>
                      <a:pt x="327533" y="340868"/>
                    </a:lnTo>
                    <a:lnTo>
                      <a:pt x="327787" y="340868"/>
                    </a:lnTo>
                    <a:lnTo>
                      <a:pt x="327914" y="340868"/>
                    </a:lnTo>
                    <a:lnTo>
                      <a:pt x="328041" y="340868"/>
                    </a:lnTo>
                    <a:lnTo>
                      <a:pt x="328168" y="340868"/>
                    </a:lnTo>
                    <a:lnTo>
                      <a:pt x="328295" y="340868"/>
                    </a:lnTo>
                    <a:lnTo>
                      <a:pt x="328422" y="340868"/>
                    </a:lnTo>
                    <a:lnTo>
                      <a:pt x="328549" y="340868"/>
                    </a:lnTo>
                    <a:lnTo>
                      <a:pt x="328930" y="340741"/>
                    </a:lnTo>
                    <a:lnTo>
                      <a:pt x="329057" y="340741"/>
                    </a:lnTo>
                    <a:lnTo>
                      <a:pt x="329184" y="340741"/>
                    </a:lnTo>
                    <a:lnTo>
                      <a:pt x="329311" y="340741"/>
                    </a:lnTo>
                    <a:lnTo>
                      <a:pt x="329438" y="340741"/>
                    </a:lnTo>
                    <a:lnTo>
                      <a:pt x="329692" y="340741"/>
                    </a:lnTo>
                    <a:lnTo>
                      <a:pt x="329819" y="340741"/>
                    </a:lnTo>
                    <a:lnTo>
                      <a:pt x="329946" y="340741"/>
                    </a:lnTo>
                    <a:lnTo>
                      <a:pt x="330073" y="340741"/>
                    </a:lnTo>
                    <a:lnTo>
                      <a:pt x="330200" y="340741"/>
                    </a:lnTo>
                    <a:lnTo>
                      <a:pt x="330327" y="340741"/>
                    </a:lnTo>
                    <a:lnTo>
                      <a:pt x="330454" y="340741"/>
                    </a:lnTo>
                    <a:lnTo>
                      <a:pt x="330581" y="340741"/>
                    </a:lnTo>
                    <a:lnTo>
                      <a:pt x="330708" y="340741"/>
                    </a:lnTo>
                    <a:lnTo>
                      <a:pt x="330835" y="340741"/>
                    </a:lnTo>
                    <a:lnTo>
                      <a:pt x="330962" y="340741"/>
                    </a:lnTo>
                    <a:lnTo>
                      <a:pt x="331089" y="340741"/>
                    </a:lnTo>
                    <a:lnTo>
                      <a:pt x="331216" y="340741"/>
                    </a:lnTo>
                    <a:lnTo>
                      <a:pt x="331343" y="340741"/>
                    </a:lnTo>
                    <a:lnTo>
                      <a:pt x="331470" y="340741"/>
                    </a:lnTo>
                    <a:lnTo>
                      <a:pt x="331597" y="340741"/>
                    </a:lnTo>
                    <a:lnTo>
                      <a:pt x="331724" y="340741"/>
                    </a:lnTo>
                    <a:lnTo>
                      <a:pt x="331851" y="340741"/>
                    </a:lnTo>
                    <a:lnTo>
                      <a:pt x="331978" y="340741"/>
                    </a:lnTo>
                    <a:lnTo>
                      <a:pt x="332105" y="340741"/>
                    </a:lnTo>
                    <a:lnTo>
                      <a:pt x="332359" y="340614"/>
                    </a:lnTo>
                    <a:lnTo>
                      <a:pt x="332486" y="340614"/>
                    </a:lnTo>
                    <a:lnTo>
                      <a:pt x="332613" y="340614"/>
                    </a:lnTo>
                    <a:lnTo>
                      <a:pt x="332740" y="340614"/>
                    </a:lnTo>
                    <a:lnTo>
                      <a:pt x="332867" y="340614"/>
                    </a:lnTo>
                    <a:lnTo>
                      <a:pt x="332994" y="340614"/>
                    </a:lnTo>
                    <a:lnTo>
                      <a:pt x="333121" y="340614"/>
                    </a:lnTo>
                    <a:lnTo>
                      <a:pt x="333248" y="340614"/>
                    </a:lnTo>
                    <a:lnTo>
                      <a:pt x="333375" y="340614"/>
                    </a:lnTo>
                    <a:lnTo>
                      <a:pt x="333502" y="340614"/>
                    </a:lnTo>
                    <a:lnTo>
                      <a:pt x="333629" y="340614"/>
                    </a:lnTo>
                    <a:lnTo>
                      <a:pt x="333756" y="340614"/>
                    </a:lnTo>
                    <a:lnTo>
                      <a:pt x="333883" y="340614"/>
                    </a:lnTo>
                    <a:lnTo>
                      <a:pt x="334010" y="340614"/>
                    </a:lnTo>
                    <a:lnTo>
                      <a:pt x="334137" y="340614"/>
                    </a:lnTo>
                    <a:lnTo>
                      <a:pt x="334391" y="340487"/>
                    </a:lnTo>
                    <a:lnTo>
                      <a:pt x="334518" y="340487"/>
                    </a:lnTo>
                    <a:lnTo>
                      <a:pt x="334645" y="340487"/>
                    </a:lnTo>
                    <a:lnTo>
                      <a:pt x="334772" y="340487"/>
                    </a:lnTo>
                    <a:lnTo>
                      <a:pt x="334899" y="340487"/>
                    </a:lnTo>
                    <a:lnTo>
                      <a:pt x="335026" y="340487"/>
                    </a:lnTo>
                    <a:lnTo>
                      <a:pt x="335153" y="340487"/>
                    </a:lnTo>
                    <a:lnTo>
                      <a:pt x="335280" y="340487"/>
                    </a:lnTo>
                    <a:lnTo>
                      <a:pt x="335407" y="340487"/>
                    </a:lnTo>
                    <a:lnTo>
                      <a:pt x="335534" y="340487"/>
                    </a:lnTo>
                    <a:lnTo>
                      <a:pt x="335661" y="340487"/>
                    </a:lnTo>
                    <a:lnTo>
                      <a:pt x="335788" y="340487"/>
                    </a:lnTo>
                    <a:lnTo>
                      <a:pt x="335915" y="340487"/>
                    </a:lnTo>
                    <a:lnTo>
                      <a:pt x="336042" y="340487"/>
                    </a:lnTo>
                    <a:lnTo>
                      <a:pt x="336169" y="340487"/>
                    </a:lnTo>
                    <a:lnTo>
                      <a:pt x="336296" y="340487"/>
                    </a:lnTo>
                    <a:lnTo>
                      <a:pt x="336423" y="340487"/>
                    </a:lnTo>
                    <a:lnTo>
                      <a:pt x="336550" y="340487"/>
                    </a:lnTo>
                    <a:lnTo>
                      <a:pt x="336804" y="340360"/>
                    </a:lnTo>
                    <a:lnTo>
                      <a:pt x="337439" y="340233"/>
                    </a:lnTo>
                    <a:lnTo>
                      <a:pt x="337566" y="340233"/>
                    </a:lnTo>
                    <a:lnTo>
                      <a:pt x="337693" y="340233"/>
                    </a:lnTo>
                    <a:lnTo>
                      <a:pt x="337820" y="340233"/>
                    </a:lnTo>
                    <a:lnTo>
                      <a:pt x="337947" y="340233"/>
                    </a:lnTo>
                    <a:lnTo>
                      <a:pt x="338074" y="340233"/>
                    </a:lnTo>
                    <a:lnTo>
                      <a:pt x="338201" y="340233"/>
                    </a:lnTo>
                    <a:lnTo>
                      <a:pt x="338328" y="340233"/>
                    </a:lnTo>
                    <a:lnTo>
                      <a:pt x="338455" y="340233"/>
                    </a:lnTo>
                    <a:lnTo>
                      <a:pt x="338582" y="340233"/>
                    </a:lnTo>
                    <a:lnTo>
                      <a:pt x="338709" y="340233"/>
                    </a:lnTo>
                    <a:lnTo>
                      <a:pt x="338836" y="340233"/>
                    </a:lnTo>
                    <a:lnTo>
                      <a:pt x="339090" y="340233"/>
                    </a:lnTo>
                    <a:lnTo>
                      <a:pt x="339217" y="340233"/>
                    </a:lnTo>
                    <a:lnTo>
                      <a:pt x="339344" y="340233"/>
                    </a:lnTo>
                    <a:cubicBezTo>
                      <a:pt x="444246" y="307213"/>
                      <a:pt x="512572" y="224409"/>
                      <a:pt x="489585" y="127762"/>
                    </a:cubicBezTo>
                    <a:lnTo>
                      <a:pt x="487299" y="118999"/>
                    </a:lnTo>
                    <a:lnTo>
                      <a:pt x="481203" y="101473"/>
                    </a:lnTo>
                    <a:lnTo>
                      <a:pt x="481076" y="101219"/>
                    </a:lnTo>
                    <a:lnTo>
                      <a:pt x="480949" y="100838"/>
                    </a:lnTo>
                    <a:lnTo>
                      <a:pt x="480441" y="99695"/>
                    </a:lnTo>
                    <a:lnTo>
                      <a:pt x="478282" y="94869"/>
                    </a:lnTo>
                    <a:cubicBezTo>
                      <a:pt x="457962" y="45593"/>
                      <a:pt x="420497" y="0"/>
                      <a:pt x="357632" y="0"/>
                    </a:cubicBezTo>
                    <a:close/>
                  </a:path>
                </a:pathLst>
              </a:custGeom>
              <a:blipFill>
                <a:blip r:embed="rId18"/>
                <a:stretch>
                  <a:fillRect l="0" t="-54877" r="0" b="-54877"/>
                </a:stretch>
              </a:blipFill>
            </p:spPr>
          </p:sp>
        </p:grpSp>
        <p:grpSp>
          <p:nvGrpSpPr>
            <p:cNvPr name="Group 85" id="85"/>
            <p:cNvGrpSpPr/>
            <p:nvPr/>
          </p:nvGrpSpPr>
          <p:grpSpPr>
            <a:xfrm rot="0">
              <a:off x="1413751" y="1791608"/>
              <a:ext cx="503595" cy="915025"/>
              <a:chOff x="0" y="0"/>
              <a:chExt cx="248222" cy="451015"/>
            </a:xfrm>
          </p:grpSpPr>
          <p:sp>
            <p:nvSpPr>
              <p:cNvPr name="Freeform 86" id="86"/>
              <p:cNvSpPr/>
              <p:nvPr/>
            </p:nvSpPr>
            <p:spPr>
              <a:xfrm flipH="false" flipV="false" rot="0">
                <a:off x="0" y="0"/>
                <a:ext cx="254635" cy="450977"/>
              </a:xfrm>
              <a:custGeom>
                <a:avLst/>
                <a:gdLst/>
                <a:ahLst/>
                <a:cxnLst/>
                <a:rect r="r" b="b" t="t" l="l"/>
                <a:pathLst>
                  <a:path h="450977" w="254635">
                    <a:moveTo>
                      <a:pt x="246126" y="0"/>
                    </a:moveTo>
                    <a:cubicBezTo>
                      <a:pt x="254635" y="131572"/>
                      <a:pt x="238252" y="255270"/>
                      <a:pt x="188341" y="339725"/>
                    </a:cubicBezTo>
                    <a:cubicBezTo>
                      <a:pt x="163703" y="381508"/>
                      <a:pt x="127000" y="415163"/>
                      <a:pt x="80645" y="434213"/>
                    </a:cubicBezTo>
                    <a:cubicBezTo>
                      <a:pt x="127000" y="415163"/>
                      <a:pt x="163703" y="381508"/>
                      <a:pt x="188341" y="339725"/>
                    </a:cubicBezTo>
                    <a:cubicBezTo>
                      <a:pt x="238252" y="255270"/>
                      <a:pt x="254635" y="131572"/>
                      <a:pt x="246126" y="0"/>
                    </a:cubicBezTo>
                    <a:close/>
                    <a:moveTo>
                      <a:pt x="67183" y="439166"/>
                    </a:moveTo>
                    <a:lnTo>
                      <a:pt x="0" y="450977"/>
                    </a:lnTo>
                    <a:lnTo>
                      <a:pt x="24003" y="450215"/>
                    </a:lnTo>
                    <a:lnTo>
                      <a:pt x="67183" y="439166"/>
                    </a:lnTo>
                    <a:close/>
                  </a:path>
                </a:pathLst>
              </a:custGeom>
              <a:blipFill>
                <a:blip r:embed="rId19"/>
                <a:stretch>
                  <a:fillRect l="-13371" t="-130673" r="-10765" b="-6631"/>
                </a:stretch>
              </a:blipFill>
            </p:spPr>
          </p:sp>
        </p:grpSp>
        <p:grpSp>
          <p:nvGrpSpPr>
            <p:cNvPr name="Group 87" id="87"/>
            <p:cNvGrpSpPr/>
            <p:nvPr/>
          </p:nvGrpSpPr>
          <p:grpSpPr>
            <a:xfrm rot="0">
              <a:off x="1715160" y="977018"/>
              <a:ext cx="194971" cy="775194"/>
              <a:chOff x="0" y="0"/>
              <a:chExt cx="96101" cy="382092"/>
            </a:xfrm>
          </p:grpSpPr>
          <p:sp>
            <p:nvSpPr>
              <p:cNvPr name="Freeform 88" id="88"/>
              <p:cNvSpPr/>
              <p:nvPr/>
            </p:nvSpPr>
            <p:spPr>
              <a:xfrm flipH="false" flipV="false" rot="0">
                <a:off x="0" y="0"/>
                <a:ext cx="96012" cy="382143"/>
              </a:xfrm>
              <a:custGeom>
                <a:avLst/>
                <a:gdLst/>
                <a:ahLst/>
                <a:cxnLst/>
                <a:rect r="r" b="b" t="t" l="l"/>
                <a:pathLst>
                  <a:path h="382143" w="96012">
                    <a:moveTo>
                      <a:pt x="0" y="0"/>
                    </a:moveTo>
                    <a:lnTo>
                      <a:pt x="27051" y="67056"/>
                    </a:lnTo>
                    <a:lnTo>
                      <a:pt x="28067" y="69723"/>
                    </a:lnTo>
                    <a:lnTo>
                      <a:pt x="19431" y="45720"/>
                    </a:lnTo>
                    <a:lnTo>
                      <a:pt x="0" y="0"/>
                    </a:lnTo>
                    <a:close/>
                    <a:moveTo>
                      <a:pt x="27940" y="69723"/>
                    </a:moveTo>
                    <a:cubicBezTo>
                      <a:pt x="63246" y="167259"/>
                      <a:pt x="87376" y="276733"/>
                      <a:pt x="96012" y="382143"/>
                    </a:cubicBezTo>
                    <a:cubicBezTo>
                      <a:pt x="87376" y="276733"/>
                      <a:pt x="63119" y="167259"/>
                      <a:pt x="27940" y="69723"/>
                    </a:cubicBezTo>
                    <a:close/>
                  </a:path>
                </a:pathLst>
              </a:custGeom>
              <a:blipFill>
                <a:blip r:embed="rId20"/>
                <a:stretch>
                  <a:fillRect l="-12949" t="-4828" r="-31666" b="-6836"/>
                </a:stretch>
              </a:blipFill>
            </p:spPr>
          </p:sp>
        </p:grpSp>
        <p:grpSp>
          <p:nvGrpSpPr>
            <p:cNvPr name="Group 89" id="89"/>
            <p:cNvGrpSpPr/>
            <p:nvPr/>
          </p:nvGrpSpPr>
          <p:grpSpPr>
            <a:xfrm rot="0">
              <a:off x="1413390" y="1752212"/>
              <a:ext cx="503982" cy="954421"/>
              <a:chOff x="0" y="0"/>
              <a:chExt cx="248412" cy="470433"/>
            </a:xfrm>
          </p:grpSpPr>
          <p:sp>
            <p:nvSpPr>
              <p:cNvPr name="Freeform 90" id="90"/>
              <p:cNvSpPr/>
              <p:nvPr/>
            </p:nvSpPr>
            <p:spPr>
              <a:xfrm flipH="false" flipV="false" rot="0">
                <a:off x="0" y="0"/>
                <a:ext cx="256286" cy="470408"/>
              </a:xfrm>
              <a:custGeom>
                <a:avLst/>
                <a:gdLst/>
                <a:ahLst/>
                <a:cxnLst/>
                <a:rect r="r" b="b" t="t" l="l"/>
                <a:pathLst>
                  <a:path h="470408" w="256286">
                    <a:moveTo>
                      <a:pt x="244856" y="0"/>
                    </a:moveTo>
                    <a:cubicBezTo>
                      <a:pt x="256286" y="138684"/>
                      <a:pt x="240919" y="270510"/>
                      <a:pt x="188468" y="359156"/>
                    </a:cubicBezTo>
                    <a:cubicBezTo>
                      <a:pt x="163576" y="401193"/>
                      <a:pt x="126619" y="435102"/>
                      <a:pt x="79756" y="454025"/>
                    </a:cubicBezTo>
                    <a:lnTo>
                      <a:pt x="80772" y="453644"/>
                    </a:lnTo>
                    <a:cubicBezTo>
                      <a:pt x="127127" y="434594"/>
                      <a:pt x="163830" y="400939"/>
                      <a:pt x="188468" y="359156"/>
                    </a:cubicBezTo>
                    <a:cubicBezTo>
                      <a:pt x="240919" y="270510"/>
                      <a:pt x="256286" y="138811"/>
                      <a:pt x="244856" y="0"/>
                    </a:cubicBezTo>
                    <a:close/>
                    <a:moveTo>
                      <a:pt x="68707" y="458089"/>
                    </a:moveTo>
                    <a:lnTo>
                      <a:pt x="0" y="470408"/>
                    </a:lnTo>
                    <a:lnTo>
                      <a:pt x="127" y="470408"/>
                    </a:lnTo>
                    <a:lnTo>
                      <a:pt x="67310" y="458597"/>
                    </a:lnTo>
                    <a:cubicBezTo>
                      <a:pt x="67691" y="458470"/>
                      <a:pt x="68199" y="458343"/>
                      <a:pt x="68580" y="458216"/>
                    </a:cubicBezTo>
                    <a:close/>
                  </a:path>
                </a:pathLst>
              </a:custGeom>
              <a:blipFill>
                <a:blip r:embed="rId21"/>
                <a:stretch>
                  <a:fillRect l="-13292" t="-2356" r="-10769" b="-6355"/>
                </a:stretch>
              </a:blipFill>
            </p:spPr>
          </p:sp>
        </p:grpSp>
        <p:grpSp>
          <p:nvGrpSpPr>
            <p:cNvPr name="Group 91" id="91"/>
            <p:cNvGrpSpPr/>
            <p:nvPr/>
          </p:nvGrpSpPr>
          <p:grpSpPr>
            <a:xfrm rot="0">
              <a:off x="1772283" y="1119323"/>
              <a:ext cx="137822" cy="632914"/>
              <a:chOff x="0" y="0"/>
              <a:chExt cx="67932" cy="311963"/>
            </a:xfrm>
          </p:grpSpPr>
          <p:sp>
            <p:nvSpPr>
              <p:cNvPr name="Freeform 92" id="92"/>
              <p:cNvSpPr/>
              <p:nvPr/>
            </p:nvSpPr>
            <p:spPr>
              <a:xfrm flipH="false" flipV="false" rot="0">
                <a:off x="0" y="0"/>
                <a:ext cx="67818" cy="312039"/>
              </a:xfrm>
              <a:custGeom>
                <a:avLst/>
                <a:gdLst/>
                <a:ahLst/>
                <a:cxnLst/>
                <a:rect r="r" b="b" t="t" l="l"/>
                <a:pathLst>
                  <a:path h="312039" w="67818">
                    <a:moveTo>
                      <a:pt x="0" y="0"/>
                    </a:moveTo>
                    <a:lnTo>
                      <a:pt x="3175" y="8890"/>
                    </a:lnTo>
                    <a:lnTo>
                      <a:pt x="1651" y="4445"/>
                    </a:lnTo>
                    <a:lnTo>
                      <a:pt x="0" y="0"/>
                    </a:lnTo>
                    <a:close/>
                    <a:moveTo>
                      <a:pt x="3175" y="9017"/>
                    </a:moveTo>
                    <a:cubicBezTo>
                      <a:pt x="35560" y="100965"/>
                      <a:pt x="58039" y="203073"/>
                      <a:pt x="67056" y="301879"/>
                    </a:cubicBezTo>
                    <a:cubicBezTo>
                      <a:pt x="58039" y="202946"/>
                      <a:pt x="35560" y="100965"/>
                      <a:pt x="3175" y="9017"/>
                    </a:cubicBezTo>
                    <a:close/>
                    <a:moveTo>
                      <a:pt x="67310" y="305308"/>
                    </a:moveTo>
                    <a:lnTo>
                      <a:pt x="67818" y="312039"/>
                    </a:lnTo>
                    <a:lnTo>
                      <a:pt x="67564" y="308737"/>
                    </a:lnTo>
                    <a:lnTo>
                      <a:pt x="67310" y="305435"/>
                    </a:lnTo>
                    <a:close/>
                  </a:path>
                </a:pathLst>
              </a:custGeom>
              <a:blipFill>
                <a:blip r:embed="rId22"/>
                <a:stretch>
                  <a:fillRect l="-34887" t="-6687" r="-44887" b="-8359"/>
                </a:stretch>
              </a:blipFill>
            </p:spPr>
          </p:sp>
        </p:grpSp>
        <p:grpSp>
          <p:nvGrpSpPr>
            <p:cNvPr name="Group 93" id="93"/>
            <p:cNvGrpSpPr/>
            <p:nvPr/>
          </p:nvGrpSpPr>
          <p:grpSpPr>
            <a:xfrm rot="0">
              <a:off x="1292908" y="658036"/>
              <a:ext cx="624437" cy="2048597"/>
              <a:chOff x="0" y="0"/>
              <a:chExt cx="307784" cy="1009752"/>
            </a:xfrm>
          </p:grpSpPr>
          <p:sp>
            <p:nvSpPr>
              <p:cNvPr name="Freeform 94" id="94"/>
              <p:cNvSpPr/>
              <p:nvPr/>
            </p:nvSpPr>
            <p:spPr>
              <a:xfrm flipH="false" flipV="false" rot="0">
                <a:off x="0" y="0"/>
                <a:ext cx="342265" cy="1009777"/>
              </a:xfrm>
              <a:custGeom>
                <a:avLst/>
                <a:gdLst/>
                <a:ahLst/>
                <a:cxnLst/>
                <a:rect r="r" b="b" t="t" l="l"/>
                <a:pathLst>
                  <a:path h="1009777" w="342265">
                    <a:moveTo>
                      <a:pt x="114173" y="0"/>
                    </a:moveTo>
                    <a:lnTo>
                      <a:pt x="71628" y="90424"/>
                    </a:lnTo>
                    <a:cubicBezTo>
                      <a:pt x="47244" y="154813"/>
                      <a:pt x="21590" y="245364"/>
                      <a:pt x="0" y="344805"/>
                    </a:cubicBezTo>
                    <a:lnTo>
                      <a:pt x="11176" y="295529"/>
                    </a:lnTo>
                    <a:cubicBezTo>
                      <a:pt x="76708" y="262509"/>
                      <a:pt x="141986" y="216408"/>
                      <a:pt x="208026" y="157226"/>
                    </a:cubicBezTo>
                    <a:cubicBezTo>
                      <a:pt x="180848" y="96012"/>
                      <a:pt x="149098" y="42037"/>
                      <a:pt x="114173" y="0"/>
                    </a:cubicBezTo>
                    <a:close/>
                    <a:moveTo>
                      <a:pt x="304165" y="539369"/>
                    </a:moveTo>
                    <a:lnTo>
                      <a:pt x="237236" y="564515"/>
                    </a:lnTo>
                    <a:cubicBezTo>
                      <a:pt x="342265" y="731266"/>
                      <a:pt x="261747" y="1002792"/>
                      <a:pt x="59055" y="1009777"/>
                    </a:cubicBezTo>
                    <a:lnTo>
                      <a:pt x="59182" y="1009777"/>
                    </a:lnTo>
                    <a:cubicBezTo>
                      <a:pt x="83820" y="1009015"/>
                      <a:pt x="106680" y="1004697"/>
                      <a:pt x="127889" y="997458"/>
                    </a:cubicBezTo>
                    <a:lnTo>
                      <a:pt x="131572" y="996188"/>
                    </a:lnTo>
                    <a:lnTo>
                      <a:pt x="138938" y="993394"/>
                    </a:lnTo>
                    <a:cubicBezTo>
                      <a:pt x="185801" y="974471"/>
                      <a:pt x="222758" y="940562"/>
                      <a:pt x="247650" y="898525"/>
                    </a:cubicBezTo>
                    <a:cubicBezTo>
                      <a:pt x="299974" y="809879"/>
                      <a:pt x="315468" y="678053"/>
                      <a:pt x="304038" y="539369"/>
                    </a:cubicBezTo>
                    <a:close/>
                  </a:path>
                </a:pathLst>
              </a:custGeom>
              <a:blipFill>
                <a:blip r:embed="rId23"/>
                <a:stretch>
                  <a:fillRect l="-7944" t="-3026" r="-19775" b="-2956"/>
                </a:stretch>
              </a:blipFill>
            </p:spPr>
          </p:sp>
        </p:grpSp>
        <p:grpSp>
          <p:nvGrpSpPr>
            <p:cNvPr name="Group 95" id="95"/>
            <p:cNvGrpSpPr/>
            <p:nvPr/>
          </p:nvGrpSpPr>
          <p:grpSpPr>
            <a:xfrm rot="0">
              <a:off x="1292934" y="977018"/>
              <a:ext cx="617197" cy="826210"/>
              <a:chOff x="0" y="0"/>
              <a:chExt cx="304216" cy="407238"/>
            </a:xfrm>
          </p:grpSpPr>
          <p:sp>
            <p:nvSpPr>
              <p:cNvPr name="Freeform 96" id="96"/>
              <p:cNvSpPr/>
              <p:nvPr/>
            </p:nvSpPr>
            <p:spPr>
              <a:xfrm flipH="false" flipV="false" rot="0">
                <a:off x="0" y="0"/>
                <a:ext cx="304292" cy="407289"/>
              </a:xfrm>
              <a:custGeom>
                <a:avLst/>
                <a:gdLst/>
                <a:ahLst/>
                <a:cxnLst/>
                <a:rect r="r" b="b" t="t" l="l"/>
                <a:pathLst>
                  <a:path h="407289" w="304292">
                    <a:moveTo>
                      <a:pt x="208153" y="0"/>
                    </a:moveTo>
                    <a:cubicBezTo>
                      <a:pt x="142113" y="59182"/>
                      <a:pt x="76708" y="105283"/>
                      <a:pt x="11176" y="138303"/>
                    </a:cubicBezTo>
                    <a:lnTo>
                      <a:pt x="0" y="187579"/>
                    </a:lnTo>
                    <a:cubicBezTo>
                      <a:pt x="72771" y="229743"/>
                      <a:pt x="146558" y="286512"/>
                      <a:pt x="223520" y="387350"/>
                    </a:cubicBezTo>
                    <a:lnTo>
                      <a:pt x="228473" y="393827"/>
                    </a:lnTo>
                    <a:lnTo>
                      <a:pt x="237363" y="407289"/>
                    </a:lnTo>
                    <a:lnTo>
                      <a:pt x="304292" y="382143"/>
                    </a:lnTo>
                    <a:cubicBezTo>
                      <a:pt x="295529" y="275336"/>
                      <a:pt x="270764" y="164338"/>
                      <a:pt x="234696" y="65786"/>
                    </a:cubicBezTo>
                    <a:lnTo>
                      <a:pt x="208153" y="0"/>
                    </a:lnTo>
                    <a:close/>
                  </a:path>
                </a:pathLst>
              </a:custGeom>
              <a:blipFill>
                <a:blip r:embed="rId24"/>
                <a:stretch>
                  <a:fillRect l="-62714" t="0" r="-62714" b="0"/>
                </a:stretch>
              </a:blipFill>
            </p:spPr>
          </p:sp>
        </p:grpSp>
        <p:sp>
          <p:nvSpPr>
            <p:cNvPr name="TextBox 97" id="97"/>
            <p:cNvSpPr txBox="true"/>
            <p:nvPr/>
          </p:nvSpPr>
          <p:spPr>
            <a:xfrm rot="0">
              <a:off x="3069238" y="1814125"/>
              <a:ext cx="2877727" cy="892791"/>
            </a:xfrm>
            <a:prstGeom prst="rect">
              <a:avLst/>
            </a:prstGeom>
          </p:spPr>
          <p:txBody>
            <a:bodyPr anchor="t" rtlCol="false" tIns="0" lIns="0" bIns="0" rIns="0">
              <a:spAutoFit/>
            </a:bodyPr>
            <a:lstStyle/>
            <a:p>
              <a:pPr algn="just">
                <a:lnSpc>
                  <a:spcPts val="2447"/>
                </a:lnSpc>
              </a:pPr>
              <a:r>
                <a:rPr lang="en-US" sz="1990">
                  <a:solidFill>
                    <a:srgbClr val="032B60"/>
                  </a:solidFill>
                  <a:latin typeface="Montserrat Classic Bold"/>
                  <a:ea typeface="Montserrat Classic Bold"/>
                  <a:cs typeface="Montserrat Classic Bold"/>
                  <a:sym typeface="Montserrat Classic Bold"/>
                </a:rPr>
                <a:t>Oásis Atlântico</a:t>
              </a:r>
            </a:p>
            <a:p>
              <a:pPr algn="just">
                <a:lnSpc>
                  <a:spcPts val="1642"/>
                </a:lnSpc>
              </a:pPr>
              <a:r>
                <a:rPr lang="en-US" sz="1334">
                  <a:solidFill>
                    <a:srgbClr val="1B0292"/>
                  </a:solidFill>
                  <a:latin typeface="Montserrat Classic"/>
                  <a:ea typeface="Montserrat Classic"/>
                  <a:cs typeface="Montserrat Classic"/>
                  <a:sym typeface="Montserrat Classic"/>
                </a:rPr>
                <a:t>Hotel - Fortaleza | CE</a:t>
              </a:r>
            </a:p>
            <a:p>
              <a:pPr algn="just">
                <a:lnSpc>
                  <a:spcPts val="1217"/>
                </a:lnSpc>
              </a:pPr>
              <a:r>
                <a:rPr lang="en-US" sz="990">
                  <a:solidFill>
                    <a:srgbClr val="1B0292"/>
                  </a:solidFill>
                  <a:latin typeface="Montserrat Classic"/>
                  <a:ea typeface="Montserrat Classic"/>
                  <a:cs typeface="Montserrat Classic"/>
                  <a:sym typeface="Montserrat Classic"/>
                </a:rPr>
                <a:t>5 e 6 de setembro de 2024</a:t>
              </a:r>
            </a:p>
          </p:txBody>
        </p:sp>
        <p:sp>
          <p:nvSpPr>
            <p:cNvPr name="AutoShape 98" id="98"/>
            <p:cNvSpPr/>
            <p:nvPr/>
          </p:nvSpPr>
          <p:spPr>
            <a:xfrm>
              <a:off x="3069238" y="1695117"/>
              <a:ext cx="2826453" cy="0"/>
            </a:xfrm>
            <a:prstGeom prst="line">
              <a:avLst/>
            </a:prstGeom>
            <a:ln cap="flat" w="26437">
              <a:solidFill>
                <a:srgbClr val="032B60"/>
              </a:solidFill>
              <a:prstDash val="solid"/>
              <a:headEnd type="none" len="sm" w="sm"/>
              <a:tailEnd type="none" len="sm" w="sm"/>
            </a:ln>
          </p:spPr>
        </p:sp>
      </p:grpSp>
      <p:grpSp>
        <p:nvGrpSpPr>
          <p:cNvPr name="Group 99" id="99"/>
          <p:cNvGrpSpPr/>
          <p:nvPr/>
        </p:nvGrpSpPr>
        <p:grpSpPr>
          <a:xfrm rot="0">
            <a:off x="7600011" y="1028700"/>
            <a:ext cx="2167376" cy="1240414"/>
            <a:chOff x="0" y="0"/>
            <a:chExt cx="2889835" cy="1653886"/>
          </a:xfrm>
        </p:grpSpPr>
        <p:sp>
          <p:nvSpPr>
            <p:cNvPr name="Freeform 100" id="100"/>
            <p:cNvSpPr/>
            <p:nvPr/>
          </p:nvSpPr>
          <p:spPr>
            <a:xfrm flipH="false" flipV="false" rot="0">
              <a:off x="0" y="389583"/>
              <a:ext cx="2889835" cy="1264303"/>
            </a:xfrm>
            <a:custGeom>
              <a:avLst/>
              <a:gdLst/>
              <a:ahLst/>
              <a:cxnLst/>
              <a:rect r="r" b="b" t="t" l="l"/>
              <a:pathLst>
                <a:path h="1264303" w="2889835">
                  <a:moveTo>
                    <a:pt x="0" y="0"/>
                  </a:moveTo>
                  <a:lnTo>
                    <a:pt x="2889835" y="0"/>
                  </a:lnTo>
                  <a:lnTo>
                    <a:pt x="2889835" y="1264303"/>
                  </a:lnTo>
                  <a:lnTo>
                    <a:pt x="0" y="1264303"/>
                  </a:lnTo>
                  <a:lnTo>
                    <a:pt x="0" y="0"/>
                  </a:lnTo>
                  <a:close/>
                </a:path>
              </a:pathLst>
            </a:custGeom>
            <a:blipFill>
              <a:blip r:embed="rId25"/>
              <a:stretch>
                <a:fillRect l="0" t="0" r="0" b="0"/>
              </a:stretch>
            </a:blipFill>
          </p:spPr>
        </p:sp>
        <p:sp>
          <p:nvSpPr>
            <p:cNvPr name="TextBox 101" id="101"/>
            <p:cNvSpPr txBox="true"/>
            <p:nvPr/>
          </p:nvSpPr>
          <p:spPr>
            <a:xfrm rot="0">
              <a:off x="167300" y="-19050"/>
              <a:ext cx="1667430" cy="195182"/>
            </a:xfrm>
            <a:prstGeom prst="rect">
              <a:avLst/>
            </a:prstGeom>
          </p:spPr>
          <p:txBody>
            <a:bodyPr anchor="t" rtlCol="false" tIns="0" lIns="0" bIns="0" rIns="0">
              <a:spAutoFit/>
            </a:bodyPr>
            <a:lstStyle/>
            <a:p>
              <a:pPr algn="l">
                <a:lnSpc>
                  <a:spcPts val="1228"/>
                </a:lnSpc>
                <a:spcBef>
                  <a:spcPct val="0"/>
                </a:spcBef>
              </a:pPr>
              <a:r>
                <a:rPr lang="en-US" sz="877">
                  <a:solidFill>
                    <a:srgbClr val="16214B"/>
                  </a:solidFill>
                  <a:latin typeface="Montserrat"/>
                  <a:ea typeface="Montserrat"/>
                  <a:cs typeface="Montserrat"/>
                  <a:sym typeface="Montserrat"/>
                </a:rPr>
                <a:t>Realização</a:t>
              </a:r>
            </a:p>
          </p:txBody>
        </p:sp>
      </p:grpSp>
      <p:sp>
        <p:nvSpPr>
          <p:cNvPr name="AutoShape 102" id="102"/>
          <p:cNvSpPr/>
          <p:nvPr/>
        </p:nvSpPr>
        <p:spPr>
          <a:xfrm rot="0">
            <a:off x="-148337" y="18061402"/>
            <a:ext cx="10583674" cy="226598"/>
          </a:xfrm>
          <a:prstGeom prst="rect">
            <a:avLst/>
          </a:prstGeom>
          <a:gradFill rotWithShape="true">
            <a:gsLst>
              <a:gs pos="0">
                <a:srgbClr val="000000">
                  <a:alpha val="100000"/>
                </a:srgbClr>
              </a:gs>
              <a:gs pos="100000">
                <a:srgbClr val="3533CD">
                  <a:alpha val="100000"/>
                </a:srgbClr>
              </a:gs>
            </a:gsLst>
            <a:lin ang="5400000"/>
          </a:gradFill>
        </p:spPr>
      </p:sp>
      <p:sp>
        <p:nvSpPr>
          <p:cNvPr name="TextBox 103" id="103"/>
          <p:cNvSpPr txBox="true"/>
          <p:nvPr/>
        </p:nvSpPr>
        <p:spPr>
          <a:xfrm rot="0">
            <a:off x="6791112" y="3261859"/>
            <a:ext cx="2976275" cy="872948"/>
          </a:xfrm>
          <a:prstGeom prst="rect">
            <a:avLst/>
          </a:prstGeom>
        </p:spPr>
        <p:txBody>
          <a:bodyPr anchor="t" rtlCol="false" tIns="0" lIns="0" bIns="0" rIns="0">
            <a:spAutoFit/>
          </a:bodyPr>
          <a:lstStyle/>
          <a:p>
            <a:pPr algn="just">
              <a:lnSpc>
                <a:spcPts val="1759"/>
              </a:lnSpc>
            </a:pPr>
            <a:r>
              <a:rPr lang="en-US" sz="1256">
                <a:solidFill>
                  <a:srgbClr val="FFFFFF"/>
                </a:solidFill>
                <a:latin typeface="Open Sans Bold"/>
                <a:ea typeface="Open Sans Bold"/>
                <a:cs typeface="Open Sans Bold"/>
                <a:sym typeface="Open Sans Bold"/>
              </a:rPr>
              <a:t>Autores: </a:t>
            </a:r>
            <a:r>
              <a:rPr lang="en-US" sz="1256">
                <a:solidFill>
                  <a:srgbClr val="FFFFFF"/>
                </a:solidFill>
                <a:latin typeface="Open Sans"/>
                <a:ea typeface="Open Sans"/>
                <a:cs typeface="Open Sans"/>
                <a:sym typeface="Open Sans"/>
              </a:rPr>
              <a:t>Lorem ipsum doc ametLorem ipsum doc ametLorem ipsum doc ametLorem ipsum doc ametLorem ipsum doc amet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DAF_aS1FXco</dc:identifier>
  <dcterms:modified xsi:type="dcterms:W3CDTF">2011-08-01T06:04:30Z</dcterms:modified>
  <cp:revision>1</cp:revision>
  <dc:title>2024 E-pôster.pptx</dc:title>
</cp:coreProperties>
</file>