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0287000" cy="18288000"/>
  <p:notesSz cx="6858000" cy="9144000"/>
  <p:embeddedFontLst>
    <p:embeddedFont>
      <p:font typeface="Arial Bold" charset="1" panose="020B0802020202020204"/>
      <p:regular r:id="rId7"/>
    </p:embeddedFont>
    <p:embeddedFont>
      <p:font typeface="Tahoma Bold" charset="1" panose="020B0804030504040204"/>
      <p:regular r:id="rId8"/>
    </p:embeddedFont>
    <p:embeddedFont>
      <p:font typeface="Open Sans" charset="1" panose="020B0606030504020204"/>
      <p:regular r:id="rId9"/>
    </p:embeddedFont>
    <p:embeddedFont>
      <p:font typeface="Open Sans Bold" charset="1" panose="020B0806030504020204"/>
      <p:regular r:id="rId10"/>
    </p:embeddedFont>
    <p:embeddedFont>
      <p:font typeface="Open Sauce Bold" charset="1" panose="00000800000000000000"/>
      <p:regular r:id="rId11"/>
    </p:embeddedFont>
    <p:embeddedFont>
      <p:font typeface="Montserrat Classic Bold" charset="1" panose="00000800000000000000"/>
      <p:regular r:id="rId12"/>
    </p:embeddedFont>
    <p:embeddedFont>
      <p:font typeface="Montserrat Classic" charset="1" panose="00000500000000000000"/>
      <p:regular r:id="rId13"/>
    </p:embeddedFont>
    <p:embeddedFont>
      <p:font typeface="Montserrat" charset="1" panose="000005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jpeg" Type="http://schemas.openxmlformats.org/officeDocument/2006/relationships/image"/><Relationship Id="rId13" Target="../media/image12.jpeg" Type="http://schemas.openxmlformats.org/officeDocument/2006/relationships/image"/><Relationship Id="rId14" Target="../media/image13.png" Type="http://schemas.openxmlformats.org/officeDocument/2006/relationships/image"/><Relationship Id="rId15" Target="../media/image14.jpe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jpe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pn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3.jpeg" Type="http://schemas.openxmlformats.org/officeDocument/2006/relationships/image"/><Relationship Id="rId25" Target="../media/image2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941435"/>
            <a:ext cx="10241915" cy="1583055"/>
            <a:chOff x="0" y="0"/>
            <a:chExt cx="13655887" cy="2110740"/>
          </a:xfrm>
        </p:grpSpPr>
        <p:sp>
          <p:nvSpPr>
            <p:cNvPr name="Freeform 3" id="3"/>
            <p:cNvSpPr/>
            <p:nvPr/>
          </p:nvSpPr>
          <p:spPr>
            <a:xfrm flipH="false" flipV="false" rot="0">
              <a:off x="0" y="0"/>
              <a:ext cx="13655167" cy="2110486"/>
            </a:xfrm>
            <a:custGeom>
              <a:avLst/>
              <a:gdLst/>
              <a:ahLst/>
              <a:cxnLst/>
              <a:rect r="r" b="b" t="t" l="l"/>
              <a:pathLst>
                <a:path h="2110486" w="13655167">
                  <a:moveTo>
                    <a:pt x="0" y="0"/>
                  </a:moveTo>
                  <a:lnTo>
                    <a:pt x="13655167" y="0"/>
                  </a:lnTo>
                  <a:lnTo>
                    <a:pt x="13655167" y="2110486"/>
                  </a:lnTo>
                  <a:lnTo>
                    <a:pt x="0" y="2110486"/>
                  </a:lnTo>
                  <a:lnTo>
                    <a:pt x="0" y="0"/>
                  </a:lnTo>
                  <a:close/>
                </a:path>
              </a:pathLst>
            </a:custGeom>
            <a:gradFill rotWithShape="true">
              <a:gsLst>
                <a:gs pos="0">
                  <a:srgbClr val="000000">
                    <a:alpha val="100000"/>
                  </a:srgbClr>
                </a:gs>
                <a:gs pos="100000">
                  <a:srgbClr val="3533CD">
                    <a:alpha val="100000"/>
                  </a:srgbClr>
                </a:gs>
              </a:gsLst>
              <a:lin ang="5400000"/>
            </a:gradFill>
          </p:spPr>
        </p:sp>
      </p:grpSp>
      <p:grpSp>
        <p:nvGrpSpPr>
          <p:cNvPr name="Group 4" id="4"/>
          <p:cNvGrpSpPr/>
          <p:nvPr/>
        </p:nvGrpSpPr>
        <p:grpSpPr>
          <a:xfrm rot="0">
            <a:off x="477370" y="4634969"/>
            <a:ext cx="9332259" cy="12536387"/>
            <a:chOff x="0" y="0"/>
            <a:chExt cx="2457879" cy="3301765"/>
          </a:xfrm>
        </p:grpSpPr>
        <p:sp>
          <p:nvSpPr>
            <p:cNvPr name="Freeform 5" id="5"/>
            <p:cNvSpPr/>
            <p:nvPr/>
          </p:nvSpPr>
          <p:spPr>
            <a:xfrm flipH="false" flipV="false" rot="0">
              <a:off x="0" y="0"/>
              <a:ext cx="2457879" cy="3301764"/>
            </a:xfrm>
            <a:custGeom>
              <a:avLst/>
              <a:gdLst/>
              <a:ahLst/>
              <a:cxnLst/>
              <a:rect r="r" b="b" t="t" l="l"/>
              <a:pathLst>
                <a:path h="3301764" w="2457879">
                  <a:moveTo>
                    <a:pt x="9955" y="0"/>
                  </a:moveTo>
                  <a:lnTo>
                    <a:pt x="2447924" y="0"/>
                  </a:lnTo>
                  <a:cubicBezTo>
                    <a:pt x="2450564" y="0"/>
                    <a:pt x="2453096" y="1049"/>
                    <a:pt x="2454963" y="2916"/>
                  </a:cubicBezTo>
                  <a:cubicBezTo>
                    <a:pt x="2456830" y="4783"/>
                    <a:pt x="2457879" y="7315"/>
                    <a:pt x="2457879" y="9955"/>
                  </a:cubicBezTo>
                  <a:lnTo>
                    <a:pt x="2457879" y="3291809"/>
                  </a:lnTo>
                  <a:cubicBezTo>
                    <a:pt x="2457879" y="3297307"/>
                    <a:pt x="2453422" y="3301764"/>
                    <a:pt x="2447924" y="3301764"/>
                  </a:cubicBezTo>
                  <a:lnTo>
                    <a:pt x="9955" y="3301764"/>
                  </a:lnTo>
                  <a:cubicBezTo>
                    <a:pt x="7315" y="3301764"/>
                    <a:pt x="4783" y="3300716"/>
                    <a:pt x="2916" y="3298849"/>
                  </a:cubicBezTo>
                  <a:cubicBezTo>
                    <a:pt x="1049" y="3296982"/>
                    <a:pt x="0" y="3294450"/>
                    <a:pt x="0" y="3291809"/>
                  </a:cubicBezTo>
                  <a:lnTo>
                    <a:pt x="0" y="9955"/>
                  </a:lnTo>
                  <a:cubicBezTo>
                    <a:pt x="0" y="7315"/>
                    <a:pt x="1049" y="4783"/>
                    <a:pt x="2916" y="2916"/>
                  </a:cubicBezTo>
                  <a:cubicBezTo>
                    <a:pt x="4783" y="1049"/>
                    <a:pt x="7315" y="0"/>
                    <a:pt x="9955" y="0"/>
                  </a:cubicBezTo>
                  <a:close/>
                </a:path>
              </a:pathLst>
            </a:custGeom>
            <a:solidFill>
              <a:srgbClr val="000000">
                <a:alpha val="0"/>
              </a:srgbClr>
            </a:solidFill>
            <a:ln w="38100" cap="sq">
              <a:solidFill>
                <a:srgbClr val="000000"/>
              </a:solidFill>
              <a:prstDash val="solid"/>
              <a:miter/>
            </a:ln>
          </p:spPr>
        </p:sp>
        <p:sp>
          <p:nvSpPr>
            <p:cNvPr name="TextBox 6" id="6"/>
            <p:cNvSpPr txBox="true"/>
            <p:nvPr/>
          </p:nvSpPr>
          <p:spPr>
            <a:xfrm>
              <a:off x="0" y="-38100"/>
              <a:ext cx="2457879" cy="333986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749350" y="4758917"/>
            <a:ext cx="2890425" cy="434547"/>
            <a:chOff x="0" y="0"/>
            <a:chExt cx="761264" cy="114449"/>
          </a:xfrm>
        </p:grpSpPr>
        <p:sp>
          <p:nvSpPr>
            <p:cNvPr name="Freeform 8" id="8"/>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9" id="9"/>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1546739" y="4891345"/>
            <a:ext cx="1119000" cy="211725"/>
          </a:xfrm>
          <a:prstGeom prst="rect">
            <a:avLst/>
          </a:prstGeom>
        </p:spPr>
        <p:txBody>
          <a:bodyPr anchor="t" rtlCol="false" tIns="0" lIns="0" bIns="0" rIns="0">
            <a:spAutoFit/>
          </a:bodyPr>
          <a:lstStyle/>
          <a:p>
            <a:pPr algn="l">
              <a:lnSpc>
                <a:spcPts val="1499"/>
              </a:lnSpc>
            </a:pPr>
            <a:r>
              <a:rPr lang="en-US" sz="1249">
                <a:solidFill>
                  <a:srgbClr val="FFFFFF"/>
                </a:solidFill>
                <a:latin typeface="Arial Bold"/>
                <a:ea typeface="Arial Bold"/>
                <a:cs typeface="Arial Bold"/>
                <a:sym typeface="Arial Bold"/>
              </a:rPr>
              <a:t>INTRODUÇÃO</a:t>
            </a:r>
          </a:p>
        </p:txBody>
      </p:sp>
      <p:grpSp>
        <p:nvGrpSpPr>
          <p:cNvPr name="Group 11" id="11"/>
          <p:cNvGrpSpPr/>
          <p:nvPr/>
        </p:nvGrpSpPr>
        <p:grpSpPr>
          <a:xfrm rot="0">
            <a:off x="720513" y="8414026"/>
            <a:ext cx="2890425" cy="434547"/>
            <a:chOff x="0" y="0"/>
            <a:chExt cx="761264" cy="114449"/>
          </a:xfrm>
        </p:grpSpPr>
        <p:sp>
          <p:nvSpPr>
            <p:cNvPr name="Freeform 12" id="12"/>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13" id="13"/>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1678259" y="8510325"/>
            <a:ext cx="841375" cy="222900"/>
          </a:xfrm>
          <a:prstGeom prst="rect">
            <a:avLst/>
          </a:prstGeom>
        </p:spPr>
        <p:txBody>
          <a:bodyPr anchor="t" rtlCol="false" tIns="0" lIns="0" bIns="0" rIns="0">
            <a:spAutoFit/>
          </a:bodyPr>
          <a:lstStyle/>
          <a:p>
            <a:pPr algn="l">
              <a:lnSpc>
                <a:spcPts val="1499"/>
              </a:lnSpc>
            </a:pPr>
            <a:r>
              <a:rPr lang="en-US" sz="1249">
                <a:solidFill>
                  <a:srgbClr val="FFFFFF"/>
                </a:solidFill>
                <a:latin typeface="Arial Bold"/>
                <a:ea typeface="Arial Bold"/>
                <a:cs typeface="Arial Bold"/>
                <a:sym typeface="Arial Bold"/>
              </a:rPr>
              <a:t>OBJETIVO</a:t>
            </a:r>
          </a:p>
        </p:txBody>
      </p:sp>
      <p:grpSp>
        <p:nvGrpSpPr>
          <p:cNvPr name="Group 15" id="15"/>
          <p:cNvGrpSpPr/>
          <p:nvPr/>
        </p:nvGrpSpPr>
        <p:grpSpPr>
          <a:xfrm rot="0">
            <a:off x="6753312" y="12231851"/>
            <a:ext cx="2890425" cy="434547"/>
            <a:chOff x="0" y="0"/>
            <a:chExt cx="761264" cy="114449"/>
          </a:xfrm>
        </p:grpSpPr>
        <p:sp>
          <p:nvSpPr>
            <p:cNvPr name="Freeform 16" id="16"/>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17" id="17"/>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7642658" y="12328150"/>
            <a:ext cx="1163955" cy="222900"/>
          </a:xfrm>
          <a:prstGeom prst="rect">
            <a:avLst/>
          </a:prstGeom>
        </p:spPr>
        <p:txBody>
          <a:bodyPr anchor="t" rtlCol="false" tIns="0" lIns="0" bIns="0" rIns="0">
            <a:spAutoFit/>
          </a:bodyPr>
          <a:lstStyle/>
          <a:p>
            <a:pPr algn="l">
              <a:lnSpc>
                <a:spcPts val="1499"/>
              </a:lnSpc>
            </a:pPr>
            <a:r>
              <a:rPr lang="en-US" sz="1249">
                <a:solidFill>
                  <a:srgbClr val="FFFFFF"/>
                </a:solidFill>
                <a:latin typeface="Arial Bold"/>
                <a:ea typeface="Arial Bold"/>
                <a:cs typeface="Arial Bold"/>
                <a:sym typeface="Arial Bold"/>
              </a:rPr>
              <a:t>CONCLUSÕES</a:t>
            </a:r>
          </a:p>
        </p:txBody>
      </p:sp>
      <p:grpSp>
        <p:nvGrpSpPr>
          <p:cNvPr name="Group 19" id="19"/>
          <p:cNvGrpSpPr/>
          <p:nvPr/>
        </p:nvGrpSpPr>
        <p:grpSpPr>
          <a:xfrm rot="0">
            <a:off x="3723850" y="4758917"/>
            <a:ext cx="2890425" cy="434547"/>
            <a:chOff x="0" y="0"/>
            <a:chExt cx="761264" cy="114449"/>
          </a:xfrm>
        </p:grpSpPr>
        <p:sp>
          <p:nvSpPr>
            <p:cNvPr name="Freeform 20" id="20"/>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21" id="21"/>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sp>
        <p:nvSpPr>
          <p:cNvPr name="TextBox 22" id="22"/>
          <p:cNvSpPr txBox="true"/>
          <p:nvPr/>
        </p:nvSpPr>
        <p:spPr>
          <a:xfrm rot="0">
            <a:off x="3920113" y="4881350"/>
            <a:ext cx="2473200" cy="211725"/>
          </a:xfrm>
          <a:prstGeom prst="rect">
            <a:avLst/>
          </a:prstGeom>
        </p:spPr>
        <p:txBody>
          <a:bodyPr anchor="t" rtlCol="false" tIns="0" lIns="0" bIns="0" rIns="0">
            <a:spAutoFit/>
          </a:bodyPr>
          <a:lstStyle/>
          <a:p>
            <a:pPr algn="ctr">
              <a:lnSpc>
                <a:spcPts val="1499"/>
              </a:lnSpc>
            </a:pPr>
            <a:r>
              <a:rPr lang="en-US" sz="1249">
                <a:solidFill>
                  <a:srgbClr val="FFFFFF"/>
                </a:solidFill>
                <a:latin typeface="Arial Bold"/>
                <a:ea typeface="Arial Bold"/>
                <a:cs typeface="Arial Bold"/>
                <a:sym typeface="Arial Bold"/>
              </a:rPr>
              <a:t>RESULTADOS/DISCUSSÃO</a:t>
            </a:r>
          </a:p>
        </p:txBody>
      </p:sp>
      <p:grpSp>
        <p:nvGrpSpPr>
          <p:cNvPr name="Group 23" id="23"/>
          <p:cNvGrpSpPr/>
          <p:nvPr/>
        </p:nvGrpSpPr>
        <p:grpSpPr>
          <a:xfrm rot="0">
            <a:off x="660963" y="11071938"/>
            <a:ext cx="2890425" cy="434547"/>
            <a:chOff x="0" y="0"/>
            <a:chExt cx="761264" cy="114449"/>
          </a:xfrm>
        </p:grpSpPr>
        <p:sp>
          <p:nvSpPr>
            <p:cNvPr name="Freeform 24" id="24"/>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25" id="25"/>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sp>
        <p:nvSpPr>
          <p:cNvPr name="TextBox 26" id="26"/>
          <p:cNvSpPr txBox="true"/>
          <p:nvPr/>
        </p:nvSpPr>
        <p:spPr>
          <a:xfrm rot="0">
            <a:off x="1457754" y="11168236"/>
            <a:ext cx="1244600" cy="222900"/>
          </a:xfrm>
          <a:prstGeom prst="rect">
            <a:avLst/>
          </a:prstGeom>
        </p:spPr>
        <p:txBody>
          <a:bodyPr anchor="t" rtlCol="false" tIns="0" lIns="0" bIns="0" rIns="0">
            <a:spAutoFit/>
          </a:bodyPr>
          <a:lstStyle/>
          <a:p>
            <a:pPr algn="l">
              <a:lnSpc>
                <a:spcPts val="1499"/>
              </a:lnSpc>
            </a:pPr>
            <a:r>
              <a:rPr lang="en-US" sz="1249">
                <a:solidFill>
                  <a:srgbClr val="FFFFFF"/>
                </a:solidFill>
                <a:latin typeface="Arial Bold"/>
                <a:ea typeface="Arial Bold"/>
                <a:cs typeface="Arial Bold"/>
                <a:sym typeface="Arial Bold"/>
              </a:rPr>
              <a:t>METODOLOGIA</a:t>
            </a:r>
          </a:p>
        </p:txBody>
      </p:sp>
      <p:sp>
        <p:nvSpPr>
          <p:cNvPr name="TextBox 27" id="27"/>
          <p:cNvSpPr txBox="true"/>
          <p:nvPr/>
        </p:nvSpPr>
        <p:spPr>
          <a:xfrm rot="0">
            <a:off x="912325" y="3350375"/>
            <a:ext cx="5454900" cy="760175"/>
          </a:xfrm>
          <a:prstGeom prst="rect">
            <a:avLst/>
          </a:prstGeom>
        </p:spPr>
        <p:txBody>
          <a:bodyPr anchor="t" rtlCol="false" tIns="0" lIns="0" bIns="0" rIns="0">
            <a:spAutoFit/>
          </a:bodyPr>
          <a:lstStyle/>
          <a:p>
            <a:pPr algn="l">
              <a:lnSpc>
                <a:spcPts val="5999"/>
              </a:lnSpc>
            </a:pPr>
            <a:r>
              <a:rPr lang="en-US" sz="4999">
                <a:solidFill>
                  <a:srgbClr val="FFFFFF"/>
                </a:solidFill>
                <a:latin typeface="Tahoma Bold"/>
                <a:ea typeface="Tahoma Bold"/>
                <a:cs typeface="Tahoma Bold"/>
                <a:sym typeface="Tahoma Bold"/>
              </a:rPr>
              <a:t>Inserir um título</a:t>
            </a:r>
          </a:p>
        </p:txBody>
      </p:sp>
      <p:grpSp>
        <p:nvGrpSpPr>
          <p:cNvPr name="Group 28" id="28"/>
          <p:cNvGrpSpPr/>
          <p:nvPr/>
        </p:nvGrpSpPr>
        <p:grpSpPr>
          <a:xfrm rot="0">
            <a:off x="6872412" y="12767812"/>
            <a:ext cx="2771325" cy="1668225"/>
            <a:chOff x="0" y="0"/>
            <a:chExt cx="3695100" cy="2224300"/>
          </a:xfrm>
        </p:grpSpPr>
        <p:sp>
          <p:nvSpPr>
            <p:cNvPr name="Freeform 29" id="29"/>
            <p:cNvSpPr/>
            <p:nvPr/>
          </p:nvSpPr>
          <p:spPr>
            <a:xfrm flipH="false" flipV="false" rot="0">
              <a:off x="-1110742" y="0"/>
              <a:ext cx="4805807" cy="2236978"/>
            </a:xfrm>
            <a:custGeom>
              <a:avLst/>
              <a:gdLst/>
              <a:ahLst/>
              <a:cxnLst/>
              <a:rect r="r" b="b" t="t" l="l"/>
              <a:pathLst>
                <a:path h="2236978" w="4805807">
                  <a:moveTo>
                    <a:pt x="1142492" y="0"/>
                  </a:moveTo>
                  <a:lnTo>
                    <a:pt x="1155192" y="0"/>
                  </a:lnTo>
                  <a:lnTo>
                    <a:pt x="1155192" y="12700"/>
                  </a:lnTo>
                  <a:lnTo>
                    <a:pt x="1142492" y="12700"/>
                  </a:lnTo>
                  <a:close/>
                  <a:moveTo>
                    <a:pt x="1167892" y="12700"/>
                  </a:moveTo>
                  <a:lnTo>
                    <a:pt x="1180592" y="12700"/>
                  </a:lnTo>
                  <a:lnTo>
                    <a:pt x="1167892" y="12700"/>
                  </a:lnTo>
                  <a:close/>
                  <a:moveTo>
                    <a:pt x="1193292" y="12700"/>
                  </a:moveTo>
                  <a:lnTo>
                    <a:pt x="1205992" y="12700"/>
                  </a:lnTo>
                  <a:lnTo>
                    <a:pt x="1193292" y="12700"/>
                  </a:lnTo>
                  <a:close/>
                  <a:moveTo>
                    <a:pt x="1218692" y="12700"/>
                  </a:moveTo>
                  <a:lnTo>
                    <a:pt x="1231392" y="12700"/>
                  </a:lnTo>
                  <a:lnTo>
                    <a:pt x="1218692" y="12700"/>
                  </a:lnTo>
                  <a:close/>
                  <a:moveTo>
                    <a:pt x="1244092" y="12700"/>
                  </a:moveTo>
                  <a:lnTo>
                    <a:pt x="1256792" y="12700"/>
                  </a:lnTo>
                  <a:lnTo>
                    <a:pt x="1244092" y="12700"/>
                  </a:lnTo>
                  <a:close/>
                  <a:moveTo>
                    <a:pt x="1269492" y="12700"/>
                  </a:moveTo>
                  <a:lnTo>
                    <a:pt x="1282192" y="12700"/>
                  </a:lnTo>
                  <a:lnTo>
                    <a:pt x="1269492" y="12700"/>
                  </a:lnTo>
                  <a:close/>
                  <a:moveTo>
                    <a:pt x="1294892" y="12700"/>
                  </a:moveTo>
                  <a:lnTo>
                    <a:pt x="1307592" y="12700"/>
                  </a:lnTo>
                  <a:lnTo>
                    <a:pt x="1294892" y="12700"/>
                  </a:lnTo>
                  <a:close/>
                  <a:moveTo>
                    <a:pt x="1320292" y="12700"/>
                  </a:moveTo>
                  <a:lnTo>
                    <a:pt x="1332992" y="12700"/>
                  </a:lnTo>
                  <a:lnTo>
                    <a:pt x="1320292" y="12700"/>
                  </a:lnTo>
                  <a:close/>
                  <a:moveTo>
                    <a:pt x="1345692" y="12700"/>
                  </a:moveTo>
                  <a:lnTo>
                    <a:pt x="1358392" y="12700"/>
                  </a:lnTo>
                  <a:lnTo>
                    <a:pt x="1345692" y="12700"/>
                  </a:lnTo>
                  <a:close/>
                  <a:moveTo>
                    <a:pt x="1371092" y="12700"/>
                  </a:moveTo>
                  <a:lnTo>
                    <a:pt x="1383792" y="12700"/>
                  </a:lnTo>
                  <a:lnTo>
                    <a:pt x="1371092" y="12700"/>
                  </a:lnTo>
                  <a:close/>
                  <a:moveTo>
                    <a:pt x="1396492" y="12700"/>
                  </a:moveTo>
                  <a:lnTo>
                    <a:pt x="1409192" y="12700"/>
                  </a:lnTo>
                  <a:lnTo>
                    <a:pt x="1396492" y="12700"/>
                  </a:lnTo>
                  <a:close/>
                  <a:moveTo>
                    <a:pt x="1421892" y="12700"/>
                  </a:moveTo>
                  <a:lnTo>
                    <a:pt x="1434592" y="12700"/>
                  </a:lnTo>
                  <a:lnTo>
                    <a:pt x="1421892" y="12700"/>
                  </a:lnTo>
                  <a:close/>
                  <a:moveTo>
                    <a:pt x="1447292" y="12700"/>
                  </a:moveTo>
                  <a:lnTo>
                    <a:pt x="1459992" y="12700"/>
                  </a:lnTo>
                  <a:lnTo>
                    <a:pt x="1447292" y="12700"/>
                  </a:lnTo>
                  <a:close/>
                  <a:moveTo>
                    <a:pt x="1472692" y="12700"/>
                  </a:moveTo>
                  <a:lnTo>
                    <a:pt x="1485392" y="12700"/>
                  </a:lnTo>
                  <a:lnTo>
                    <a:pt x="1472692" y="12700"/>
                  </a:lnTo>
                  <a:close/>
                  <a:moveTo>
                    <a:pt x="1498092" y="12700"/>
                  </a:moveTo>
                  <a:lnTo>
                    <a:pt x="1510792" y="12700"/>
                  </a:lnTo>
                  <a:lnTo>
                    <a:pt x="1498092" y="12700"/>
                  </a:lnTo>
                  <a:close/>
                  <a:moveTo>
                    <a:pt x="1523492" y="12700"/>
                  </a:moveTo>
                  <a:lnTo>
                    <a:pt x="1536192" y="12700"/>
                  </a:lnTo>
                  <a:lnTo>
                    <a:pt x="1523492" y="12700"/>
                  </a:lnTo>
                  <a:close/>
                  <a:moveTo>
                    <a:pt x="1548892" y="12700"/>
                  </a:moveTo>
                  <a:lnTo>
                    <a:pt x="1561592" y="12700"/>
                  </a:lnTo>
                  <a:lnTo>
                    <a:pt x="1548892" y="12700"/>
                  </a:lnTo>
                  <a:close/>
                  <a:moveTo>
                    <a:pt x="1574292" y="12700"/>
                  </a:moveTo>
                  <a:lnTo>
                    <a:pt x="1586992" y="12700"/>
                  </a:lnTo>
                  <a:lnTo>
                    <a:pt x="1574292" y="12700"/>
                  </a:lnTo>
                  <a:close/>
                  <a:moveTo>
                    <a:pt x="1599692" y="12700"/>
                  </a:moveTo>
                  <a:lnTo>
                    <a:pt x="1612392" y="12700"/>
                  </a:lnTo>
                  <a:lnTo>
                    <a:pt x="1599692" y="12700"/>
                  </a:lnTo>
                  <a:close/>
                  <a:moveTo>
                    <a:pt x="1625092" y="12700"/>
                  </a:moveTo>
                  <a:lnTo>
                    <a:pt x="1637792" y="12700"/>
                  </a:lnTo>
                  <a:lnTo>
                    <a:pt x="1625092" y="12700"/>
                  </a:lnTo>
                  <a:close/>
                  <a:moveTo>
                    <a:pt x="1650492" y="12700"/>
                  </a:moveTo>
                  <a:lnTo>
                    <a:pt x="1663192" y="12700"/>
                  </a:lnTo>
                  <a:lnTo>
                    <a:pt x="1650492" y="12700"/>
                  </a:lnTo>
                  <a:close/>
                  <a:moveTo>
                    <a:pt x="1675892" y="12700"/>
                  </a:moveTo>
                  <a:lnTo>
                    <a:pt x="1688592" y="12700"/>
                  </a:lnTo>
                  <a:lnTo>
                    <a:pt x="1675892" y="12700"/>
                  </a:lnTo>
                  <a:close/>
                  <a:moveTo>
                    <a:pt x="1701292" y="12700"/>
                  </a:moveTo>
                  <a:lnTo>
                    <a:pt x="1713992" y="12700"/>
                  </a:lnTo>
                  <a:lnTo>
                    <a:pt x="1701292" y="12700"/>
                  </a:lnTo>
                  <a:close/>
                  <a:moveTo>
                    <a:pt x="1726692" y="12700"/>
                  </a:moveTo>
                  <a:lnTo>
                    <a:pt x="1739392" y="12700"/>
                  </a:lnTo>
                  <a:lnTo>
                    <a:pt x="1726692" y="12700"/>
                  </a:lnTo>
                  <a:close/>
                  <a:moveTo>
                    <a:pt x="1752092" y="12700"/>
                  </a:moveTo>
                  <a:lnTo>
                    <a:pt x="1764792" y="12700"/>
                  </a:lnTo>
                  <a:lnTo>
                    <a:pt x="1752092" y="12700"/>
                  </a:lnTo>
                  <a:close/>
                  <a:moveTo>
                    <a:pt x="1777492" y="12700"/>
                  </a:moveTo>
                  <a:lnTo>
                    <a:pt x="1790192" y="12700"/>
                  </a:lnTo>
                  <a:lnTo>
                    <a:pt x="1777492" y="12700"/>
                  </a:lnTo>
                  <a:close/>
                  <a:moveTo>
                    <a:pt x="1802892" y="12700"/>
                  </a:moveTo>
                  <a:lnTo>
                    <a:pt x="1815592" y="12700"/>
                  </a:lnTo>
                  <a:lnTo>
                    <a:pt x="1802892" y="12700"/>
                  </a:lnTo>
                  <a:close/>
                  <a:moveTo>
                    <a:pt x="1828292" y="12700"/>
                  </a:moveTo>
                  <a:lnTo>
                    <a:pt x="1840992" y="12700"/>
                  </a:lnTo>
                  <a:lnTo>
                    <a:pt x="1828292" y="12700"/>
                  </a:lnTo>
                  <a:close/>
                  <a:moveTo>
                    <a:pt x="1853692" y="12700"/>
                  </a:moveTo>
                  <a:lnTo>
                    <a:pt x="1866392" y="12700"/>
                  </a:lnTo>
                  <a:lnTo>
                    <a:pt x="1853692" y="12700"/>
                  </a:lnTo>
                  <a:close/>
                  <a:moveTo>
                    <a:pt x="1879092" y="12700"/>
                  </a:moveTo>
                  <a:lnTo>
                    <a:pt x="1891792" y="12700"/>
                  </a:lnTo>
                  <a:lnTo>
                    <a:pt x="1879092" y="12700"/>
                  </a:lnTo>
                  <a:close/>
                  <a:moveTo>
                    <a:pt x="1904492" y="12700"/>
                  </a:moveTo>
                  <a:lnTo>
                    <a:pt x="1917192" y="12700"/>
                  </a:lnTo>
                  <a:lnTo>
                    <a:pt x="1904492" y="12700"/>
                  </a:lnTo>
                  <a:close/>
                  <a:moveTo>
                    <a:pt x="1929892" y="12700"/>
                  </a:moveTo>
                  <a:lnTo>
                    <a:pt x="1942592" y="12700"/>
                  </a:lnTo>
                  <a:lnTo>
                    <a:pt x="1929892" y="12700"/>
                  </a:lnTo>
                  <a:close/>
                  <a:moveTo>
                    <a:pt x="1955292" y="12700"/>
                  </a:moveTo>
                  <a:lnTo>
                    <a:pt x="1967992" y="12700"/>
                  </a:lnTo>
                  <a:lnTo>
                    <a:pt x="1955292" y="12700"/>
                  </a:lnTo>
                  <a:close/>
                  <a:moveTo>
                    <a:pt x="1980692" y="12700"/>
                  </a:moveTo>
                  <a:lnTo>
                    <a:pt x="1993392" y="12700"/>
                  </a:lnTo>
                  <a:lnTo>
                    <a:pt x="1980692" y="12700"/>
                  </a:lnTo>
                  <a:close/>
                  <a:moveTo>
                    <a:pt x="2006092" y="12700"/>
                  </a:moveTo>
                  <a:lnTo>
                    <a:pt x="2018792" y="12700"/>
                  </a:lnTo>
                  <a:lnTo>
                    <a:pt x="2006092" y="12700"/>
                  </a:lnTo>
                  <a:close/>
                  <a:moveTo>
                    <a:pt x="2031492" y="12700"/>
                  </a:moveTo>
                  <a:lnTo>
                    <a:pt x="2044192" y="12700"/>
                  </a:lnTo>
                  <a:lnTo>
                    <a:pt x="2031492" y="12700"/>
                  </a:lnTo>
                  <a:close/>
                  <a:moveTo>
                    <a:pt x="2056892" y="12700"/>
                  </a:moveTo>
                  <a:lnTo>
                    <a:pt x="2069592" y="12700"/>
                  </a:lnTo>
                  <a:lnTo>
                    <a:pt x="2056892" y="12700"/>
                  </a:lnTo>
                  <a:close/>
                  <a:moveTo>
                    <a:pt x="2082292" y="12700"/>
                  </a:moveTo>
                  <a:lnTo>
                    <a:pt x="2094992" y="12700"/>
                  </a:lnTo>
                  <a:lnTo>
                    <a:pt x="2082292" y="12700"/>
                  </a:lnTo>
                  <a:close/>
                  <a:moveTo>
                    <a:pt x="2107692" y="12700"/>
                  </a:moveTo>
                  <a:lnTo>
                    <a:pt x="2120392" y="12700"/>
                  </a:lnTo>
                  <a:lnTo>
                    <a:pt x="2107692" y="12700"/>
                  </a:lnTo>
                  <a:close/>
                  <a:moveTo>
                    <a:pt x="2133092" y="12700"/>
                  </a:moveTo>
                  <a:lnTo>
                    <a:pt x="2145792" y="12700"/>
                  </a:lnTo>
                  <a:lnTo>
                    <a:pt x="2133092" y="12700"/>
                  </a:lnTo>
                  <a:close/>
                  <a:moveTo>
                    <a:pt x="2158492" y="12700"/>
                  </a:moveTo>
                  <a:lnTo>
                    <a:pt x="2171192" y="12700"/>
                  </a:lnTo>
                  <a:lnTo>
                    <a:pt x="2158492" y="12700"/>
                  </a:lnTo>
                  <a:close/>
                  <a:moveTo>
                    <a:pt x="2183892" y="12700"/>
                  </a:moveTo>
                  <a:lnTo>
                    <a:pt x="2196592" y="12700"/>
                  </a:lnTo>
                  <a:lnTo>
                    <a:pt x="2183892" y="12700"/>
                  </a:lnTo>
                  <a:close/>
                  <a:moveTo>
                    <a:pt x="2209292" y="12700"/>
                  </a:moveTo>
                  <a:lnTo>
                    <a:pt x="2221992" y="12700"/>
                  </a:lnTo>
                  <a:lnTo>
                    <a:pt x="2209292" y="12700"/>
                  </a:lnTo>
                  <a:close/>
                  <a:moveTo>
                    <a:pt x="2234692" y="12700"/>
                  </a:moveTo>
                  <a:lnTo>
                    <a:pt x="2247392" y="12700"/>
                  </a:lnTo>
                  <a:lnTo>
                    <a:pt x="2234692" y="12700"/>
                  </a:lnTo>
                  <a:close/>
                  <a:moveTo>
                    <a:pt x="2260092" y="12700"/>
                  </a:moveTo>
                  <a:lnTo>
                    <a:pt x="2272792" y="12700"/>
                  </a:lnTo>
                  <a:lnTo>
                    <a:pt x="2260092" y="12700"/>
                  </a:lnTo>
                  <a:close/>
                  <a:moveTo>
                    <a:pt x="2285492" y="12700"/>
                  </a:moveTo>
                  <a:lnTo>
                    <a:pt x="2298192" y="12700"/>
                  </a:lnTo>
                  <a:lnTo>
                    <a:pt x="2285492" y="12700"/>
                  </a:lnTo>
                  <a:close/>
                  <a:moveTo>
                    <a:pt x="2310892" y="12700"/>
                  </a:moveTo>
                  <a:lnTo>
                    <a:pt x="2323592" y="12700"/>
                  </a:lnTo>
                  <a:lnTo>
                    <a:pt x="2310892" y="12700"/>
                  </a:lnTo>
                  <a:close/>
                  <a:moveTo>
                    <a:pt x="2336292" y="12700"/>
                  </a:moveTo>
                  <a:lnTo>
                    <a:pt x="2348992" y="12700"/>
                  </a:lnTo>
                  <a:lnTo>
                    <a:pt x="2336292" y="12700"/>
                  </a:lnTo>
                  <a:close/>
                  <a:moveTo>
                    <a:pt x="2361692" y="12700"/>
                  </a:moveTo>
                  <a:lnTo>
                    <a:pt x="2374392" y="12700"/>
                  </a:lnTo>
                  <a:lnTo>
                    <a:pt x="2361692" y="12700"/>
                  </a:lnTo>
                  <a:close/>
                  <a:moveTo>
                    <a:pt x="2387092" y="12700"/>
                  </a:moveTo>
                  <a:lnTo>
                    <a:pt x="2399792" y="12700"/>
                  </a:lnTo>
                  <a:lnTo>
                    <a:pt x="2387092" y="12700"/>
                  </a:lnTo>
                  <a:close/>
                  <a:moveTo>
                    <a:pt x="2412492" y="12700"/>
                  </a:moveTo>
                  <a:lnTo>
                    <a:pt x="2425192" y="12700"/>
                  </a:lnTo>
                  <a:lnTo>
                    <a:pt x="2412492" y="12700"/>
                  </a:lnTo>
                  <a:close/>
                  <a:moveTo>
                    <a:pt x="2437892" y="12700"/>
                  </a:moveTo>
                  <a:lnTo>
                    <a:pt x="2450592" y="12700"/>
                  </a:lnTo>
                  <a:lnTo>
                    <a:pt x="2437892" y="12700"/>
                  </a:lnTo>
                  <a:close/>
                  <a:moveTo>
                    <a:pt x="2463292" y="12700"/>
                  </a:moveTo>
                  <a:lnTo>
                    <a:pt x="2475992" y="12700"/>
                  </a:lnTo>
                  <a:lnTo>
                    <a:pt x="2463292" y="12700"/>
                  </a:lnTo>
                  <a:close/>
                  <a:moveTo>
                    <a:pt x="2488692" y="12700"/>
                  </a:moveTo>
                  <a:lnTo>
                    <a:pt x="2501392" y="12700"/>
                  </a:lnTo>
                  <a:lnTo>
                    <a:pt x="2488692" y="12700"/>
                  </a:lnTo>
                  <a:close/>
                  <a:moveTo>
                    <a:pt x="2514092" y="12700"/>
                  </a:moveTo>
                  <a:lnTo>
                    <a:pt x="2526792" y="12700"/>
                  </a:lnTo>
                  <a:lnTo>
                    <a:pt x="2514092" y="12700"/>
                  </a:lnTo>
                  <a:close/>
                  <a:moveTo>
                    <a:pt x="2539492" y="12700"/>
                  </a:moveTo>
                  <a:lnTo>
                    <a:pt x="2552192" y="12700"/>
                  </a:lnTo>
                  <a:lnTo>
                    <a:pt x="2539492" y="12700"/>
                  </a:lnTo>
                  <a:close/>
                  <a:moveTo>
                    <a:pt x="2564892" y="12700"/>
                  </a:moveTo>
                  <a:lnTo>
                    <a:pt x="2577592" y="12700"/>
                  </a:lnTo>
                  <a:lnTo>
                    <a:pt x="2564892" y="12700"/>
                  </a:lnTo>
                  <a:close/>
                  <a:moveTo>
                    <a:pt x="2590292" y="12700"/>
                  </a:moveTo>
                  <a:lnTo>
                    <a:pt x="2602992" y="12700"/>
                  </a:lnTo>
                  <a:lnTo>
                    <a:pt x="2590292" y="12700"/>
                  </a:lnTo>
                  <a:close/>
                  <a:moveTo>
                    <a:pt x="2615692" y="12700"/>
                  </a:moveTo>
                  <a:lnTo>
                    <a:pt x="2628392" y="12700"/>
                  </a:lnTo>
                  <a:lnTo>
                    <a:pt x="2615692" y="12700"/>
                  </a:lnTo>
                  <a:close/>
                  <a:moveTo>
                    <a:pt x="2641092" y="12700"/>
                  </a:moveTo>
                  <a:lnTo>
                    <a:pt x="2653792" y="12700"/>
                  </a:lnTo>
                  <a:lnTo>
                    <a:pt x="2641092" y="12700"/>
                  </a:lnTo>
                  <a:close/>
                  <a:moveTo>
                    <a:pt x="2666492" y="12700"/>
                  </a:moveTo>
                  <a:lnTo>
                    <a:pt x="2679192" y="12700"/>
                  </a:lnTo>
                  <a:lnTo>
                    <a:pt x="2666492" y="12700"/>
                  </a:lnTo>
                  <a:close/>
                  <a:moveTo>
                    <a:pt x="2691892" y="12700"/>
                  </a:moveTo>
                  <a:lnTo>
                    <a:pt x="2704592" y="12700"/>
                  </a:lnTo>
                  <a:lnTo>
                    <a:pt x="2691892" y="12700"/>
                  </a:lnTo>
                  <a:close/>
                  <a:moveTo>
                    <a:pt x="2717292" y="12700"/>
                  </a:moveTo>
                  <a:lnTo>
                    <a:pt x="2729992" y="12700"/>
                  </a:lnTo>
                  <a:lnTo>
                    <a:pt x="2717292" y="12700"/>
                  </a:lnTo>
                  <a:close/>
                  <a:moveTo>
                    <a:pt x="2742692" y="12700"/>
                  </a:moveTo>
                  <a:lnTo>
                    <a:pt x="2755392" y="12700"/>
                  </a:lnTo>
                  <a:lnTo>
                    <a:pt x="2742692" y="12700"/>
                  </a:lnTo>
                  <a:close/>
                  <a:moveTo>
                    <a:pt x="2768092" y="12700"/>
                  </a:moveTo>
                  <a:lnTo>
                    <a:pt x="2780792" y="12700"/>
                  </a:lnTo>
                  <a:lnTo>
                    <a:pt x="2768092" y="12700"/>
                  </a:lnTo>
                  <a:close/>
                  <a:moveTo>
                    <a:pt x="2793492" y="12700"/>
                  </a:moveTo>
                  <a:lnTo>
                    <a:pt x="2806192" y="12700"/>
                  </a:lnTo>
                  <a:lnTo>
                    <a:pt x="2793492" y="12700"/>
                  </a:lnTo>
                  <a:close/>
                  <a:moveTo>
                    <a:pt x="2818892" y="12700"/>
                  </a:moveTo>
                  <a:lnTo>
                    <a:pt x="2831592" y="12700"/>
                  </a:lnTo>
                  <a:lnTo>
                    <a:pt x="2818892" y="12700"/>
                  </a:lnTo>
                  <a:close/>
                  <a:moveTo>
                    <a:pt x="2844292" y="12700"/>
                  </a:moveTo>
                  <a:lnTo>
                    <a:pt x="2856992" y="12700"/>
                  </a:lnTo>
                  <a:lnTo>
                    <a:pt x="2844292" y="12700"/>
                  </a:lnTo>
                  <a:close/>
                  <a:moveTo>
                    <a:pt x="2869692" y="12700"/>
                  </a:moveTo>
                  <a:lnTo>
                    <a:pt x="2882392" y="12700"/>
                  </a:lnTo>
                  <a:lnTo>
                    <a:pt x="2869692" y="12700"/>
                  </a:lnTo>
                  <a:close/>
                  <a:moveTo>
                    <a:pt x="2895092" y="12700"/>
                  </a:moveTo>
                  <a:lnTo>
                    <a:pt x="2907792" y="12700"/>
                  </a:lnTo>
                  <a:lnTo>
                    <a:pt x="2895092" y="12700"/>
                  </a:lnTo>
                  <a:close/>
                  <a:moveTo>
                    <a:pt x="2920492" y="12700"/>
                  </a:moveTo>
                  <a:lnTo>
                    <a:pt x="2933192" y="12700"/>
                  </a:lnTo>
                  <a:lnTo>
                    <a:pt x="2920492" y="12700"/>
                  </a:lnTo>
                  <a:close/>
                  <a:moveTo>
                    <a:pt x="2945892" y="12700"/>
                  </a:moveTo>
                  <a:lnTo>
                    <a:pt x="2958592" y="12700"/>
                  </a:lnTo>
                  <a:lnTo>
                    <a:pt x="2945892" y="12700"/>
                  </a:lnTo>
                  <a:close/>
                  <a:moveTo>
                    <a:pt x="2971292" y="12700"/>
                  </a:moveTo>
                  <a:lnTo>
                    <a:pt x="2983992" y="12700"/>
                  </a:lnTo>
                  <a:lnTo>
                    <a:pt x="2971292" y="12700"/>
                  </a:lnTo>
                  <a:close/>
                  <a:moveTo>
                    <a:pt x="2996692" y="12700"/>
                  </a:moveTo>
                  <a:lnTo>
                    <a:pt x="3009392" y="12700"/>
                  </a:lnTo>
                  <a:lnTo>
                    <a:pt x="2996692" y="12700"/>
                  </a:lnTo>
                  <a:close/>
                  <a:moveTo>
                    <a:pt x="3022092" y="12700"/>
                  </a:moveTo>
                  <a:lnTo>
                    <a:pt x="3034792" y="12700"/>
                  </a:lnTo>
                  <a:lnTo>
                    <a:pt x="3022092" y="12700"/>
                  </a:lnTo>
                  <a:close/>
                  <a:moveTo>
                    <a:pt x="3047492" y="12700"/>
                  </a:moveTo>
                  <a:lnTo>
                    <a:pt x="3060192" y="12700"/>
                  </a:lnTo>
                  <a:lnTo>
                    <a:pt x="3047492" y="12700"/>
                  </a:lnTo>
                  <a:close/>
                  <a:moveTo>
                    <a:pt x="3072892" y="12700"/>
                  </a:moveTo>
                  <a:lnTo>
                    <a:pt x="3085592" y="12700"/>
                  </a:lnTo>
                  <a:lnTo>
                    <a:pt x="3072892" y="12700"/>
                  </a:lnTo>
                  <a:close/>
                  <a:moveTo>
                    <a:pt x="3098292" y="12700"/>
                  </a:moveTo>
                  <a:lnTo>
                    <a:pt x="3110992" y="12700"/>
                  </a:lnTo>
                  <a:lnTo>
                    <a:pt x="3098292" y="12700"/>
                  </a:lnTo>
                  <a:close/>
                  <a:moveTo>
                    <a:pt x="3123692" y="12700"/>
                  </a:moveTo>
                  <a:lnTo>
                    <a:pt x="3136392" y="12700"/>
                  </a:lnTo>
                  <a:lnTo>
                    <a:pt x="3123692" y="12700"/>
                  </a:lnTo>
                  <a:close/>
                  <a:moveTo>
                    <a:pt x="3149092" y="12700"/>
                  </a:moveTo>
                  <a:lnTo>
                    <a:pt x="3161792" y="12700"/>
                  </a:lnTo>
                  <a:lnTo>
                    <a:pt x="3149092" y="12700"/>
                  </a:lnTo>
                  <a:close/>
                  <a:moveTo>
                    <a:pt x="3174492" y="12700"/>
                  </a:moveTo>
                  <a:lnTo>
                    <a:pt x="3187192" y="12700"/>
                  </a:lnTo>
                  <a:lnTo>
                    <a:pt x="3174492" y="12700"/>
                  </a:lnTo>
                  <a:close/>
                  <a:moveTo>
                    <a:pt x="3199892" y="12700"/>
                  </a:moveTo>
                  <a:lnTo>
                    <a:pt x="3212592" y="12700"/>
                  </a:lnTo>
                  <a:lnTo>
                    <a:pt x="3199892" y="12700"/>
                  </a:lnTo>
                  <a:close/>
                  <a:moveTo>
                    <a:pt x="3225292" y="12700"/>
                  </a:moveTo>
                  <a:lnTo>
                    <a:pt x="3237992" y="12700"/>
                  </a:lnTo>
                  <a:lnTo>
                    <a:pt x="3225292" y="12700"/>
                  </a:lnTo>
                  <a:close/>
                  <a:moveTo>
                    <a:pt x="3250692" y="12700"/>
                  </a:moveTo>
                  <a:lnTo>
                    <a:pt x="3263392" y="12700"/>
                  </a:lnTo>
                  <a:lnTo>
                    <a:pt x="3250692" y="12700"/>
                  </a:lnTo>
                  <a:close/>
                  <a:moveTo>
                    <a:pt x="3276092" y="12700"/>
                  </a:moveTo>
                  <a:lnTo>
                    <a:pt x="3288792" y="12700"/>
                  </a:lnTo>
                  <a:lnTo>
                    <a:pt x="3276092" y="12700"/>
                  </a:lnTo>
                  <a:close/>
                  <a:moveTo>
                    <a:pt x="3301492" y="12700"/>
                  </a:moveTo>
                  <a:lnTo>
                    <a:pt x="3314192" y="12700"/>
                  </a:lnTo>
                  <a:lnTo>
                    <a:pt x="3301492" y="12700"/>
                  </a:lnTo>
                  <a:close/>
                  <a:moveTo>
                    <a:pt x="3326892" y="12700"/>
                  </a:moveTo>
                  <a:lnTo>
                    <a:pt x="3339592" y="12700"/>
                  </a:lnTo>
                  <a:lnTo>
                    <a:pt x="3326892" y="12700"/>
                  </a:lnTo>
                  <a:close/>
                  <a:moveTo>
                    <a:pt x="3352292" y="12700"/>
                  </a:moveTo>
                  <a:lnTo>
                    <a:pt x="3364992" y="12700"/>
                  </a:lnTo>
                  <a:lnTo>
                    <a:pt x="3352292" y="12700"/>
                  </a:lnTo>
                  <a:close/>
                  <a:moveTo>
                    <a:pt x="3377692" y="12700"/>
                  </a:moveTo>
                  <a:lnTo>
                    <a:pt x="3390392" y="12700"/>
                  </a:lnTo>
                  <a:lnTo>
                    <a:pt x="3377692" y="12700"/>
                  </a:lnTo>
                  <a:close/>
                  <a:moveTo>
                    <a:pt x="3403092" y="12700"/>
                  </a:moveTo>
                  <a:lnTo>
                    <a:pt x="3415792" y="12700"/>
                  </a:lnTo>
                  <a:lnTo>
                    <a:pt x="3403092" y="12700"/>
                  </a:lnTo>
                  <a:close/>
                  <a:moveTo>
                    <a:pt x="3428492" y="12700"/>
                  </a:moveTo>
                  <a:lnTo>
                    <a:pt x="3441192" y="12700"/>
                  </a:lnTo>
                  <a:lnTo>
                    <a:pt x="3428492" y="12700"/>
                  </a:lnTo>
                  <a:close/>
                  <a:moveTo>
                    <a:pt x="3453892" y="12700"/>
                  </a:moveTo>
                  <a:lnTo>
                    <a:pt x="3466592" y="12700"/>
                  </a:lnTo>
                  <a:lnTo>
                    <a:pt x="3453892" y="12700"/>
                  </a:lnTo>
                  <a:close/>
                  <a:moveTo>
                    <a:pt x="3479292" y="12700"/>
                  </a:moveTo>
                  <a:lnTo>
                    <a:pt x="3491992" y="12700"/>
                  </a:lnTo>
                  <a:lnTo>
                    <a:pt x="3479292" y="12700"/>
                  </a:lnTo>
                  <a:close/>
                  <a:moveTo>
                    <a:pt x="3504692" y="12700"/>
                  </a:moveTo>
                  <a:lnTo>
                    <a:pt x="3517392" y="12700"/>
                  </a:lnTo>
                  <a:lnTo>
                    <a:pt x="3504692" y="12700"/>
                  </a:lnTo>
                  <a:close/>
                  <a:moveTo>
                    <a:pt x="3530092" y="12700"/>
                  </a:moveTo>
                  <a:lnTo>
                    <a:pt x="3542792" y="12700"/>
                  </a:lnTo>
                  <a:lnTo>
                    <a:pt x="3530092" y="12700"/>
                  </a:lnTo>
                  <a:close/>
                  <a:moveTo>
                    <a:pt x="3555492" y="12700"/>
                  </a:moveTo>
                  <a:lnTo>
                    <a:pt x="3568192" y="12700"/>
                  </a:lnTo>
                  <a:lnTo>
                    <a:pt x="3555492" y="12700"/>
                  </a:lnTo>
                  <a:close/>
                  <a:moveTo>
                    <a:pt x="3580892" y="12700"/>
                  </a:moveTo>
                  <a:lnTo>
                    <a:pt x="3593592" y="12700"/>
                  </a:lnTo>
                  <a:lnTo>
                    <a:pt x="3580892" y="12700"/>
                  </a:lnTo>
                  <a:close/>
                  <a:moveTo>
                    <a:pt x="3606292" y="12700"/>
                  </a:moveTo>
                  <a:lnTo>
                    <a:pt x="3618992" y="12700"/>
                  </a:lnTo>
                  <a:lnTo>
                    <a:pt x="3606292" y="12700"/>
                  </a:lnTo>
                  <a:close/>
                  <a:moveTo>
                    <a:pt x="3631692" y="12700"/>
                  </a:moveTo>
                  <a:lnTo>
                    <a:pt x="3644392" y="12700"/>
                  </a:lnTo>
                  <a:lnTo>
                    <a:pt x="3631692" y="12700"/>
                  </a:lnTo>
                  <a:close/>
                  <a:moveTo>
                    <a:pt x="3657092" y="12700"/>
                  </a:moveTo>
                  <a:lnTo>
                    <a:pt x="3669792" y="12700"/>
                  </a:lnTo>
                  <a:lnTo>
                    <a:pt x="3657092" y="12700"/>
                  </a:lnTo>
                  <a:close/>
                  <a:moveTo>
                    <a:pt x="3682492" y="12700"/>
                  </a:moveTo>
                  <a:lnTo>
                    <a:pt x="3695192" y="12700"/>
                  </a:lnTo>
                  <a:lnTo>
                    <a:pt x="3682492" y="12700"/>
                  </a:lnTo>
                  <a:close/>
                  <a:moveTo>
                    <a:pt x="3707892" y="12700"/>
                  </a:moveTo>
                  <a:lnTo>
                    <a:pt x="3720592" y="12700"/>
                  </a:lnTo>
                  <a:lnTo>
                    <a:pt x="3707892" y="12700"/>
                  </a:lnTo>
                  <a:close/>
                  <a:moveTo>
                    <a:pt x="3733292" y="12700"/>
                  </a:moveTo>
                  <a:lnTo>
                    <a:pt x="3745992" y="12700"/>
                  </a:lnTo>
                  <a:lnTo>
                    <a:pt x="3733292" y="12700"/>
                  </a:lnTo>
                  <a:close/>
                  <a:moveTo>
                    <a:pt x="3758692" y="12700"/>
                  </a:moveTo>
                  <a:lnTo>
                    <a:pt x="3771392" y="12700"/>
                  </a:lnTo>
                  <a:lnTo>
                    <a:pt x="3758692" y="12700"/>
                  </a:lnTo>
                  <a:close/>
                  <a:moveTo>
                    <a:pt x="3784092" y="12700"/>
                  </a:moveTo>
                  <a:lnTo>
                    <a:pt x="3796792" y="12700"/>
                  </a:lnTo>
                  <a:lnTo>
                    <a:pt x="3784092" y="12700"/>
                  </a:lnTo>
                  <a:close/>
                  <a:moveTo>
                    <a:pt x="3809492" y="12700"/>
                  </a:moveTo>
                  <a:lnTo>
                    <a:pt x="3822192" y="12700"/>
                  </a:lnTo>
                  <a:lnTo>
                    <a:pt x="3809492" y="12700"/>
                  </a:lnTo>
                  <a:close/>
                  <a:moveTo>
                    <a:pt x="3834892" y="12700"/>
                  </a:moveTo>
                  <a:lnTo>
                    <a:pt x="3847592" y="12700"/>
                  </a:lnTo>
                  <a:lnTo>
                    <a:pt x="3834892" y="12700"/>
                  </a:lnTo>
                  <a:close/>
                  <a:moveTo>
                    <a:pt x="3860292" y="12700"/>
                  </a:moveTo>
                  <a:lnTo>
                    <a:pt x="3872992" y="12700"/>
                  </a:lnTo>
                  <a:lnTo>
                    <a:pt x="3860292" y="12700"/>
                  </a:lnTo>
                  <a:close/>
                  <a:moveTo>
                    <a:pt x="3885692" y="12700"/>
                  </a:moveTo>
                  <a:lnTo>
                    <a:pt x="3898392" y="12700"/>
                  </a:lnTo>
                  <a:lnTo>
                    <a:pt x="3885692" y="12700"/>
                  </a:lnTo>
                  <a:close/>
                  <a:moveTo>
                    <a:pt x="3911092" y="12700"/>
                  </a:moveTo>
                  <a:lnTo>
                    <a:pt x="3923792" y="12700"/>
                  </a:lnTo>
                  <a:lnTo>
                    <a:pt x="3911092" y="12700"/>
                  </a:lnTo>
                  <a:close/>
                  <a:moveTo>
                    <a:pt x="3936492" y="12700"/>
                  </a:moveTo>
                  <a:lnTo>
                    <a:pt x="3949192" y="12700"/>
                  </a:lnTo>
                  <a:lnTo>
                    <a:pt x="3936492" y="12700"/>
                  </a:lnTo>
                  <a:close/>
                  <a:moveTo>
                    <a:pt x="3961892" y="12700"/>
                  </a:moveTo>
                  <a:lnTo>
                    <a:pt x="3974592" y="12700"/>
                  </a:lnTo>
                  <a:lnTo>
                    <a:pt x="3961892" y="12700"/>
                  </a:lnTo>
                  <a:close/>
                  <a:moveTo>
                    <a:pt x="3987292" y="12700"/>
                  </a:moveTo>
                  <a:lnTo>
                    <a:pt x="3999992" y="12700"/>
                  </a:lnTo>
                  <a:lnTo>
                    <a:pt x="3987292" y="12700"/>
                  </a:lnTo>
                  <a:close/>
                  <a:moveTo>
                    <a:pt x="4012692" y="12700"/>
                  </a:moveTo>
                  <a:lnTo>
                    <a:pt x="4025392" y="12700"/>
                  </a:lnTo>
                  <a:lnTo>
                    <a:pt x="4012692" y="12700"/>
                  </a:lnTo>
                  <a:close/>
                  <a:moveTo>
                    <a:pt x="4038092" y="12700"/>
                  </a:moveTo>
                  <a:lnTo>
                    <a:pt x="4050792" y="12700"/>
                  </a:lnTo>
                  <a:lnTo>
                    <a:pt x="4038092" y="12700"/>
                  </a:lnTo>
                  <a:close/>
                  <a:moveTo>
                    <a:pt x="4063492" y="12700"/>
                  </a:moveTo>
                  <a:lnTo>
                    <a:pt x="4076192" y="12700"/>
                  </a:lnTo>
                  <a:lnTo>
                    <a:pt x="4063492" y="12700"/>
                  </a:lnTo>
                  <a:close/>
                  <a:moveTo>
                    <a:pt x="4088892" y="12700"/>
                  </a:moveTo>
                  <a:lnTo>
                    <a:pt x="4101592" y="12700"/>
                  </a:lnTo>
                  <a:lnTo>
                    <a:pt x="4088892" y="12700"/>
                  </a:lnTo>
                  <a:close/>
                  <a:moveTo>
                    <a:pt x="4114292" y="12700"/>
                  </a:moveTo>
                  <a:lnTo>
                    <a:pt x="4126992" y="12700"/>
                  </a:lnTo>
                  <a:lnTo>
                    <a:pt x="4114292" y="12700"/>
                  </a:lnTo>
                  <a:close/>
                  <a:moveTo>
                    <a:pt x="4139692" y="12700"/>
                  </a:moveTo>
                  <a:lnTo>
                    <a:pt x="4152392" y="12700"/>
                  </a:lnTo>
                  <a:lnTo>
                    <a:pt x="4139692" y="12700"/>
                  </a:lnTo>
                  <a:close/>
                  <a:moveTo>
                    <a:pt x="4165092" y="12700"/>
                  </a:moveTo>
                  <a:lnTo>
                    <a:pt x="4177792" y="12700"/>
                  </a:lnTo>
                  <a:lnTo>
                    <a:pt x="4165092" y="12700"/>
                  </a:lnTo>
                  <a:close/>
                  <a:moveTo>
                    <a:pt x="4190492" y="12700"/>
                  </a:moveTo>
                  <a:lnTo>
                    <a:pt x="4203192" y="12700"/>
                  </a:lnTo>
                  <a:lnTo>
                    <a:pt x="4190492" y="12700"/>
                  </a:lnTo>
                  <a:close/>
                  <a:moveTo>
                    <a:pt x="4215892" y="12700"/>
                  </a:moveTo>
                  <a:lnTo>
                    <a:pt x="4228592" y="12700"/>
                  </a:lnTo>
                  <a:lnTo>
                    <a:pt x="4215892" y="12700"/>
                  </a:lnTo>
                  <a:close/>
                  <a:moveTo>
                    <a:pt x="4241292" y="12700"/>
                  </a:moveTo>
                  <a:lnTo>
                    <a:pt x="4253992" y="12700"/>
                  </a:lnTo>
                  <a:lnTo>
                    <a:pt x="4241292" y="12700"/>
                  </a:lnTo>
                  <a:close/>
                  <a:moveTo>
                    <a:pt x="4266692" y="12700"/>
                  </a:moveTo>
                  <a:lnTo>
                    <a:pt x="4279392" y="12700"/>
                  </a:lnTo>
                  <a:lnTo>
                    <a:pt x="4266692" y="12700"/>
                  </a:lnTo>
                  <a:close/>
                  <a:moveTo>
                    <a:pt x="4292092" y="12700"/>
                  </a:moveTo>
                  <a:lnTo>
                    <a:pt x="4304792" y="12700"/>
                  </a:lnTo>
                  <a:lnTo>
                    <a:pt x="4292092" y="12700"/>
                  </a:lnTo>
                  <a:close/>
                  <a:moveTo>
                    <a:pt x="4317492" y="12700"/>
                  </a:moveTo>
                  <a:lnTo>
                    <a:pt x="4330192" y="12700"/>
                  </a:lnTo>
                  <a:lnTo>
                    <a:pt x="4317492" y="12700"/>
                  </a:lnTo>
                  <a:close/>
                  <a:moveTo>
                    <a:pt x="4342892" y="12700"/>
                  </a:moveTo>
                  <a:lnTo>
                    <a:pt x="4355592" y="12700"/>
                  </a:lnTo>
                  <a:lnTo>
                    <a:pt x="4342892" y="12700"/>
                  </a:lnTo>
                  <a:close/>
                  <a:moveTo>
                    <a:pt x="4368292" y="12700"/>
                  </a:moveTo>
                  <a:lnTo>
                    <a:pt x="4380992" y="12700"/>
                  </a:lnTo>
                  <a:lnTo>
                    <a:pt x="4368292" y="12700"/>
                  </a:lnTo>
                  <a:close/>
                  <a:moveTo>
                    <a:pt x="4393692" y="12700"/>
                  </a:moveTo>
                  <a:lnTo>
                    <a:pt x="4406392" y="12700"/>
                  </a:lnTo>
                  <a:lnTo>
                    <a:pt x="4393692" y="12700"/>
                  </a:lnTo>
                  <a:close/>
                  <a:moveTo>
                    <a:pt x="4419092" y="12700"/>
                  </a:moveTo>
                  <a:lnTo>
                    <a:pt x="4431792" y="12700"/>
                  </a:lnTo>
                  <a:lnTo>
                    <a:pt x="4419092" y="12700"/>
                  </a:lnTo>
                  <a:close/>
                  <a:moveTo>
                    <a:pt x="4444492" y="12700"/>
                  </a:moveTo>
                  <a:lnTo>
                    <a:pt x="4457192" y="12700"/>
                  </a:lnTo>
                  <a:lnTo>
                    <a:pt x="4444492" y="12700"/>
                  </a:lnTo>
                  <a:close/>
                  <a:moveTo>
                    <a:pt x="4469892" y="12700"/>
                  </a:moveTo>
                  <a:lnTo>
                    <a:pt x="4482592" y="12700"/>
                  </a:lnTo>
                  <a:lnTo>
                    <a:pt x="4469892" y="12700"/>
                  </a:lnTo>
                  <a:close/>
                  <a:moveTo>
                    <a:pt x="4495292" y="12700"/>
                  </a:moveTo>
                  <a:lnTo>
                    <a:pt x="4507992" y="12700"/>
                  </a:lnTo>
                  <a:lnTo>
                    <a:pt x="4495292" y="12700"/>
                  </a:lnTo>
                  <a:close/>
                  <a:moveTo>
                    <a:pt x="4520692" y="12700"/>
                  </a:moveTo>
                  <a:lnTo>
                    <a:pt x="4533392" y="12700"/>
                  </a:lnTo>
                  <a:lnTo>
                    <a:pt x="4520692" y="12700"/>
                  </a:lnTo>
                  <a:close/>
                  <a:moveTo>
                    <a:pt x="4546092" y="12700"/>
                  </a:moveTo>
                  <a:lnTo>
                    <a:pt x="4558792" y="12700"/>
                  </a:lnTo>
                  <a:lnTo>
                    <a:pt x="4546092" y="12700"/>
                  </a:lnTo>
                  <a:close/>
                  <a:moveTo>
                    <a:pt x="4571492" y="12700"/>
                  </a:moveTo>
                  <a:lnTo>
                    <a:pt x="4584192" y="12700"/>
                  </a:lnTo>
                  <a:lnTo>
                    <a:pt x="4571492" y="12700"/>
                  </a:lnTo>
                  <a:close/>
                  <a:moveTo>
                    <a:pt x="4596892" y="12700"/>
                  </a:moveTo>
                  <a:lnTo>
                    <a:pt x="4609592" y="12700"/>
                  </a:lnTo>
                  <a:lnTo>
                    <a:pt x="4596892" y="12700"/>
                  </a:lnTo>
                  <a:close/>
                  <a:moveTo>
                    <a:pt x="4622292" y="12700"/>
                  </a:moveTo>
                  <a:lnTo>
                    <a:pt x="4634992" y="12700"/>
                  </a:lnTo>
                  <a:lnTo>
                    <a:pt x="4622292" y="12700"/>
                  </a:lnTo>
                  <a:close/>
                  <a:moveTo>
                    <a:pt x="4647692" y="12700"/>
                  </a:moveTo>
                  <a:lnTo>
                    <a:pt x="4660392" y="12700"/>
                  </a:lnTo>
                  <a:lnTo>
                    <a:pt x="4647692" y="12700"/>
                  </a:lnTo>
                  <a:close/>
                  <a:moveTo>
                    <a:pt x="4673092" y="12700"/>
                  </a:moveTo>
                  <a:lnTo>
                    <a:pt x="4685792" y="12700"/>
                  </a:lnTo>
                  <a:lnTo>
                    <a:pt x="4673092" y="12700"/>
                  </a:lnTo>
                  <a:close/>
                  <a:moveTo>
                    <a:pt x="4698492" y="12700"/>
                  </a:moveTo>
                  <a:lnTo>
                    <a:pt x="4711192" y="12700"/>
                  </a:lnTo>
                  <a:lnTo>
                    <a:pt x="4698492" y="12700"/>
                  </a:lnTo>
                  <a:close/>
                  <a:moveTo>
                    <a:pt x="4723892" y="12700"/>
                  </a:moveTo>
                  <a:lnTo>
                    <a:pt x="4736592" y="12700"/>
                  </a:lnTo>
                  <a:lnTo>
                    <a:pt x="4723892" y="12700"/>
                  </a:lnTo>
                  <a:close/>
                  <a:moveTo>
                    <a:pt x="4749292" y="12700"/>
                  </a:moveTo>
                  <a:lnTo>
                    <a:pt x="4761992" y="12700"/>
                  </a:lnTo>
                  <a:lnTo>
                    <a:pt x="4749292" y="12700"/>
                  </a:lnTo>
                  <a:close/>
                  <a:moveTo>
                    <a:pt x="4774692" y="12700"/>
                  </a:moveTo>
                  <a:lnTo>
                    <a:pt x="4787392" y="12700"/>
                  </a:lnTo>
                  <a:lnTo>
                    <a:pt x="4774692" y="12700"/>
                  </a:lnTo>
                  <a:close/>
                  <a:moveTo>
                    <a:pt x="4805807" y="19685"/>
                  </a:moveTo>
                  <a:lnTo>
                    <a:pt x="4805807" y="32385"/>
                  </a:lnTo>
                  <a:lnTo>
                    <a:pt x="4793107" y="32385"/>
                  </a:lnTo>
                  <a:lnTo>
                    <a:pt x="4793107" y="19685"/>
                  </a:lnTo>
                  <a:close/>
                  <a:moveTo>
                    <a:pt x="4793107" y="45085"/>
                  </a:moveTo>
                  <a:lnTo>
                    <a:pt x="4793107" y="57785"/>
                  </a:lnTo>
                  <a:lnTo>
                    <a:pt x="4780407" y="57785"/>
                  </a:lnTo>
                  <a:lnTo>
                    <a:pt x="4780407" y="45085"/>
                  </a:lnTo>
                  <a:close/>
                  <a:moveTo>
                    <a:pt x="4780407" y="70485"/>
                  </a:moveTo>
                  <a:lnTo>
                    <a:pt x="4780407" y="83185"/>
                  </a:lnTo>
                  <a:lnTo>
                    <a:pt x="4767707" y="83185"/>
                  </a:lnTo>
                  <a:lnTo>
                    <a:pt x="4767707" y="70485"/>
                  </a:lnTo>
                  <a:close/>
                  <a:moveTo>
                    <a:pt x="4767707" y="95885"/>
                  </a:moveTo>
                  <a:lnTo>
                    <a:pt x="4767707" y="108585"/>
                  </a:lnTo>
                  <a:lnTo>
                    <a:pt x="4755007" y="108585"/>
                  </a:lnTo>
                  <a:lnTo>
                    <a:pt x="4755007" y="95885"/>
                  </a:lnTo>
                  <a:close/>
                  <a:moveTo>
                    <a:pt x="4755007" y="121285"/>
                  </a:moveTo>
                  <a:lnTo>
                    <a:pt x="4755007" y="133985"/>
                  </a:lnTo>
                  <a:lnTo>
                    <a:pt x="4742307" y="133985"/>
                  </a:lnTo>
                  <a:lnTo>
                    <a:pt x="4742307" y="121285"/>
                  </a:lnTo>
                  <a:close/>
                  <a:moveTo>
                    <a:pt x="4742307" y="146685"/>
                  </a:moveTo>
                  <a:lnTo>
                    <a:pt x="4742307" y="159385"/>
                  </a:lnTo>
                  <a:lnTo>
                    <a:pt x="4729607" y="159385"/>
                  </a:lnTo>
                  <a:lnTo>
                    <a:pt x="4729607" y="146685"/>
                  </a:lnTo>
                  <a:close/>
                  <a:moveTo>
                    <a:pt x="4729607" y="172085"/>
                  </a:moveTo>
                  <a:lnTo>
                    <a:pt x="4729607" y="184785"/>
                  </a:lnTo>
                  <a:lnTo>
                    <a:pt x="4716907" y="184785"/>
                  </a:lnTo>
                  <a:lnTo>
                    <a:pt x="4716907" y="172085"/>
                  </a:lnTo>
                  <a:close/>
                  <a:moveTo>
                    <a:pt x="4716907" y="197485"/>
                  </a:moveTo>
                  <a:lnTo>
                    <a:pt x="4716907" y="210185"/>
                  </a:lnTo>
                  <a:lnTo>
                    <a:pt x="4704207" y="210185"/>
                  </a:lnTo>
                  <a:lnTo>
                    <a:pt x="4704207" y="197485"/>
                  </a:lnTo>
                  <a:close/>
                  <a:moveTo>
                    <a:pt x="4704207" y="222885"/>
                  </a:moveTo>
                  <a:lnTo>
                    <a:pt x="4704207" y="235585"/>
                  </a:lnTo>
                  <a:lnTo>
                    <a:pt x="4691507" y="235585"/>
                  </a:lnTo>
                  <a:lnTo>
                    <a:pt x="4691507" y="222885"/>
                  </a:lnTo>
                  <a:close/>
                  <a:moveTo>
                    <a:pt x="4691507" y="248285"/>
                  </a:moveTo>
                  <a:lnTo>
                    <a:pt x="4691507" y="260985"/>
                  </a:lnTo>
                  <a:lnTo>
                    <a:pt x="4678807" y="260985"/>
                  </a:lnTo>
                  <a:lnTo>
                    <a:pt x="4678807" y="248285"/>
                  </a:lnTo>
                  <a:close/>
                  <a:moveTo>
                    <a:pt x="4678807" y="273685"/>
                  </a:moveTo>
                  <a:lnTo>
                    <a:pt x="4678807" y="286385"/>
                  </a:lnTo>
                  <a:lnTo>
                    <a:pt x="4666107" y="286385"/>
                  </a:lnTo>
                  <a:lnTo>
                    <a:pt x="4666107" y="273685"/>
                  </a:lnTo>
                  <a:close/>
                  <a:moveTo>
                    <a:pt x="4666107" y="299085"/>
                  </a:moveTo>
                  <a:lnTo>
                    <a:pt x="4666107" y="311785"/>
                  </a:lnTo>
                  <a:lnTo>
                    <a:pt x="4653407" y="311785"/>
                  </a:lnTo>
                  <a:lnTo>
                    <a:pt x="4653407" y="299085"/>
                  </a:lnTo>
                  <a:close/>
                  <a:moveTo>
                    <a:pt x="4653407" y="324485"/>
                  </a:moveTo>
                  <a:lnTo>
                    <a:pt x="4653407" y="337185"/>
                  </a:lnTo>
                  <a:lnTo>
                    <a:pt x="4640707" y="337185"/>
                  </a:lnTo>
                  <a:lnTo>
                    <a:pt x="4640707" y="324485"/>
                  </a:lnTo>
                  <a:close/>
                  <a:moveTo>
                    <a:pt x="4640707" y="349885"/>
                  </a:moveTo>
                  <a:lnTo>
                    <a:pt x="4640707" y="362585"/>
                  </a:lnTo>
                  <a:lnTo>
                    <a:pt x="4628007" y="362585"/>
                  </a:lnTo>
                  <a:lnTo>
                    <a:pt x="4628007" y="349885"/>
                  </a:lnTo>
                  <a:close/>
                  <a:moveTo>
                    <a:pt x="4628007" y="375285"/>
                  </a:moveTo>
                  <a:lnTo>
                    <a:pt x="4628007" y="387985"/>
                  </a:lnTo>
                  <a:lnTo>
                    <a:pt x="4615307" y="387985"/>
                  </a:lnTo>
                  <a:lnTo>
                    <a:pt x="4615307" y="375285"/>
                  </a:lnTo>
                  <a:close/>
                  <a:moveTo>
                    <a:pt x="4615307" y="400685"/>
                  </a:moveTo>
                  <a:lnTo>
                    <a:pt x="4615307" y="413385"/>
                  </a:lnTo>
                  <a:lnTo>
                    <a:pt x="4602607" y="413385"/>
                  </a:lnTo>
                  <a:lnTo>
                    <a:pt x="4602607" y="400685"/>
                  </a:lnTo>
                  <a:close/>
                  <a:moveTo>
                    <a:pt x="4602607" y="426085"/>
                  </a:moveTo>
                  <a:lnTo>
                    <a:pt x="4602607" y="438785"/>
                  </a:lnTo>
                  <a:lnTo>
                    <a:pt x="4589907" y="438785"/>
                  </a:lnTo>
                  <a:lnTo>
                    <a:pt x="4589907" y="426085"/>
                  </a:lnTo>
                  <a:close/>
                  <a:moveTo>
                    <a:pt x="4589907" y="451485"/>
                  </a:moveTo>
                  <a:lnTo>
                    <a:pt x="4589907" y="464185"/>
                  </a:lnTo>
                  <a:lnTo>
                    <a:pt x="4577207" y="464185"/>
                  </a:lnTo>
                  <a:lnTo>
                    <a:pt x="4577207" y="451485"/>
                  </a:lnTo>
                  <a:close/>
                  <a:moveTo>
                    <a:pt x="4577207" y="476885"/>
                  </a:moveTo>
                  <a:lnTo>
                    <a:pt x="4577207" y="489585"/>
                  </a:lnTo>
                  <a:lnTo>
                    <a:pt x="4564507" y="489585"/>
                  </a:lnTo>
                  <a:lnTo>
                    <a:pt x="4564507" y="476885"/>
                  </a:lnTo>
                  <a:close/>
                  <a:moveTo>
                    <a:pt x="4564507" y="502285"/>
                  </a:moveTo>
                  <a:lnTo>
                    <a:pt x="4564507" y="514985"/>
                  </a:lnTo>
                  <a:lnTo>
                    <a:pt x="4551807" y="514985"/>
                  </a:lnTo>
                  <a:lnTo>
                    <a:pt x="4551807" y="502285"/>
                  </a:lnTo>
                  <a:close/>
                  <a:moveTo>
                    <a:pt x="4551807" y="527685"/>
                  </a:moveTo>
                  <a:lnTo>
                    <a:pt x="4551807" y="540385"/>
                  </a:lnTo>
                  <a:lnTo>
                    <a:pt x="4539107" y="540385"/>
                  </a:lnTo>
                  <a:lnTo>
                    <a:pt x="4539107" y="527685"/>
                  </a:lnTo>
                  <a:close/>
                  <a:moveTo>
                    <a:pt x="4539107" y="553085"/>
                  </a:moveTo>
                  <a:lnTo>
                    <a:pt x="4539107" y="565785"/>
                  </a:lnTo>
                  <a:lnTo>
                    <a:pt x="4526407" y="565785"/>
                  </a:lnTo>
                  <a:lnTo>
                    <a:pt x="4526407" y="553085"/>
                  </a:lnTo>
                  <a:close/>
                  <a:moveTo>
                    <a:pt x="4526407" y="578485"/>
                  </a:moveTo>
                  <a:lnTo>
                    <a:pt x="4526407" y="591185"/>
                  </a:lnTo>
                  <a:lnTo>
                    <a:pt x="4513707" y="591185"/>
                  </a:lnTo>
                  <a:lnTo>
                    <a:pt x="4513707" y="578485"/>
                  </a:lnTo>
                  <a:close/>
                  <a:moveTo>
                    <a:pt x="4513707" y="603885"/>
                  </a:moveTo>
                  <a:lnTo>
                    <a:pt x="4513707" y="616585"/>
                  </a:lnTo>
                  <a:lnTo>
                    <a:pt x="4501007" y="616585"/>
                  </a:lnTo>
                  <a:lnTo>
                    <a:pt x="4501007" y="603885"/>
                  </a:lnTo>
                  <a:close/>
                  <a:moveTo>
                    <a:pt x="4501007" y="629285"/>
                  </a:moveTo>
                  <a:lnTo>
                    <a:pt x="4501007" y="641985"/>
                  </a:lnTo>
                  <a:lnTo>
                    <a:pt x="4488307" y="641985"/>
                  </a:lnTo>
                  <a:lnTo>
                    <a:pt x="4488307" y="629285"/>
                  </a:lnTo>
                  <a:close/>
                  <a:moveTo>
                    <a:pt x="4488307" y="654685"/>
                  </a:moveTo>
                  <a:lnTo>
                    <a:pt x="4488307" y="667385"/>
                  </a:lnTo>
                  <a:lnTo>
                    <a:pt x="4475607" y="667385"/>
                  </a:lnTo>
                  <a:lnTo>
                    <a:pt x="4475607" y="654685"/>
                  </a:lnTo>
                  <a:close/>
                  <a:moveTo>
                    <a:pt x="4475607" y="680085"/>
                  </a:moveTo>
                  <a:lnTo>
                    <a:pt x="4475607" y="692785"/>
                  </a:lnTo>
                  <a:lnTo>
                    <a:pt x="4462907" y="692785"/>
                  </a:lnTo>
                  <a:lnTo>
                    <a:pt x="4462907" y="680085"/>
                  </a:lnTo>
                  <a:close/>
                  <a:moveTo>
                    <a:pt x="4462907" y="705485"/>
                  </a:moveTo>
                  <a:lnTo>
                    <a:pt x="4462907" y="718185"/>
                  </a:lnTo>
                  <a:lnTo>
                    <a:pt x="4450207" y="718185"/>
                  </a:lnTo>
                  <a:lnTo>
                    <a:pt x="4450207" y="705485"/>
                  </a:lnTo>
                  <a:close/>
                  <a:moveTo>
                    <a:pt x="4450207" y="730885"/>
                  </a:moveTo>
                  <a:lnTo>
                    <a:pt x="4450207" y="743585"/>
                  </a:lnTo>
                  <a:lnTo>
                    <a:pt x="4437507" y="743585"/>
                  </a:lnTo>
                  <a:lnTo>
                    <a:pt x="4437507" y="730885"/>
                  </a:lnTo>
                  <a:close/>
                  <a:moveTo>
                    <a:pt x="4437507" y="756285"/>
                  </a:moveTo>
                  <a:lnTo>
                    <a:pt x="4437507" y="768985"/>
                  </a:lnTo>
                  <a:lnTo>
                    <a:pt x="4424807" y="768985"/>
                  </a:lnTo>
                  <a:lnTo>
                    <a:pt x="4424807" y="756285"/>
                  </a:lnTo>
                  <a:close/>
                  <a:moveTo>
                    <a:pt x="4424807" y="781685"/>
                  </a:moveTo>
                  <a:lnTo>
                    <a:pt x="4424807" y="794385"/>
                  </a:lnTo>
                  <a:lnTo>
                    <a:pt x="4412107" y="794385"/>
                  </a:lnTo>
                  <a:lnTo>
                    <a:pt x="4412107" y="781685"/>
                  </a:lnTo>
                  <a:close/>
                  <a:moveTo>
                    <a:pt x="4412107" y="807085"/>
                  </a:moveTo>
                  <a:lnTo>
                    <a:pt x="4412107" y="819785"/>
                  </a:lnTo>
                  <a:lnTo>
                    <a:pt x="4399407" y="819785"/>
                  </a:lnTo>
                  <a:lnTo>
                    <a:pt x="4399407" y="807085"/>
                  </a:lnTo>
                  <a:close/>
                  <a:moveTo>
                    <a:pt x="4399407" y="832485"/>
                  </a:moveTo>
                  <a:lnTo>
                    <a:pt x="4399407" y="845185"/>
                  </a:lnTo>
                  <a:lnTo>
                    <a:pt x="4386707" y="845185"/>
                  </a:lnTo>
                  <a:lnTo>
                    <a:pt x="4386707" y="832485"/>
                  </a:lnTo>
                  <a:close/>
                  <a:moveTo>
                    <a:pt x="4386707" y="857885"/>
                  </a:moveTo>
                  <a:lnTo>
                    <a:pt x="4386707" y="870585"/>
                  </a:lnTo>
                  <a:lnTo>
                    <a:pt x="4374007" y="870585"/>
                  </a:lnTo>
                  <a:lnTo>
                    <a:pt x="4374007" y="857885"/>
                  </a:lnTo>
                  <a:close/>
                  <a:moveTo>
                    <a:pt x="4374007" y="883285"/>
                  </a:moveTo>
                  <a:lnTo>
                    <a:pt x="4374007" y="895985"/>
                  </a:lnTo>
                  <a:lnTo>
                    <a:pt x="4361307" y="895985"/>
                  </a:lnTo>
                  <a:lnTo>
                    <a:pt x="4361307" y="883285"/>
                  </a:lnTo>
                  <a:close/>
                  <a:moveTo>
                    <a:pt x="4361307" y="908685"/>
                  </a:moveTo>
                  <a:lnTo>
                    <a:pt x="4361307" y="921385"/>
                  </a:lnTo>
                  <a:lnTo>
                    <a:pt x="4348607" y="921385"/>
                  </a:lnTo>
                  <a:lnTo>
                    <a:pt x="4348607" y="908685"/>
                  </a:lnTo>
                  <a:close/>
                  <a:moveTo>
                    <a:pt x="4348607" y="934085"/>
                  </a:moveTo>
                  <a:lnTo>
                    <a:pt x="4348607" y="946785"/>
                  </a:lnTo>
                  <a:lnTo>
                    <a:pt x="4335907" y="946785"/>
                  </a:lnTo>
                  <a:lnTo>
                    <a:pt x="4335907" y="934085"/>
                  </a:lnTo>
                  <a:close/>
                  <a:moveTo>
                    <a:pt x="4335907" y="959485"/>
                  </a:moveTo>
                  <a:lnTo>
                    <a:pt x="4335907" y="972185"/>
                  </a:lnTo>
                  <a:lnTo>
                    <a:pt x="4323207" y="972185"/>
                  </a:lnTo>
                  <a:lnTo>
                    <a:pt x="4323207" y="959485"/>
                  </a:lnTo>
                  <a:close/>
                  <a:moveTo>
                    <a:pt x="4323207" y="984885"/>
                  </a:moveTo>
                  <a:lnTo>
                    <a:pt x="4323207" y="997585"/>
                  </a:lnTo>
                  <a:lnTo>
                    <a:pt x="4310507" y="997585"/>
                  </a:lnTo>
                  <a:lnTo>
                    <a:pt x="4310507" y="984885"/>
                  </a:lnTo>
                  <a:close/>
                  <a:moveTo>
                    <a:pt x="4310507" y="1010285"/>
                  </a:moveTo>
                  <a:lnTo>
                    <a:pt x="4310507" y="1022985"/>
                  </a:lnTo>
                  <a:lnTo>
                    <a:pt x="4297807" y="1022985"/>
                  </a:lnTo>
                  <a:lnTo>
                    <a:pt x="4297807" y="1010285"/>
                  </a:lnTo>
                  <a:close/>
                  <a:moveTo>
                    <a:pt x="4297807" y="1035685"/>
                  </a:moveTo>
                  <a:lnTo>
                    <a:pt x="4297807" y="1048385"/>
                  </a:lnTo>
                  <a:lnTo>
                    <a:pt x="4285107" y="1048385"/>
                  </a:lnTo>
                  <a:lnTo>
                    <a:pt x="4285107" y="1035685"/>
                  </a:lnTo>
                  <a:close/>
                  <a:moveTo>
                    <a:pt x="4285107" y="1061085"/>
                  </a:moveTo>
                  <a:lnTo>
                    <a:pt x="4285107" y="1073785"/>
                  </a:lnTo>
                  <a:lnTo>
                    <a:pt x="4272407" y="1073785"/>
                  </a:lnTo>
                  <a:lnTo>
                    <a:pt x="4272407" y="1061085"/>
                  </a:lnTo>
                  <a:close/>
                  <a:moveTo>
                    <a:pt x="4272407" y="1086485"/>
                  </a:moveTo>
                  <a:lnTo>
                    <a:pt x="4272407" y="1099185"/>
                  </a:lnTo>
                  <a:lnTo>
                    <a:pt x="4259707" y="1099185"/>
                  </a:lnTo>
                  <a:lnTo>
                    <a:pt x="4259707" y="1086485"/>
                  </a:lnTo>
                  <a:close/>
                  <a:moveTo>
                    <a:pt x="4259707" y="1111885"/>
                  </a:moveTo>
                  <a:lnTo>
                    <a:pt x="4259707" y="1124585"/>
                  </a:lnTo>
                  <a:lnTo>
                    <a:pt x="4247007" y="1124585"/>
                  </a:lnTo>
                  <a:lnTo>
                    <a:pt x="4247007" y="1111885"/>
                  </a:lnTo>
                  <a:close/>
                  <a:moveTo>
                    <a:pt x="4247007" y="1137285"/>
                  </a:moveTo>
                  <a:lnTo>
                    <a:pt x="4247007" y="1149985"/>
                  </a:lnTo>
                  <a:lnTo>
                    <a:pt x="4234307" y="1149985"/>
                  </a:lnTo>
                  <a:lnTo>
                    <a:pt x="4234307" y="1137285"/>
                  </a:lnTo>
                  <a:close/>
                  <a:moveTo>
                    <a:pt x="4234307" y="1162685"/>
                  </a:moveTo>
                  <a:lnTo>
                    <a:pt x="4234307" y="1175385"/>
                  </a:lnTo>
                  <a:lnTo>
                    <a:pt x="4221607" y="1175385"/>
                  </a:lnTo>
                  <a:lnTo>
                    <a:pt x="4221607" y="1162685"/>
                  </a:lnTo>
                  <a:close/>
                  <a:moveTo>
                    <a:pt x="4221607" y="1188085"/>
                  </a:moveTo>
                  <a:lnTo>
                    <a:pt x="4221607" y="1200785"/>
                  </a:lnTo>
                  <a:lnTo>
                    <a:pt x="4208907" y="1200785"/>
                  </a:lnTo>
                  <a:lnTo>
                    <a:pt x="4208907" y="1188085"/>
                  </a:lnTo>
                  <a:close/>
                  <a:moveTo>
                    <a:pt x="4208907" y="1213485"/>
                  </a:moveTo>
                  <a:lnTo>
                    <a:pt x="4208907" y="1226185"/>
                  </a:lnTo>
                  <a:lnTo>
                    <a:pt x="4196207" y="1226185"/>
                  </a:lnTo>
                  <a:lnTo>
                    <a:pt x="4196207" y="1213485"/>
                  </a:lnTo>
                  <a:close/>
                  <a:moveTo>
                    <a:pt x="4196207" y="1238885"/>
                  </a:moveTo>
                  <a:lnTo>
                    <a:pt x="4196207" y="1251585"/>
                  </a:lnTo>
                  <a:lnTo>
                    <a:pt x="4183507" y="1251585"/>
                  </a:lnTo>
                  <a:lnTo>
                    <a:pt x="4183507" y="1238885"/>
                  </a:lnTo>
                  <a:close/>
                  <a:moveTo>
                    <a:pt x="4183507" y="1264285"/>
                  </a:moveTo>
                  <a:lnTo>
                    <a:pt x="4183507" y="1276985"/>
                  </a:lnTo>
                  <a:lnTo>
                    <a:pt x="4170807" y="1276985"/>
                  </a:lnTo>
                  <a:lnTo>
                    <a:pt x="4170807" y="1264285"/>
                  </a:lnTo>
                  <a:close/>
                  <a:moveTo>
                    <a:pt x="4170807" y="1289685"/>
                  </a:moveTo>
                  <a:lnTo>
                    <a:pt x="4170807" y="1302385"/>
                  </a:lnTo>
                  <a:lnTo>
                    <a:pt x="4158107" y="1302385"/>
                  </a:lnTo>
                  <a:lnTo>
                    <a:pt x="4158107" y="1289685"/>
                  </a:lnTo>
                  <a:close/>
                  <a:moveTo>
                    <a:pt x="4158107" y="1315085"/>
                  </a:moveTo>
                  <a:lnTo>
                    <a:pt x="4158107" y="1327785"/>
                  </a:lnTo>
                  <a:lnTo>
                    <a:pt x="4145407" y="1327785"/>
                  </a:lnTo>
                  <a:lnTo>
                    <a:pt x="4145407" y="1315085"/>
                  </a:lnTo>
                  <a:close/>
                  <a:moveTo>
                    <a:pt x="4145407" y="1340485"/>
                  </a:moveTo>
                  <a:lnTo>
                    <a:pt x="4145407" y="1353185"/>
                  </a:lnTo>
                  <a:lnTo>
                    <a:pt x="4132707" y="1353185"/>
                  </a:lnTo>
                  <a:lnTo>
                    <a:pt x="4132707" y="1340485"/>
                  </a:lnTo>
                  <a:close/>
                  <a:moveTo>
                    <a:pt x="4132707" y="1365885"/>
                  </a:moveTo>
                  <a:lnTo>
                    <a:pt x="4132707" y="1378585"/>
                  </a:lnTo>
                  <a:lnTo>
                    <a:pt x="4120007" y="1378585"/>
                  </a:lnTo>
                  <a:lnTo>
                    <a:pt x="4120007" y="1365885"/>
                  </a:lnTo>
                  <a:close/>
                  <a:moveTo>
                    <a:pt x="4120007" y="1391285"/>
                  </a:moveTo>
                  <a:lnTo>
                    <a:pt x="4120007" y="1403985"/>
                  </a:lnTo>
                  <a:lnTo>
                    <a:pt x="4107307" y="1403985"/>
                  </a:lnTo>
                  <a:lnTo>
                    <a:pt x="4107307" y="1391285"/>
                  </a:lnTo>
                  <a:close/>
                  <a:moveTo>
                    <a:pt x="4107307" y="1416685"/>
                  </a:moveTo>
                  <a:lnTo>
                    <a:pt x="4107307" y="1429385"/>
                  </a:lnTo>
                  <a:lnTo>
                    <a:pt x="4094607" y="1429385"/>
                  </a:lnTo>
                  <a:lnTo>
                    <a:pt x="4094607" y="1416685"/>
                  </a:lnTo>
                  <a:close/>
                  <a:moveTo>
                    <a:pt x="4094607" y="1442085"/>
                  </a:moveTo>
                  <a:lnTo>
                    <a:pt x="4094607" y="1454785"/>
                  </a:lnTo>
                  <a:lnTo>
                    <a:pt x="4081907" y="1454785"/>
                  </a:lnTo>
                  <a:lnTo>
                    <a:pt x="4081907" y="1442085"/>
                  </a:lnTo>
                  <a:close/>
                  <a:moveTo>
                    <a:pt x="4081907" y="1467485"/>
                  </a:moveTo>
                  <a:lnTo>
                    <a:pt x="4081907" y="1480185"/>
                  </a:lnTo>
                  <a:lnTo>
                    <a:pt x="4069207" y="1480185"/>
                  </a:lnTo>
                  <a:lnTo>
                    <a:pt x="4069207" y="1467485"/>
                  </a:lnTo>
                  <a:close/>
                  <a:moveTo>
                    <a:pt x="4069207" y="1492885"/>
                  </a:moveTo>
                  <a:lnTo>
                    <a:pt x="4069207" y="1505585"/>
                  </a:lnTo>
                  <a:lnTo>
                    <a:pt x="4056507" y="1505585"/>
                  </a:lnTo>
                  <a:lnTo>
                    <a:pt x="4056507" y="1492885"/>
                  </a:lnTo>
                  <a:close/>
                  <a:moveTo>
                    <a:pt x="4056507" y="1518285"/>
                  </a:moveTo>
                  <a:lnTo>
                    <a:pt x="4056507" y="1530985"/>
                  </a:lnTo>
                  <a:lnTo>
                    <a:pt x="4043807" y="1530985"/>
                  </a:lnTo>
                  <a:lnTo>
                    <a:pt x="4043807" y="1518285"/>
                  </a:lnTo>
                  <a:close/>
                  <a:moveTo>
                    <a:pt x="4043807" y="1543685"/>
                  </a:moveTo>
                  <a:lnTo>
                    <a:pt x="4043807" y="1556385"/>
                  </a:lnTo>
                  <a:lnTo>
                    <a:pt x="4031107" y="1556385"/>
                  </a:lnTo>
                  <a:lnTo>
                    <a:pt x="4031107" y="1543685"/>
                  </a:lnTo>
                  <a:close/>
                  <a:moveTo>
                    <a:pt x="4031107" y="1569085"/>
                  </a:moveTo>
                  <a:lnTo>
                    <a:pt x="4031107" y="1581785"/>
                  </a:lnTo>
                  <a:lnTo>
                    <a:pt x="4018407" y="1581785"/>
                  </a:lnTo>
                  <a:lnTo>
                    <a:pt x="4018407" y="1569085"/>
                  </a:lnTo>
                  <a:close/>
                  <a:moveTo>
                    <a:pt x="4018407" y="1594485"/>
                  </a:moveTo>
                  <a:lnTo>
                    <a:pt x="4018407" y="1607185"/>
                  </a:lnTo>
                  <a:lnTo>
                    <a:pt x="4005707" y="1607185"/>
                  </a:lnTo>
                  <a:lnTo>
                    <a:pt x="4005707" y="1594485"/>
                  </a:lnTo>
                  <a:close/>
                  <a:moveTo>
                    <a:pt x="4005707" y="1619885"/>
                  </a:moveTo>
                  <a:lnTo>
                    <a:pt x="4005707" y="1632585"/>
                  </a:lnTo>
                  <a:lnTo>
                    <a:pt x="3993007" y="1632585"/>
                  </a:lnTo>
                  <a:lnTo>
                    <a:pt x="3993007" y="1619885"/>
                  </a:lnTo>
                  <a:close/>
                  <a:moveTo>
                    <a:pt x="3993007" y="1645285"/>
                  </a:moveTo>
                  <a:lnTo>
                    <a:pt x="3993007" y="1657985"/>
                  </a:lnTo>
                  <a:lnTo>
                    <a:pt x="3980307" y="1657985"/>
                  </a:lnTo>
                  <a:lnTo>
                    <a:pt x="3980307" y="1645285"/>
                  </a:lnTo>
                  <a:close/>
                  <a:moveTo>
                    <a:pt x="3980307" y="1670685"/>
                  </a:moveTo>
                  <a:lnTo>
                    <a:pt x="3980307" y="1683385"/>
                  </a:lnTo>
                  <a:lnTo>
                    <a:pt x="3967607" y="1683385"/>
                  </a:lnTo>
                  <a:lnTo>
                    <a:pt x="3967607" y="1670685"/>
                  </a:lnTo>
                  <a:close/>
                  <a:moveTo>
                    <a:pt x="3967607" y="1696085"/>
                  </a:moveTo>
                  <a:lnTo>
                    <a:pt x="3967607" y="1708785"/>
                  </a:lnTo>
                  <a:lnTo>
                    <a:pt x="3954907" y="1708785"/>
                  </a:lnTo>
                  <a:lnTo>
                    <a:pt x="3954907" y="1696085"/>
                  </a:lnTo>
                  <a:close/>
                  <a:moveTo>
                    <a:pt x="3954907" y="1721485"/>
                  </a:moveTo>
                  <a:lnTo>
                    <a:pt x="3954907" y="1734185"/>
                  </a:lnTo>
                  <a:lnTo>
                    <a:pt x="3942207" y="1734185"/>
                  </a:lnTo>
                  <a:lnTo>
                    <a:pt x="3942207" y="1721485"/>
                  </a:lnTo>
                  <a:close/>
                  <a:moveTo>
                    <a:pt x="3942207" y="1746885"/>
                  </a:moveTo>
                  <a:lnTo>
                    <a:pt x="3942207" y="1759585"/>
                  </a:lnTo>
                  <a:lnTo>
                    <a:pt x="3929507" y="1759585"/>
                  </a:lnTo>
                  <a:lnTo>
                    <a:pt x="3929507" y="1746885"/>
                  </a:lnTo>
                  <a:close/>
                  <a:moveTo>
                    <a:pt x="3929507" y="1772285"/>
                  </a:moveTo>
                  <a:lnTo>
                    <a:pt x="3929507" y="1784985"/>
                  </a:lnTo>
                  <a:lnTo>
                    <a:pt x="3916807" y="1784985"/>
                  </a:lnTo>
                  <a:lnTo>
                    <a:pt x="3916807" y="1772285"/>
                  </a:lnTo>
                  <a:close/>
                  <a:moveTo>
                    <a:pt x="3916807" y="1797685"/>
                  </a:moveTo>
                  <a:lnTo>
                    <a:pt x="3916807" y="1810385"/>
                  </a:lnTo>
                  <a:lnTo>
                    <a:pt x="3904107" y="1810385"/>
                  </a:lnTo>
                  <a:lnTo>
                    <a:pt x="3904107" y="1797685"/>
                  </a:lnTo>
                  <a:close/>
                  <a:moveTo>
                    <a:pt x="3904107" y="1823085"/>
                  </a:moveTo>
                  <a:lnTo>
                    <a:pt x="3904107" y="1835785"/>
                  </a:lnTo>
                  <a:lnTo>
                    <a:pt x="3891407" y="1835785"/>
                  </a:lnTo>
                  <a:lnTo>
                    <a:pt x="3891407" y="1823085"/>
                  </a:lnTo>
                  <a:close/>
                  <a:moveTo>
                    <a:pt x="3891407" y="1848485"/>
                  </a:moveTo>
                  <a:lnTo>
                    <a:pt x="3891407" y="1861185"/>
                  </a:lnTo>
                  <a:lnTo>
                    <a:pt x="3878707" y="1861185"/>
                  </a:lnTo>
                  <a:lnTo>
                    <a:pt x="3878707" y="1848485"/>
                  </a:lnTo>
                  <a:close/>
                  <a:moveTo>
                    <a:pt x="3878707" y="1873885"/>
                  </a:moveTo>
                  <a:lnTo>
                    <a:pt x="3878707" y="1886585"/>
                  </a:lnTo>
                  <a:lnTo>
                    <a:pt x="3866007" y="1886585"/>
                  </a:lnTo>
                  <a:lnTo>
                    <a:pt x="3866007" y="1873885"/>
                  </a:lnTo>
                  <a:close/>
                  <a:moveTo>
                    <a:pt x="3866007" y="1899285"/>
                  </a:moveTo>
                  <a:lnTo>
                    <a:pt x="3866007" y="1911985"/>
                  </a:lnTo>
                  <a:lnTo>
                    <a:pt x="3853307" y="1911985"/>
                  </a:lnTo>
                  <a:lnTo>
                    <a:pt x="3853307" y="1899285"/>
                  </a:lnTo>
                  <a:close/>
                  <a:moveTo>
                    <a:pt x="3853307" y="1924685"/>
                  </a:moveTo>
                  <a:lnTo>
                    <a:pt x="3853307" y="1937385"/>
                  </a:lnTo>
                  <a:lnTo>
                    <a:pt x="3840607" y="1937385"/>
                  </a:lnTo>
                  <a:lnTo>
                    <a:pt x="3840607" y="1924685"/>
                  </a:lnTo>
                  <a:close/>
                  <a:moveTo>
                    <a:pt x="3840607" y="1950085"/>
                  </a:moveTo>
                  <a:lnTo>
                    <a:pt x="3840607" y="1962785"/>
                  </a:lnTo>
                  <a:lnTo>
                    <a:pt x="3827907" y="1962785"/>
                  </a:lnTo>
                  <a:lnTo>
                    <a:pt x="3827907" y="1950085"/>
                  </a:lnTo>
                  <a:close/>
                  <a:moveTo>
                    <a:pt x="3827907" y="1975485"/>
                  </a:moveTo>
                  <a:lnTo>
                    <a:pt x="3827907" y="1988185"/>
                  </a:lnTo>
                  <a:lnTo>
                    <a:pt x="3815207" y="1988185"/>
                  </a:lnTo>
                  <a:lnTo>
                    <a:pt x="3815207" y="1975485"/>
                  </a:lnTo>
                  <a:close/>
                  <a:moveTo>
                    <a:pt x="3815207" y="2000885"/>
                  </a:moveTo>
                  <a:lnTo>
                    <a:pt x="3815207" y="2013585"/>
                  </a:lnTo>
                  <a:lnTo>
                    <a:pt x="3802507" y="2013585"/>
                  </a:lnTo>
                  <a:lnTo>
                    <a:pt x="3802507" y="2000885"/>
                  </a:lnTo>
                  <a:close/>
                  <a:moveTo>
                    <a:pt x="3802507" y="2026285"/>
                  </a:moveTo>
                  <a:lnTo>
                    <a:pt x="3802507" y="2038985"/>
                  </a:lnTo>
                  <a:lnTo>
                    <a:pt x="3789807" y="2038985"/>
                  </a:lnTo>
                  <a:lnTo>
                    <a:pt x="3789807" y="2026285"/>
                  </a:lnTo>
                  <a:close/>
                  <a:moveTo>
                    <a:pt x="3789807" y="2051685"/>
                  </a:moveTo>
                  <a:lnTo>
                    <a:pt x="3789807" y="2064385"/>
                  </a:lnTo>
                  <a:lnTo>
                    <a:pt x="3777107" y="2064385"/>
                  </a:lnTo>
                  <a:lnTo>
                    <a:pt x="3777107" y="2051685"/>
                  </a:lnTo>
                  <a:close/>
                  <a:moveTo>
                    <a:pt x="3777107" y="2077085"/>
                  </a:moveTo>
                  <a:lnTo>
                    <a:pt x="3777107" y="2089785"/>
                  </a:lnTo>
                  <a:lnTo>
                    <a:pt x="3764407" y="2089785"/>
                  </a:lnTo>
                  <a:lnTo>
                    <a:pt x="3764407" y="2077085"/>
                  </a:lnTo>
                  <a:close/>
                  <a:moveTo>
                    <a:pt x="3764407" y="2102485"/>
                  </a:moveTo>
                  <a:lnTo>
                    <a:pt x="3764407" y="2115185"/>
                  </a:lnTo>
                  <a:lnTo>
                    <a:pt x="3751707" y="2115185"/>
                  </a:lnTo>
                  <a:lnTo>
                    <a:pt x="3751707" y="2102485"/>
                  </a:lnTo>
                  <a:close/>
                  <a:moveTo>
                    <a:pt x="3751707" y="2127885"/>
                  </a:moveTo>
                  <a:lnTo>
                    <a:pt x="3751707" y="2140585"/>
                  </a:lnTo>
                  <a:lnTo>
                    <a:pt x="3739007" y="2140585"/>
                  </a:lnTo>
                  <a:lnTo>
                    <a:pt x="3739007" y="2127885"/>
                  </a:lnTo>
                  <a:close/>
                  <a:moveTo>
                    <a:pt x="3739007" y="2153285"/>
                  </a:moveTo>
                  <a:lnTo>
                    <a:pt x="3739007" y="2165985"/>
                  </a:lnTo>
                  <a:lnTo>
                    <a:pt x="3726307" y="2165985"/>
                  </a:lnTo>
                  <a:lnTo>
                    <a:pt x="3726307" y="2153285"/>
                  </a:lnTo>
                  <a:close/>
                  <a:moveTo>
                    <a:pt x="3726307" y="2178685"/>
                  </a:moveTo>
                  <a:lnTo>
                    <a:pt x="3726307" y="2191385"/>
                  </a:lnTo>
                  <a:lnTo>
                    <a:pt x="3713607" y="2191385"/>
                  </a:lnTo>
                  <a:lnTo>
                    <a:pt x="3713607" y="2178685"/>
                  </a:lnTo>
                  <a:close/>
                  <a:moveTo>
                    <a:pt x="3713607" y="2204085"/>
                  </a:moveTo>
                  <a:lnTo>
                    <a:pt x="3713607" y="2216785"/>
                  </a:lnTo>
                  <a:lnTo>
                    <a:pt x="3700907" y="2216785"/>
                  </a:lnTo>
                  <a:lnTo>
                    <a:pt x="3700907" y="2204085"/>
                  </a:lnTo>
                  <a:close/>
                  <a:moveTo>
                    <a:pt x="3700907" y="2229485"/>
                  </a:moveTo>
                  <a:lnTo>
                    <a:pt x="3700907" y="2230628"/>
                  </a:lnTo>
                  <a:cubicBezTo>
                    <a:pt x="3700907" y="2234184"/>
                    <a:pt x="3698113" y="2236978"/>
                    <a:pt x="3694557" y="2236978"/>
                  </a:cubicBezTo>
                  <a:lnTo>
                    <a:pt x="3683000" y="2236978"/>
                  </a:lnTo>
                  <a:lnTo>
                    <a:pt x="3683000" y="2224278"/>
                  </a:lnTo>
                  <a:lnTo>
                    <a:pt x="3694557" y="2224278"/>
                  </a:lnTo>
                  <a:lnTo>
                    <a:pt x="3694557" y="2230628"/>
                  </a:lnTo>
                  <a:lnTo>
                    <a:pt x="3688207" y="2230628"/>
                  </a:lnTo>
                  <a:lnTo>
                    <a:pt x="3688207" y="2229485"/>
                  </a:lnTo>
                  <a:close/>
                  <a:moveTo>
                    <a:pt x="3657600" y="2236978"/>
                  </a:moveTo>
                  <a:lnTo>
                    <a:pt x="3644900" y="2236978"/>
                  </a:lnTo>
                  <a:lnTo>
                    <a:pt x="3644900" y="2224278"/>
                  </a:lnTo>
                  <a:lnTo>
                    <a:pt x="3657600" y="2224278"/>
                  </a:lnTo>
                  <a:close/>
                  <a:moveTo>
                    <a:pt x="3632200" y="2224278"/>
                  </a:moveTo>
                  <a:lnTo>
                    <a:pt x="3619500" y="2224278"/>
                  </a:lnTo>
                  <a:lnTo>
                    <a:pt x="3619500" y="2211578"/>
                  </a:lnTo>
                  <a:lnTo>
                    <a:pt x="3632200" y="2211578"/>
                  </a:lnTo>
                  <a:close/>
                  <a:moveTo>
                    <a:pt x="3606800" y="2211578"/>
                  </a:moveTo>
                  <a:lnTo>
                    <a:pt x="3594100" y="2211578"/>
                  </a:lnTo>
                  <a:lnTo>
                    <a:pt x="3594100" y="2198878"/>
                  </a:lnTo>
                  <a:lnTo>
                    <a:pt x="3606800" y="2198878"/>
                  </a:lnTo>
                  <a:close/>
                  <a:moveTo>
                    <a:pt x="3581400" y="2198878"/>
                  </a:moveTo>
                  <a:lnTo>
                    <a:pt x="3568700" y="2198878"/>
                  </a:lnTo>
                  <a:lnTo>
                    <a:pt x="3568700" y="2186178"/>
                  </a:lnTo>
                  <a:lnTo>
                    <a:pt x="3581400" y="2186178"/>
                  </a:lnTo>
                  <a:close/>
                  <a:moveTo>
                    <a:pt x="3556000" y="2186178"/>
                  </a:moveTo>
                  <a:lnTo>
                    <a:pt x="3543300" y="2186178"/>
                  </a:lnTo>
                  <a:lnTo>
                    <a:pt x="3543300" y="2173478"/>
                  </a:lnTo>
                  <a:lnTo>
                    <a:pt x="3556000" y="2173478"/>
                  </a:lnTo>
                  <a:close/>
                  <a:moveTo>
                    <a:pt x="3530600" y="2173478"/>
                  </a:moveTo>
                  <a:lnTo>
                    <a:pt x="3517900" y="2173478"/>
                  </a:lnTo>
                  <a:lnTo>
                    <a:pt x="3517900" y="2160778"/>
                  </a:lnTo>
                  <a:lnTo>
                    <a:pt x="3530600" y="2160778"/>
                  </a:lnTo>
                  <a:close/>
                  <a:moveTo>
                    <a:pt x="3505200" y="2160778"/>
                  </a:moveTo>
                  <a:lnTo>
                    <a:pt x="3492500" y="2160778"/>
                  </a:lnTo>
                  <a:lnTo>
                    <a:pt x="3492500" y="2148078"/>
                  </a:lnTo>
                  <a:lnTo>
                    <a:pt x="3505200" y="2148078"/>
                  </a:lnTo>
                  <a:close/>
                  <a:moveTo>
                    <a:pt x="3479800" y="2148078"/>
                  </a:moveTo>
                  <a:lnTo>
                    <a:pt x="3467100" y="2148078"/>
                  </a:lnTo>
                  <a:lnTo>
                    <a:pt x="3467100" y="2135378"/>
                  </a:lnTo>
                  <a:lnTo>
                    <a:pt x="3479800" y="2135378"/>
                  </a:lnTo>
                  <a:close/>
                  <a:moveTo>
                    <a:pt x="3454400" y="2135378"/>
                  </a:moveTo>
                  <a:lnTo>
                    <a:pt x="3441700" y="2135378"/>
                  </a:lnTo>
                  <a:lnTo>
                    <a:pt x="3441700" y="2122678"/>
                  </a:lnTo>
                  <a:lnTo>
                    <a:pt x="3454400" y="2122678"/>
                  </a:lnTo>
                  <a:close/>
                  <a:moveTo>
                    <a:pt x="3429000" y="2122678"/>
                  </a:moveTo>
                  <a:lnTo>
                    <a:pt x="3416300" y="2122678"/>
                  </a:lnTo>
                  <a:lnTo>
                    <a:pt x="3416300" y="2109978"/>
                  </a:lnTo>
                  <a:lnTo>
                    <a:pt x="3429000" y="2109978"/>
                  </a:lnTo>
                  <a:close/>
                  <a:moveTo>
                    <a:pt x="3403600" y="2109978"/>
                  </a:moveTo>
                  <a:lnTo>
                    <a:pt x="3390900" y="2109978"/>
                  </a:lnTo>
                  <a:lnTo>
                    <a:pt x="3390900" y="2097278"/>
                  </a:lnTo>
                  <a:lnTo>
                    <a:pt x="3403600" y="2097278"/>
                  </a:lnTo>
                  <a:close/>
                  <a:moveTo>
                    <a:pt x="3378200" y="2097278"/>
                  </a:moveTo>
                  <a:lnTo>
                    <a:pt x="3365500" y="2097278"/>
                  </a:lnTo>
                  <a:lnTo>
                    <a:pt x="3365500" y="2084578"/>
                  </a:lnTo>
                  <a:lnTo>
                    <a:pt x="3378200" y="2084578"/>
                  </a:lnTo>
                  <a:close/>
                  <a:moveTo>
                    <a:pt x="3352800" y="2084578"/>
                  </a:moveTo>
                  <a:lnTo>
                    <a:pt x="3340100" y="2084578"/>
                  </a:lnTo>
                  <a:lnTo>
                    <a:pt x="3340100" y="2071878"/>
                  </a:lnTo>
                  <a:lnTo>
                    <a:pt x="3352800" y="2071878"/>
                  </a:lnTo>
                  <a:close/>
                  <a:moveTo>
                    <a:pt x="3327400" y="2071878"/>
                  </a:moveTo>
                  <a:lnTo>
                    <a:pt x="3314700" y="2071878"/>
                  </a:lnTo>
                  <a:lnTo>
                    <a:pt x="3314700" y="2059178"/>
                  </a:lnTo>
                  <a:lnTo>
                    <a:pt x="3327400" y="2059178"/>
                  </a:lnTo>
                  <a:close/>
                  <a:moveTo>
                    <a:pt x="3302000" y="2059178"/>
                  </a:moveTo>
                  <a:lnTo>
                    <a:pt x="3289300" y="2059178"/>
                  </a:lnTo>
                  <a:lnTo>
                    <a:pt x="3289300" y="2046478"/>
                  </a:lnTo>
                  <a:lnTo>
                    <a:pt x="3302000" y="2046478"/>
                  </a:lnTo>
                  <a:close/>
                  <a:moveTo>
                    <a:pt x="3276600" y="2046478"/>
                  </a:moveTo>
                  <a:lnTo>
                    <a:pt x="3263900" y="2046478"/>
                  </a:lnTo>
                  <a:lnTo>
                    <a:pt x="3263900" y="2033778"/>
                  </a:lnTo>
                  <a:lnTo>
                    <a:pt x="3276600" y="2033778"/>
                  </a:lnTo>
                  <a:close/>
                  <a:moveTo>
                    <a:pt x="3251200" y="2033778"/>
                  </a:moveTo>
                  <a:lnTo>
                    <a:pt x="3238500" y="2033778"/>
                  </a:lnTo>
                  <a:lnTo>
                    <a:pt x="3238500" y="2021078"/>
                  </a:lnTo>
                  <a:lnTo>
                    <a:pt x="3251200" y="2021078"/>
                  </a:lnTo>
                  <a:close/>
                  <a:moveTo>
                    <a:pt x="3225800" y="2021078"/>
                  </a:moveTo>
                  <a:lnTo>
                    <a:pt x="3213100" y="2021078"/>
                  </a:lnTo>
                  <a:lnTo>
                    <a:pt x="3213100" y="2008378"/>
                  </a:lnTo>
                  <a:lnTo>
                    <a:pt x="3225800" y="2008378"/>
                  </a:lnTo>
                  <a:close/>
                  <a:moveTo>
                    <a:pt x="3200400" y="2008378"/>
                  </a:moveTo>
                  <a:lnTo>
                    <a:pt x="3187700" y="2008378"/>
                  </a:lnTo>
                  <a:lnTo>
                    <a:pt x="3187700" y="1995678"/>
                  </a:lnTo>
                  <a:lnTo>
                    <a:pt x="3200400" y="1995678"/>
                  </a:lnTo>
                  <a:close/>
                  <a:moveTo>
                    <a:pt x="3175000" y="1995678"/>
                  </a:moveTo>
                  <a:lnTo>
                    <a:pt x="3162300" y="1995678"/>
                  </a:lnTo>
                  <a:lnTo>
                    <a:pt x="3162300" y="1982978"/>
                  </a:lnTo>
                  <a:lnTo>
                    <a:pt x="3175000" y="1982978"/>
                  </a:lnTo>
                  <a:close/>
                  <a:moveTo>
                    <a:pt x="3149600" y="1982978"/>
                  </a:moveTo>
                  <a:lnTo>
                    <a:pt x="3136900" y="1982978"/>
                  </a:lnTo>
                  <a:lnTo>
                    <a:pt x="3136900" y="1970278"/>
                  </a:lnTo>
                  <a:lnTo>
                    <a:pt x="3149600" y="1970278"/>
                  </a:lnTo>
                  <a:close/>
                  <a:moveTo>
                    <a:pt x="3124200" y="1970278"/>
                  </a:moveTo>
                  <a:lnTo>
                    <a:pt x="3111500" y="1970278"/>
                  </a:lnTo>
                  <a:lnTo>
                    <a:pt x="3111500" y="1957578"/>
                  </a:lnTo>
                  <a:lnTo>
                    <a:pt x="3124200" y="1957578"/>
                  </a:lnTo>
                  <a:close/>
                  <a:moveTo>
                    <a:pt x="3098800" y="1957578"/>
                  </a:moveTo>
                  <a:lnTo>
                    <a:pt x="3086100" y="1957578"/>
                  </a:lnTo>
                  <a:lnTo>
                    <a:pt x="3086100" y="1944878"/>
                  </a:lnTo>
                  <a:lnTo>
                    <a:pt x="3098800" y="1944878"/>
                  </a:lnTo>
                  <a:close/>
                  <a:moveTo>
                    <a:pt x="3073400" y="1944878"/>
                  </a:moveTo>
                  <a:lnTo>
                    <a:pt x="3060700" y="1944878"/>
                  </a:lnTo>
                  <a:lnTo>
                    <a:pt x="3060700" y="1932178"/>
                  </a:lnTo>
                  <a:lnTo>
                    <a:pt x="3073400" y="1932178"/>
                  </a:lnTo>
                  <a:close/>
                  <a:moveTo>
                    <a:pt x="3048000" y="1932178"/>
                  </a:moveTo>
                  <a:lnTo>
                    <a:pt x="3035300" y="1932178"/>
                  </a:lnTo>
                  <a:lnTo>
                    <a:pt x="3035300" y="1919478"/>
                  </a:lnTo>
                  <a:lnTo>
                    <a:pt x="3048000" y="1919478"/>
                  </a:lnTo>
                  <a:close/>
                  <a:moveTo>
                    <a:pt x="3022600" y="1919478"/>
                  </a:moveTo>
                  <a:lnTo>
                    <a:pt x="3009900" y="1919478"/>
                  </a:lnTo>
                  <a:lnTo>
                    <a:pt x="3009900" y="1906778"/>
                  </a:lnTo>
                  <a:lnTo>
                    <a:pt x="3022600" y="1906778"/>
                  </a:lnTo>
                  <a:close/>
                  <a:moveTo>
                    <a:pt x="2997200" y="1906778"/>
                  </a:moveTo>
                  <a:lnTo>
                    <a:pt x="2984500" y="1906778"/>
                  </a:lnTo>
                  <a:lnTo>
                    <a:pt x="2984500" y="1894078"/>
                  </a:lnTo>
                  <a:lnTo>
                    <a:pt x="2997200" y="1894078"/>
                  </a:lnTo>
                  <a:close/>
                  <a:moveTo>
                    <a:pt x="2971800" y="1894078"/>
                  </a:moveTo>
                  <a:lnTo>
                    <a:pt x="2959100" y="1894078"/>
                  </a:lnTo>
                  <a:lnTo>
                    <a:pt x="2959100" y="1881378"/>
                  </a:lnTo>
                  <a:lnTo>
                    <a:pt x="2971800" y="1881378"/>
                  </a:lnTo>
                  <a:close/>
                  <a:moveTo>
                    <a:pt x="2946400" y="1881378"/>
                  </a:moveTo>
                  <a:lnTo>
                    <a:pt x="2933700" y="1881378"/>
                  </a:lnTo>
                  <a:lnTo>
                    <a:pt x="2933700" y="1868678"/>
                  </a:lnTo>
                  <a:lnTo>
                    <a:pt x="2946400" y="1868678"/>
                  </a:lnTo>
                  <a:close/>
                  <a:moveTo>
                    <a:pt x="2921000" y="1868678"/>
                  </a:moveTo>
                  <a:lnTo>
                    <a:pt x="2908300" y="1868678"/>
                  </a:lnTo>
                  <a:lnTo>
                    <a:pt x="2908300" y="1855978"/>
                  </a:lnTo>
                  <a:lnTo>
                    <a:pt x="2921000" y="1855978"/>
                  </a:lnTo>
                  <a:close/>
                  <a:moveTo>
                    <a:pt x="2895600" y="1855978"/>
                  </a:moveTo>
                  <a:lnTo>
                    <a:pt x="2882900" y="1855978"/>
                  </a:lnTo>
                  <a:lnTo>
                    <a:pt x="2882900" y="1843278"/>
                  </a:lnTo>
                  <a:lnTo>
                    <a:pt x="2895600" y="1843278"/>
                  </a:lnTo>
                  <a:close/>
                  <a:moveTo>
                    <a:pt x="2870200" y="1843278"/>
                  </a:moveTo>
                  <a:lnTo>
                    <a:pt x="2857500" y="1843278"/>
                  </a:lnTo>
                  <a:lnTo>
                    <a:pt x="2857500" y="1830578"/>
                  </a:lnTo>
                  <a:lnTo>
                    <a:pt x="2870200" y="1830578"/>
                  </a:lnTo>
                  <a:close/>
                  <a:moveTo>
                    <a:pt x="2844800" y="1830578"/>
                  </a:moveTo>
                  <a:lnTo>
                    <a:pt x="2832100" y="1830578"/>
                  </a:lnTo>
                  <a:lnTo>
                    <a:pt x="2832100" y="1817878"/>
                  </a:lnTo>
                  <a:lnTo>
                    <a:pt x="2844800" y="1817878"/>
                  </a:lnTo>
                  <a:close/>
                  <a:moveTo>
                    <a:pt x="2819400" y="1817878"/>
                  </a:moveTo>
                  <a:lnTo>
                    <a:pt x="2806700" y="1817878"/>
                  </a:lnTo>
                  <a:lnTo>
                    <a:pt x="2806700" y="1805178"/>
                  </a:lnTo>
                  <a:lnTo>
                    <a:pt x="2819400" y="1805178"/>
                  </a:lnTo>
                  <a:close/>
                  <a:moveTo>
                    <a:pt x="2794000" y="1805178"/>
                  </a:moveTo>
                  <a:lnTo>
                    <a:pt x="2781300" y="1805178"/>
                  </a:lnTo>
                  <a:lnTo>
                    <a:pt x="2781300" y="1792478"/>
                  </a:lnTo>
                  <a:lnTo>
                    <a:pt x="2794000" y="1792478"/>
                  </a:lnTo>
                  <a:close/>
                  <a:moveTo>
                    <a:pt x="2768600" y="1792478"/>
                  </a:moveTo>
                  <a:lnTo>
                    <a:pt x="2755900" y="1792478"/>
                  </a:lnTo>
                  <a:lnTo>
                    <a:pt x="2755900" y="1779778"/>
                  </a:lnTo>
                  <a:lnTo>
                    <a:pt x="2768600" y="1779778"/>
                  </a:lnTo>
                  <a:close/>
                  <a:moveTo>
                    <a:pt x="2743200" y="1779778"/>
                  </a:moveTo>
                  <a:lnTo>
                    <a:pt x="2730500" y="1779778"/>
                  </a:lnTo>
                  <a:lnTo>
                    <a:pt x="2730500" y="1767078"/>
                  </a:lnTo>
                  <a:lnTo>
                    <a:pt x="2743200" y="1767078"/>
                  </a:lnTo>
                  <a:close/>
                  <a:moveTo>
                    <a:pt x="2717800" y="1767078"/>
                  </a:moveTo>
                  <a:lnTo>
                    <a:pt x="2705100" y="1767078"/>
                  </a:lnTo>
                  <a:lnTo>
                    <a:pt x="2705100" y="1754378"/>
                  </a:lnTo>
                  <a:lnTo>
                    <a:pt x="2717800" y="1754378"/>
                  </a:lnTo>
                  <a:close/>
                  <a:moveTo>
                    <a:pt x="2692400" y="1754378"/>
                  </a:moveTo>
                  <a:lnTo>
                    <a:pt x="2679700" y="1754378"/>
                  </a:lnTo>
                  <a:lnTo>
                    <a:pt x="2679700" y="1741678"/>
                  </a:lnTo>
                  <a:lnTo>
                    <a:pt x="2692400" y="1741678"/>
                  </a:lnTo>
                  <a:close/>
                  <a:moveTo>
                    <a:pt x="2667000" y="1741678"/>
                  </a:moveTo>
                  <a:lnTo>
                    <a:pt x="2654300" y="1741678"/>
                  </a:lnTo>
                  <a:lnTo>
                    <a:pt x="2654300" y="1728978"/>
                  </a:lnTo>
                  <a:lnTo>
                    <a:pt x="2667000" y="1728978"/>
                  </a:lnTo>
                  <a:close/>
                  <a:moveTo>
                    <a:pt x="2641600" y="1728978"/>
                  </a:moveTo>
                  <a:lnTo>
                    <a:pt x="2628900" y="1728978"/>
                  </a:lnTo>
                  <a:lnTo>
                    <a:pt x="2628900" y="1716278"/>
                  </a:lnTo>
                  <a:lnTo>
                    <a:pt x="2641600" y="1716278"/>
                  </a:lnTo>
                  <a:close/>
                  <a:moveTo>
                    <a:pt x="2616200" y="1716278"/>
                  </a:moveTo>
                  <a:lnTo>
                    <a:pt x="2603500" y="1716278"/>
                  </a:lnTo>
                  <a:lnTo>
                    <a:pt x="2603500" y="1703578"/>
                  </a:lnTo>
                  <a:lnTo>
                    <a:pt x="2616200" y="1703578"/>
                  </a:lnTo>
                  <a:close/>
                  <a:moveTo>
                    <a:pt x="2590800" y="1703578"/>
                  </a:moveTo>
                  <a:lnTo>
                    <a:pt x="2578100" y="1703578"/>
                  </a:lnTo>
                  <a:lnTo>
                    <a:pt x="2578100" y="1690878"/>
                  </a:lnTo>
                  <a:lnTo>
                    <a:pt x="2590800" y="1690878"/>
                  </a:lnTo>
                  <a:close/>
                  <a:moveTo>
                    <a:pt x="2565400" y="1690878"/>
                  </a:moveTo>
                  <a:lnTo>
                    <a:pt x="2552700" y="1690878"/>
                  </a:lnTo>
                  <a:lnTo>
                    <a:pt x="2552700" y="1678178"/>
                  </a:lnTo>
                  <a:lnTo>
                    <a:pt x="2565400" y="1678178"/>
                  </a:lnTo>
                  <a:close/>
                  <a:moveTo>
                    <a:pt x="2540000" y="1678178"/>
                  </a:moveTo>
                  <a:lnTo>
                    <a:pt x="2527300" y="1678178"/>
                  </a:lnTo>
                  <a:lnTo>
                    <a:pt x="2527300" y="1665478"/>
                  </a:lnTo>
                  <a:lnTo>
                    <a:pt x="2540000" y="1665478"/>
                  </a:lnTo>
                  <a:close/>
                  <a:moveTo>
                    <a:pt x="2514600" y="1665478"/>
                  </a:moveTo>
                  <a:lnTo>
                    <a:pt x="2501900" y="1665478"/>
                  </a:lnTo>
                  <a:lnTo>
                    <a:pt x="2501900" y="1652778"/>
                  </a:lnTo>
                  <a:lnTo>
                    <a:pt x="2514600" y="1652778"/>
                  </a:lnTo>
                  <a:close/>
                  <a:moveTo>
                    <a:pt x="2489200" y="1652778"/>
                  </a:moveTo>
                  <a:lnTo>
                    <a:pt x="2476500" y="1652778"/>
                  </a:lnTo>
                  <a:lnTo>
                    <a:pt x="2476500" y="1640078"/>
                  </a:lnTo>
                  <a:lnTo>
                    <a:pt x="2489200" y="1640078"/>
                  </a:lnTo>
                  <a:close/>
                  <a:moveTo>
                    <a:pt x="2463800" y="1640078"/>
                  </a:moveTo>
                  <a:lnTo>
                    <a:pt x="2451100" y="1640078"/>
                  </a:lnTo>
                  <a:lnTo>
                    <a:pt x="2451100" y="1627378"/>
                  </a:lnTo>
                  <a:lnTo>
                    <a:pt x="2463800" y="1627378"/>
                  </a:lnTo>
                  <a:close/>
                  <a:moveTo>
                    <a:pt x="2438400" y="1627378"/>
                  </a:moveTo>
                  <a:lnTo>
                    <a:pt x="2425700" y="1627378"/>
                  </a:lnTo>
                  <a:lnTo>
                    <a:pt x="2425700" y="1614678"/>
                  </a:lnTo>
                  <a:lnTo>
                    <a:pt x="2438400" y="1614678"/>
                  </a:lnTo>
                  <a:close/>
                  <a:moveTo>
                    <a:pt x="2413000" y="1614678"/>
                  </a:moveTo>
                  <a:lnTo>
                    <a:pt x="2400300" y="1614678"/>
                  </a:lnTo>
                  <a:lnTo>
                    <a:pt x="2400300" y="1601978"/>
                  </a:lnTo>
                  <a:lnTo>
                    <a:pt x="2413000" y="1601978"/>
                  </a:lnTo>
                  <a:close/>
                  <a:moveTo>
                    <a:pt x="2387600" y="1601978"/>
                  </a:moveTo>
                  <a:lnTo>
                    <a:pt x="2374900" y="1601978"/>
                  </a:lnTo>
                  <a:lnTo>
                    <a:pt x="2374900" y="1589278"/>
                  </a:lnTo>
                  <a:lnTo>
                    <a:pt x="2387600" y="1589278"/>
                  </a:lnTo>
                  <a:close/>
                  <a:moveTo>
                    <a:pt x="2362200" y="1589278"/>
                  </a:moveTo>
                  <a:lnTo>
                    <a:pt x="2349500" y="1589278"/>
                  </a:lnTo>
                  <a:lnTo>
                    <a:pt x="2349500" y="1576578"/>
                  </a:lnTo>
                  <a:lnTo>
                    <a:pt x="2362200" y="1576578"/>
                  </a:lnTo>
                  <a:close/>
                  <a:moveTo>
                    <a:pt x="2336800" y="1576578"/>
                  </a:moveTo>
                  <a:lnTo>
                    <a:pt x="2324100" y="1576578"/>
                  </a:lnTo>
                  <a:lnTo>
                    <a:pt x="2324100" y="1563878"/>
                  </a:lnTo>
                  <a:lnTo>
                    <a:pt x="2336800" y="1563878"/>
                  </a:lnTo>
                  <a:close/>
                  <a:moveTo>
                    <a:pt x="2311400" y="1563878"/>
                  </a:moveTo>
                  <a:lnTo>
                    <a:pt x="2298700" y="1563878"/>
                  </a:lnTo>
                  <a:lnTo>
                    <a:pt x="2298700" y="1551178"/>
                  </a:lnTo>
                  <a:lnTo>
                    <a:pt x="2311400" y="1551178"/>
                  </a:lnTo>
                  <a:close/>
                  <a:moveTo>
                    <a:pt x="2286000" y="1551178"/>
                  </a:moveTo>
                  <a:lnTo>
                    <a:pt x="2273300" y="1551178"/>
                  </a:lnTo>
                  <a:lnTo>
                    <a:pt x="2273300" y="1538478"/>
                  </a:lnTo>
                  <a:lnTo>
                    <a:pt x="2286000" y="1538478"/>
                  </a:lnTo>
                  <a:close/>
                  <a:moveTo>
                    <a:pt x="2260600" y="1538478"/>
                  </a:moveTo>
                  <a:lnTo>
                    <a:pt x="2247900" y="1538478"/>
                  </a:lnTo>
                  <a:lnTo>
                    <a:pt x="2247900" y="1525778"/>
                  </a:lnTo>
                  <a:lnTo>
                    <a:pt x="2260600" y="1525778"/>
                  </a:lnTo>
                  <a:close/>
                  <a:moveTo>
                    <a:pt x="2235200" y="1525778"/>
                  </a:moveTo>
                  <a:lnTo>
                    <a:pt x="2222500" y="1525778"/>
                  </a:lnTo>
                  <a:lnTo>
                    <a:pt x="2222500" y="1513078"/>
                  </a:lnTo>
                  <a:lnTo>
                    <a:pt x="2235200" y="1513078"/>
                  </a:lnTo>
                  <a:close/>
                  <a:moveTo>
                    <a:pt x="2209800" y="1513078"/>
                  </a:moveTo>
                  <a:lnTo>
                    <a:pt x="2197100" y="1513078"/>
                  </a:lnTo>
                  <a:lnTo>
                    <a:pt x="2197100" y="1500378"/>
                  </a:lnTo>
                  <a:lnTo>
                    <a:pt x="2209800" y="1500378"/>
                  </a:lnTo>
                  <a:close/>
                  <a:moveTo>
                    <a:pt x="2184400" y="1500378"/>
                  </a:moveTo>
                  <a:lnTo>
                    <a:pt x="2171700" y="1500378"/>
                  </a:lnTo>
                  <a:lnTo>
                    <a:pt x="2171700" y="1487678"/>
                  </a:lnTo>
                  <a:lnTo>
                    <a:pt x="2184400" y="1487678"/>
                  </a:lnTo>
                  <a:close/>
                  <a:moveTo>
                    <a:pt x="2159000" y="1487678"/>
                  </a:moveTo>
                  <a:lnTo>
                    <a:pt x="2146300" y="1487678"/>
                  </a:lnTo>
                  <a:lnTo>
                    <a:pt x="2146300" y="1474978"/>
                  </a:lnTo>
                  <a:lnTo>
                    <a:pt x="2159000" y="1474978"/>
                  </a:lnTo>
                  <a:close/>
                  <a:moveTo>
                    <a:pt x="2133600" y="1474978"/>
                  </a:moveTo>
                  <a:lnTo>
                    <a:pt x="2120900" y="1474978"/>
                  </a:lnTo>
                  <a:lnTo>
                    <a:pt x="2120900" y="1462278"/>
                  </a:lnTo>
                  <a:lnTo>
                    <a:pt x="2133600" y="1462278"/>
                  </a:lnTo>
                  <a:close/>
                  <a:moveTo>
                    <a:pt x="2108200" y="1462278"/>
                  </a:moveTo>
                  <a:lnTo>
                    <a:pt x="2095500" y="1462278"/>
                  </a:lnTo>
                  <a:lnTo>
                    <a:pt x="2095500" y="1449578"/>
                  </a:lnTo>
                  <a:lnTo>
                    <a:pt x="2108200" y="1449578"/>
                  </a:lnTo>
                  <a:close/>
                  <a:moveTo>
                    <a:pt x="2082800" y="1449578"/>
                  </a:moveTo>
                  <a:lnTo>
                    <a:pt x="2070100" y="1449578"/>
                  </a:lnTo>
                  <a:lnTo>
                    <a:pt x="2070100" y="1436878"/>
                  </a:lnTo>
                  <a:lnTo>
                    <a:pt x="2082800" y="1436878"/>
                  </a:lnTo>
                  <a:close/>
                  <a:moveTo>
                    <a:pt x="2057400" y="1436878"/>
                  </a:moveTo>
                  <a:lnTo>
                    <a:pt x="2044700" y="1436878"/>
                  </a:lnTo>
                  <a:lnTo>
                    <a:pt x="2044700" y="1424178"/>
                  </a:lnTo>
                  <a:lnTo>
                    <a:pt x="2057400" y="1424178"/>
                  </a:lnTo>
                  <a:close/>
                  <a:moveTo>
                    <a:pt x="2032000" y="1424178"/>
                  </a:moveTo>
                  <a:lnTo>
                    <a:pt x="2019300" y="1424178"/>
                  </a:lnTo>
                  <a:lnTo>
                    <a:pt x="2019300" y="1411478"/>
                  </a:lnTo>
                  <a:lnTo>
                    <a:pt x="2032000" y="1411478"/>
                  </a:lnTo>
                  <a:close/>
                  <a:moveTo>
                    <a:pt x="2006600" y="1411478"/>
                  </a:moveTo>
                  <a:lnTo>
                    <a:pt x="1993900" y="1411478"/>
                  </a:lnTo>
                  <a:lnTo>
                    <a:pt x="1993900" y="1398778"/>
                  </a:lnTo>
                  <a:lnTo>
                    <a:pt x="2006600" y="1398778"/>
                  </a:lnTo>
                  <a:close/>
                  <a:moveTo>
                    <a:pt x="1981200" y="1398778"/>
                  </a:moveTo>
                  <a:lnTo>
                    <a:pt x="1968500" y="1398778"/>
                  </a:lnTo>
                  <a:lnTo>
                    <a:pt x="1968500" y="1386078"/>
                  </a:lnTo>
                  <a:lnTo>
                    <a:pt x="1981200" y="1386078"/>
                  </a:lnTo>
                  <a:close/>
                  <a:moveTo>
                    <a:pt x="1955800" y="1386078"/>
                  </a:moveTo>
                  <a:lnTo>
                    <a:pt x="1943100" y="1386078"/>
                  </a:lnTo>
                  <a:lnTo>
                    <a:pt x="1943100" y="1373378"/>
                  </a:lnTo>
                  <a:lnTo>
                    <a:pt x="1955800" y="1373378"/>
                  </a:lnTo>
                  <a:close/>
                  <a:moveTo>
                    <a:pt x="1930400" y="1373378"/>
                  </a:moveTo>
                  <a:lnTo>
                    <a:pt x="1917700" y="1373378"/>
                  </a:lnTo>
                  <a:lnTo>
                    <a:pt x="1917700" y="1360678"/>
                  </a:lnTo>
                  <a:lnTo>
                    <a:pt x="1930400" y="1360678"/>
                  </a:lnTo>
                  <a:close/>
                  <a:moveTo>
                    <a:pt x="1905000" y="1360678"/>
                  </a:moveTo>
                  <a:lnTo>
                    <a:pt x="1892300" y="1360678"/>
                  </a:lnTo>
                  <a:lnTo>
                    <a:pt x="1892300" y="1347978"/>
                  </a:lnTo>
                  <a:lnTo>
                    <a:pt x="1905000" y="1347978"/>
                  </a:lnTo>
                  <a:close/>
                  <a:moveTo>
                    <a:pt x="1879600" y="1347978"/>
                  </a:moveTo>
                  <a:lnTo>
                    <a:pt x="1866900" y="1347978"/>
                  </a:lnTo>
                  <a:lnTo>
                    <a:pt x="1866900" y="1335278"/>
                  </a:lnTo>
                  <a:lnTo>
                    <a:pt x="1879600" y="1335278"/>
                  </a:lnTo>
                  <a:close/>
                  <a:moveTo>
                    <a:pt x="1854200" y="1335278"/>
                  </a:moveTo>
                  <a:lnTo>
                    <a:pt x="1841500" y="1335278"/>
                  </a:lnTo>
                  <a:lnTo>
                    <a:pt x="1841500" y="1322578"/>
                  </a:lnTo>
                  <a:lnTo>
                    <a:pt x="1854200" y="1322578"/>
                  </a:lnTo>
                  <a:close/>
                  <a:moveTo>
                    <a:pt x="1828800" y="1322578"/>
                  </a:moveTo>
                  <a:lnTo>
                    <a:pt x="1816100" y="1322578"/>
                  </a:lnTo>
                  <a:lnTo>
                    <a:pt x="1816100" y="1309878"/>
                  </a:lnTo>
                  <a:lnTo>
                    <a:pt x="1828800" y="1309878"/>
                  </a:lnTo>
                  <a:close/>
                  <a:moveTo>
                    <a:pt x="1803400" y="1309878"/>
                  </a:moveTo>
                  <a:lnTo>
                    <a:pt x="1790700" y="1309878"/>
                  </a:lnTo>
                  <a:lnTo>
                    <a:pt x="1790700" y="1297178"/>
                  </a:lnTo>
                  <a:lnTo>
                    <a:pt x="1803400" y="1297178"/>
                  </a:lnTo>
                  <a:close/>
                  <a:moveTo>
                    <a:pt x="1778000" y="1297178"/>
                  </a:moveTo>
                  <a:lnTo>
                    <a:pt x="1765300" y="1297178"/>
                  </a:lnTo>
                  <a:lnTo>
                    <a:pt x="1765300" y="1284478"/>
                  </a:lnTo>
                  <a:lnTo>
                    <a:pt x="1778000" y="1284478"/>
                  </a:lnTo>
                  <a:close/>
                  <a:moveTo>
                    <a:pt x="1752600" y="1284478"/>
                  </a:moveTo>
                  <a:lnTo>
                    <a:pt x="1739900" y="1284478"/>
                  </a:lnTo>
                  <a:lnTo>
                    <a:pt x="1739900" y="1271778"/>
                  </a:lnTo>
                  <a:lnTo>
                    <a:pt x="1752600" y="1271778"/>
                  </a:lnTo>
                  <a:close/>
                  <a:moveTo>
                    <a:pt x="1727200" y="1271778"/>
                  </a:moveTo>
                  <a:lnTo>
                    <a:pt x="1714500" y="1271778"/>
                  </a:lnTo>
                  <a:lnTo>
                    <a:pt x="1714500" y="1259078"/>
                  </a:lnTo>
                  <a:lnTo>
                    <a:pt x="1727200" y="1259078"/>
                  </a:lnTo>
                  <a:close/>
                  <a:moveTo>
                    <a:pt x="1701800" y="1259078"/>
                  </a:moveTo>
                  <a:lnTo>
                    <a:pt x="1689100" y="1259078"/>
                  </a:lnTo>
                  <a:lnTo>
                    <a:pt x="1689100" y="1246378"/>
                  </a:lnTo>
                  <a:lnTo>
                    <a:pt x="1701800" y="1246378"/>
                  </a:lnTo>
                  <a:close/>
                  <a:moveTo>
                    <a:pt x="1676400" y="1246378"/>
                  </a:moveTo>
                  <a:lnTo>
                    <a:pt x="1663700" y="1246378"/>
                  </a:lnTo>
                  <a:lnTo>
                    <a:pt x="1663700" y="1233678"/>
                  </a:lnTo>
                  <a:lnTo>
                    <a:pt x="1676400" y="1233678"/>
                  </a:lnTo>
                  <a:close/>
                  <a:moveTo>
                    <a:pt x="1651000" y="1233678"/>
                  </a:moveTo>
                  <a:lnTo>
                    <a:pt x="1638300" y="1233678"/>
                  </a:lnTo>
                  <a:lnTo>
                    <a:pt x="1638300" y="1220978"/>
                  </a:lnTo>
                  <a:lnTo>
                    <a:pt x="1651000" y="1220978"/>
                  </a:lnTo>
                  <a:close/>
                  <a:moveTo>
                    <a:pt x="1625600" y="1220978"/>
                  </a:moveTo>
                  <a:lnTo>
                    <a:pt x="1612900" y="1220978"/>
                  </a:lnTo>
                  <a:lnTo>
                    <a:pt x="1612900" y="1208278"/>
                  </a:lnTo>
                  <a:lnTo>
                    <a:pt x="1625600" y="1208278"/>
                  </a:lnTo>
                  <a:close/>
                  <a:moveTo>
                    <a:pt x="1600200" y="1208278"/>
                  </a:moveTo>
                  <a:lnTo>
                    <a:pt x="1587500" y="1208278"/>
                  </a:lnTo>
                  <a:lnTo>
                    <a:pt x="1587500" y="1195578"/>
                  </a:lnTo>
                  <a:lnTo>
                    <a:pt x="1600200" y="1195578"/>
                  </a:lnTo>
                  <a:close/>
                  <a:moveTo>
                    <a:pt x="1574800" y="1195578"/>
                  </a:moveTo>
                  <a:lnTo>
                    <a:pt x="1562100" y="1195578"/>
                  </a:lnTo>
                  <a:lnTo>
                    <a:pt x="1562100" y="1182878"/>
                  </a:lnTo>
                  <a:lnTo>
                    <a:pt x="1574800" y="1182878"/>
                  </a:lnTo>
                  <a:close/>
                  <a:moveTo>
                    <a:pt x="1549400" y="1182878"/>
                  </a:moveTo>
                  <a:lnTo>
                    <a:pt x="1536700" y="1182878"/>
                  </a:lnTo>
                  <a:lnTo>
                    <a:pt x="1536700" y="1170178"/>
                  </a:lnTo>
                  <a:lnTo>
                    <a:pt x="1549400" y="1170178"/>
                  </a:lnTo>
                  <a:close/>
                  <a:moveTo>
                    <a:pt x="1524000" y="1170178"/>
                  </a:moveTo>
                  <a:lnTo>
                    <a:pt x="1511300" y="1170178"/>
                  </a:lnTo>
                  <a:lnTo>
                    <a:pt x="1511300" y="1157478"/>
                  </a:lnTo>
                  <a:lnTo>
                    <a:pt x="1524000" y="1157478"/>
                  </a:lnTo>
                  <a:close/>
                  <a:moveTo>
                    <a:pt x="1498600" y="1157478"/>
                  </a:moveTo>
                  <a:lnTo>
                    <a:pt x="1485900" y="1157478"/>
                  </a:lnTo>
                  <a:lnTo>
                    <a:pt x="1485900" y="1144778"/>
                  </a:lnTo>
                  <a:lnTo>
                    <a:pt x="1498600" y="1144778"/>
                  </a:lnTo>
                  <a:close/>
                  <a:moveTo>
                    <a:pt x="1473200" y="1144778"/>
                  </a:moveTo>
                  <a:lnTo>
                    <a:pt x="1460500" y="1144778"/>
                  </a:lnTo>
                  <a:lnTo>
                    <a:pt x="1460500" y="1132078"/>
                  </a:lnTo>
                  <a:lnTo>
                    <a:pt x="1473200" y="1132078"/>
                  </a:lnTo>
                  <a:close/>
                  <a:moveTo>
                    <a:pt x="1447800" y="1132078"/>
                  </a:moveTo>
                  <a:lnTo>
                    <a:pt x="1435100" y="1132078"/>
                  </a:lnTo>
                  <a:lnTo>
                    <a:pt x="1435100" y="1119378"/>
                  </a:lnTo>
                  <a:lnTo>
                    <a:pt x="1447800" y="1119378"/>
                  </a:lnTo>
                  <a:close/>
                  <a:moveTo>
                    <a:pt x="1422400" y="1119378"/>
                  </a:moveTo>
                  <a:lnTo>
                    <a:pt x="1409700" y="1119378"/>
                  </a:lnTo>
                  <a:lnTo>
                    <a:pt x="1409700" y="1106678"/>
                  </a:lnTo>
                  <a:lnTo>
                    <a:pt x="1422400" y="1106678"/>
                  </a:lnTo>
                  <a:close/>
                  <a:moveTo>
                    <a:pt x="1397000" y="1106678"/>
                  </a:moveTo>
                  <a:lnTo>
                    <a:pt x="1384300" y="1106678"/>
                  </a:lnTo>
                  <a:lnTo>
                    <a:pt x="1384300" y="1093978"/>
                  </a:lnTo>
                  <a:lnTo>
                    <a:pt x="1397000" y="1093978"/>
                  </a:lnTo>
                  <a:close/>
                  <a:moveTo>
                    <a:pt x="1371600" y="1093978"/>
                  </a:moveTo>
                  <a:lnTo>
                    <a:pt x="1358900" y="1093978"/>
                  </a:lnTo>
                  <a:lnTo>
                    <a:pt x="1358900" y="1081278"/>
                  </a:lnTo>
                  <a:lnTo>
                    <a:pt x="1371600" y="1081278"/>
                  </a:lnTo>
                  <a:close/>
                  <a:moveTo>
                    <a:pt x="1346200" y="1081278"/>
                  </a:moveTo>
                  <a:lnTo>
                    <a:pt x="1333500" y="1081278"/>
                  </a:lnTo>
                  <a:lnTo>
                    <a:pt x="1333500" y="1068578"/>
                  </a:lnTo>
                  <a:lnTo>
                    <a:pt x="1346200" y="1068578"/>
                  </a:lnTo>
                  <a:close/>
                  <a:moveTo>
                    <a:pt x="1320800" y="1068578"/>
                  </a:moveTo>
                  <a:lnTo>
                    <a:pt x="1308100" y="1068578"/>
                  </a:lnTo>
                  <a:lnTo>
                    <a:pt x="1308100" y="1055878"/>
                  </a:lnTo>
                  <a:lnTo>
                    <a:pt x="1320800" y="1055878"/>
                  </a:lnTo>
                  <a:close/>
                  <a:moveTo>
                    <a:pt x="1295400" y="1055878"/>
                  </a:moveTo>
                  <a:lnTo>
                    <a:pt x="1282700" y="1055878"/>
                  </a:lnTo>
                  <a:lnTo>
                    <a:pt x="1282700" y="1043178"/>
                  </a:lnTo>
                  <a:lnTo>
                    <a:pt x="1295400" y="1043178"/>
                  </a:lnTo>
                  <a:close/>
                  <a:moveTo>
                    <a:pt x="1270000" y="1043178"/>
                  </a:moveTo>
                  <a:lnTo>
                    <a:pt x="1257300" y="1043178"/>
                  </a:lnTo>
                  <a:lnTo>
                    <a:pt x="1257300" y="1030478"/>
                  </a:lnTo>
                  <a:lnTo>
                    <a:pt x="1270000" y="1030478"/>
                  </a:lnTo>
                  <a:close/>
                  <a:moveTo>
                    <a:pt x="1244600" y="1030478"/>
                  </a:moveTo>
                  <a:lnTo>
                    <a:pt x="1231900" y="1030478"/>
                  </a:lnTo>
                  <a:lnTo>
                    <a:pt x="1231900" y="1017778"/>
                  </a:lnTo>
                  <a:lnTo>
                    <a:pt x="1244600" y="1017778"/>
                  </a:lnTo>
                  <a:close/>
                  <a:moveTo>
                    <a:pt x="1219200" y="1017778"/>
                  </a:moveTo>
                  <a:lnTo>
                    <a:pt x="1206500" y="1017778"/>
                  </a:lnTo>
                  <a:lnTo>
                    <a:pt x="1206500" y="1005078"/>
                  </a:lnTo>
                  <a:lnTo>
                    <a:pt x="1219200" y="1005078"/>
                  </a:lnTo>
                  <a:close/>
                  <a:moveTo>
                    <a:pt x="1193800" y="1005078"/>
                  </a:moveTo>
                  <a:lnTo>
                    <a:pt x="1181100" y="1005078"/>
                  </a:lnTo>
                  <a:lnTo>
                    <a:pt x="1181100" y="992378"/>
                  </a:lnTo>
                  <a:lnTo>
                    <a:pt x="1193800" y="992378"/>
                  </a:lnTo>
                  <a:close/>
                  <a:moveTo>
                    <a:pt x="1168400" y="992378"/>
                  </a:moveTo>
                  <a:lnTo>
                    <a:pt x="1155700" y="992378"/>
                  </a:lnTo>
                  <a:lnTo>
                    <a:pt x="1155700" y="979678"/>
                  </a:lnTo>
                  <a:lnTo>
                    <a:pt x="1168400" y="979678"/>
                  </a:lnTo>
                  <a:close/>
                  <a:moveTo>
                    <a:pt x="1143000" y="979678"/>
                  </a:moveTo>
                  <a:lnTo>
                    <a:pt x="1130300" y="979678"/>
                  </a:lnTo>
                  <a:lnTo>
                    <a:pt x="1130300" y="966978"/>
                  </a:lnTo>
                  <a:lnTo>
                    <a:pt x="1143000" y="966978"/>
                  </a:lnTo>
                  <a:close/>
                  <a:moveTo>
                    <a:pt x="1117600" y="966978"/>
                  </a:moveTo>
                  <a:lnTo>
                    <a:pt x="1104900" y="966978"/>
                  </a:lnTo>
                  <a:lnTo>
                    <a:pt x="1104900" y="954278"/>
                  </a:lnTo>
                  <a:lnTo>
                    <a:pt x="1117600" y="954278"/>
                  </a:lnTo>
                  <a:close/>
                  <a:moveTo>
                    <a:pt x="1092200" y="954278"/>
                  </a:moveTo>
                  <a:lnTo>
                    <a:pt x="1079500" y="954278"/>
                  </a:lnTo>
                  <a:lnTo>
                    <a:pt x="1079500" y="941578"/>
                  </a:lnTo>
                  <a:lnTo>
                    <a:pt x="1092200" y="941578"/>
                  </a:lnTo>
                  <a:close/>
                  <a:moveTo>
                    <a:pt x="1066800" y="941578"/>
                  </a:moveTo>
                  <a:lnTo>
                    <a:pt x="1054100" y="941578"/>
                  </a:lnTo>
                  <a:lnTo>
                    <a:pt x="1054100" y="928878"/>
                  </a:lnTo>
                  <a:lnTo>
                    <a:pt x="1066800" y="928878"/>
                  </a:lnTo>
                  <a:close/>
                  <a:moveTo>
                    <a:pt x="1041400" y="928878"/>
                  </a:moveTo>
                  <a:lnTo>
                    <a:pt x="1028700" y="928878"/>
                  </a:lnTo>
                  <a:lnTo>
                    <a:pt x="1028700" y="916178"/>
                  </a:lnTo>
                  <a:lnTo>
                    <a:pt x="1041400" y="916178"/>
                  </a:lnTo>
                  <a:close/>
                  <a:moveTo>
                    <a:pt x="1016000" y="916178"/>
                  </a:moveTo>
                  <a:lnTo>
                    <a:pt x="1003300" y="916178"/>
                  </a:lnTo>
                  <a:lnTo>
                    <a:pt x="1003300" y="903478"/>
                  </a:lnTo>
                  <a:lnTo>
                    <a:pt x="1016000" y="903478"/>
                  </a:lnTo>
                  <a:close/>
                  <a:moveTo>
                    <a:pt x="990600" y="903478"/>
                  </a:moveTo>
                  <a:lnTo>
                    <a:pt x="977900" y="903478"/>
                  </a:lnTo>
                  <a:lnTo>
                    <a:pt x="977900" y="890778"/>
                  </a:lnTo>
                  <a:lnTo>
                    <a:pt x="990600" y="890778"/>
                  </a:lnTo>
                  <a:close/>
                  <a:moveTo>
                    <a:pt x="965200" y="890778"/>
                  </a:moveTo>
                  <a:lnTo>
                    <a:pt x="952500" y="890778"/>
                  </a:lnTo>
                  <a:lnTo>
                    <a:pt x="952500" y="878078"/>
                  </a:lnTo>
                  <a:lnTo>
                    <a:pt x="965200" y="878078"/>
                  </a:lnTo>
                  <a:close/>
                  <a:moveTo>
                    <a:pt x="939800" y="878078"/>
                  </a:moveTo>
                  <a:lnTo>
                    <a:pt x="927100" y="878078"/>
                  </a:lnTo>
                  <a:lnTo>
                    <a:pt x="927100" y="865378"/>
                  </a:lnTo>
                  <a:lnTo>
                    <a:pt x="939800" y="865378"/>
                  </a:lnTo>
                  <a:close/>
                  <a:moveTo>
                    <a:pt x="914400" y="865378"/>
                  </a:moveTo>
                  <a:lnTo>
                    <a:pt x="901700" y="865378"/>
                  </a:lnTo>
                  <a:lnTo>
                    <a:pt x="901700" y="852678"/>
                  </a:lnTo>
                  <a:lnTo>
                    <a:pt x="914400" y="852678"/>
                  </a:lnTo>
                  <a:close/>
                  <a:moveTo>
                    <a:pt x="889000" y="852678"/>
                  </a:moveTo>
                  <a:lnTo>
                    <a:pt x="876300" y="852678"/>
                  </a:lnTo>
                  <a:lnTo>
                    <a:pt x="876300" y="839978"/>
                  </a:lnTo>
                  <a:lnTo>
                    <a:pt x="889000" y="839978"/>
                  </a:lnTo>
                  <a:close/>
                  <a:moveTo>
                    <a:pt x="863600" y="839978"/>
                  </a:moveTo>
                  <a:lnTo>
                    <a:pt x="850900" y="839978"/>
                  </a:lnTo>
                  <a:lnTo>
                    <a:pt x="850900" y="827278"/>
                  </a:lnTo>
                  <a:lnTo>
                    <a:pt x="863600" y="827278"/>
                  </a:lnTo>
                  <a:close/>
                  <a:moveTo>
                    <a:pt x="838200" y="827278"/>
                  </a:moveTo>
                  <a:lnTo>
                    <a:pt x="825500" y="827278"/>
                  </a:lnTo>
                  <a:lnTo>
                    <a:pt x="825500" y="814578"/>
                  </a:lnTo>
                  <a:lnTo>
                    <a:pt x="838200" y="814578"/>
                  </a:lnTo>
                  <a:close/>
                  <a:moveTo>
                    <a:pt x="812800" y="814578"/>
                  </a:moveTo>
                  <a:lnTo>
                    <a:pt x="800100" y="814578"/>
                  </a:lnTo>
                  <a:lnTo>
                    <a:pt x="800100" y="801878"/>
                  </a:lnTo>
                  <a:lnTo>
                    <a:pt x="812800" y="801878"/>
                  </a:lnTo>
                  <a:close/>
                  <a:moveTo>
                    <a:pt x="787400" y="801878"/>
                  </a:moveTo>
                  <a:lnTo>
                    <a:pt x="774700" y="801878"/>
                  </a:lnTo>
                  <a:lnTo>
                    <a:pt x="774700" y="789178"/>
                  </a:lnTo>
                  <a:lnTo>
                    <a:pt x="787400" y="789178"/>
                  </a:lnTo>
                  <a:close/>
                  <a:moveTo>
                    <a:pt x="762000" y="789178"/>
                  </a:moveTo>
                  <a:lnTo>
                    <a:pt x="749300" y="789178"/>
                  </a:lnTo>
                  <a:lnTo>
                    <a:pt x="749300" y="776478"/>
                  </a:lnTo>
                  <a:lnTo>
                    <a:pt x="762000" y="776478"/>
                  </a:lnTo>
                  <a:close/>
                  <a:moveTo>
                    <a:pt x="736600" y="776478"/>
                  </a:moveTo>
                  <a:lnTo>
                    <a:pt x="723900" y="776478"/>
                  </a:lnTo>
                  <a:lnTo>
                    <a:pt x="723900" y="763778"/>
                  </a:lnTo>
                  <a:lnTo>
                    <a:pt x="736600" y="763778"/>
                  </a:lnTo>
                  <a:close/>
                  <a:moveTo>
                    <a:pt x="711200" y="763778"/>
                  </a:moveTo>
                  <a:lnTo>
                    <a:pt x="698500" y="763778"/>
                  </a:lnTo>
                  <a:lnTo>
                    <a:pt x="698500" y="751078"/>
                  </a:lnTo>
                  <a:lnTo>
                    <a:pt x="711200" y="751078"/>
                  </a:lnTo>
                  <a:close/>
                  <a:moveTo>
                    <a:pt x="685800" y="751078"/>
                  </a:moveTo>
                  <a:lnTo>
                    <a:pt x="673100" y="751078"/>
                  </a:lnTo>
                  <a:lnTo>
                    <a:pt x="673100" y="738378"/>
                  </a:lnTo>
                  <a:lnTo>
                    <a:pt x="685800" y="738378"/>
                  </a:lnTo>
                  <a:close/>
                  <a:moveTo>
                    <a:pt x="660400" y="738378"/>
                  </a:moveTo>
                  <a:lnTo>
                    <a:pt x="647700" y="738378"/>
                  </a:lnTo>
                  <a:lnTo>
                    <a:pt x="647700" y="725678"/>
                  </a:lnTo>
                  <a:lnTo>
                    <a:pt x="660400" y="725678"/>
                  </a:lnTo>
                  <a:close/>
                  <a:moveTo>
                    <a:pt x="635000" y="725678"/>
                  </a:moveTo>
                  <a:lnTo>
                    <a:pt x="622300" y="725678"/>
                  </a:lnTo>
                  <a:lnTo>
                    <a:pt x="622300" y="712978"/>
                  </a:lnTo>
                  <a:lnTo>
                    <a:pt x="635000" y="712978"/>
                  </a:lnTo>
                  <a:close/>
                  <a:moveTo>
                    <a:pt x="609600" y="712978"/>
                  </a:moveTo>
                  <a:lnTo>
                    <a:pt x="596900" y="712978"/>
                  </a:lnTo>
                  <a:lnTo>
                    <a:pt x="596900" y="700278"/>
                  </a:lnTo>
                  <a:lnTo>
                    <a:pt x="609600" y="700278"/>
                  </a:lnTo>
                  <a:close/>
                  <a:moveTo>
                    <a:pt x="584200" y="700278"/>
                  </a:moveTo>
                  <a:lnTo>
                    <a:pt x="571500" y="700278"/>
                  </a:lnTo>
                  <a:lnTo>
                    <a:pt x="571500" y="687578"/>
                  </a:lnTo>
                  <a:lnTo>
                    <a:pt x="584200" y="687578"/>
                  </a:lnTo>
                  <a:close/>
                  <a:moveTo>
                    <a:pt x="558800" y="687578"/>
                  </a:moveTo>
                  <a:lnTo>
                    <a:pt x="546100" y="687578"/>
                  </a:lnTo>
                  <a:lnTo>
                    <a:pt x="546100" y="674878"/>
                  </a:lnTo>
                  <a:lnTo>
                    <a:pt x="558800" y="674878"/>
                  </a:lnTo>
                  <a:close/>
                  <a:moveTo>
                    <a:pt x="533400" y="674878"/>
                  </a:moveTo>
                  <a:lnTo>
                    <a:pt x="520700" y="674878"/>
                  </a:lnTo>
                  <a:lnTo>
                    <a:pt x="520700" y="662178"/>
                  </a:lnTo>
                  <a:lnTo>
                    <a:pt x="533400" y="662178"/>
                  </a:lnTo>
                  <a:close/>
                  <a:moveTo>
                    <a:pt x="508000" y="662178"/>
                  </a:moveTo>
                  <a:lnTo>
                    <a:pt x="495300" y="662178"/>
                  </a:lnTo>
                  <a:lnTo>
                    <a:pt x="495300" y="649478"/>
                  </a:lnTo>
                  <a:lnTo>
                    <a:pt x="508000" y="649478"/>
                  </a:lnTo>
                  <a:close/>
                  <a:moveTo>
                    <a:pt x="482600" y="649478"/>
                  </a:moveTo>
                  <a:lnTo>
                    <a:pt x="469900" y="649478"/>
                  </a:lnTo>
                  <a:lnTo>
                    <a:pt x="469900" y="636778"/>
                  </a:lnTo>
                  <a:lnTo>
                    <a:pt x="482600" y="636778"/>
                  </a:lnTo>
                  <a:close/>
                  <a:moveTo>
                    <a:pt x="457200" y="636778"/>
                  </a:moveTo>
                  <a:lnTo>
                    <a:pt x="444500" y="636778"/>
                  </a:lnTo>
                  <a:lnTo>
                    <a:pt x="444500" y="624078"/>
                  </a:lnTo>
                  <a:lnTo>
                    <a:pt x="457200" y="624078"/>
                  </a:lnTo>
                  <a:close/>
                  <a:moveTo>
                    <a:pt x="431800" y="624078"/>
                  </a:moveTo>
                  <a:lnTo>
                    <a:pt x="419100" y="624078"/>
                  </a:lnTo>
                  <a:lnTo>
                    <a:pt x="419100" y="611378"/>
                  </a:lnTo>
                  <a:lnTo>
                    <a:pt x="431800" y="611378"/>
                  </a:lnTo>
                  <a:close/>
                  <a:moveTo>
                    <a:pt x="406400" y="611378"/>
                  </a:moveTo>
                  <a:lnTo>
                    <a:pt x="393700" y="611378"/>
                  </a:lnTo>
                  <a:lnTo>
                    <a:pt x="393700" y="598678"/>
                  </a:lnTo>
                  <a:lnTo>
                    <a:pt x="406400" y="598678"/>
                  </a:lnTo>
                  <a:close/>
                  <a:moveTo>
                    <a:pt x="381000" y="598678"/>
                  </a:moveTo>
                  <a:lnTo>
                    <a:pt x="368300" y="598678"/>
                  </a:lnTo>
                  <a:lnTo>
                    <a:pt x="368300" y="585978"/>
                  </a:lnTo>
                  <a:lnTo>
                    <a:pt x="381000" y="585978"/>
                  </a:lnTo>
                  <a:close/>
                  <a:moveTo>
                    <a:pt x="355600" y="585978"/>
                  </a:moveTo>
                  <a:lnTo>
                    <a:pt x="342900" y="585978"/>
                  </a:lnTo>
                  <a:lnTo>
                    <a:pt x="342900" y="573278"/>
                  </a:lnTo>
                  <a:lnTo>
                    <a:pt x="355600" y="573278"/>
                  </a:lnTo>
                  <a:close/>
                  <a:moveTo>
                    <a:pt x="330200" y="573278"/>
                  </a:moveTo>
                  <a:lnTo>
                    <a:pt x="317500" y="573278"/>
                  </a:lnTo>
                  <a:lnTo>
                    <a:pt x="317500" y="560578"/>
                  </a:lnTo>
                  <a:lnTo>
                    <a:pt x="330200" y="560578"/>
                  </a:lnTo>
                  <a:close/>
                  <a:moveTo>
                    <a:pt x="304800" y="560578"/>
                  </a:moveTo>
                  <a:lnTo>
                    <a:pt x="292100" y="560578"/>
                  </a:lnTo>
                  <a:lnTo>
                    <a:pt x="292100" y="547878"/>
                  </a:lnTo>
                  <a:lnTo>
                    <a:pt x="304800" y="547878"/>
                  </a:lnTo>
                  <a:close/>
                  <a:moveTo>
                    <a:pt x="279400" y="547878"/>
                  </a:moveTo>
                  <a:lnTo>
                    <a:pt x="266700" y="547878"/>
                  </a:lnTo>
                  <a:lnTo>
                    <a:pt x="266700" y="535178"/>
                  </a:lnTo>
                  <a:lnTo>
                    <a:pt x="279400" y="535178"/>
                  </a:lnTo>
                  <a:close/>
                  <a:moveTo>
                    <a:pt x="254000" y="535178"/>
                  </a:moveTo>
                  <a:lnTo>
                    <a:pt x="241300" y="535178"/>
                  </a:lnTo>
                  <a:lnTo>
                    <a:pt x="241300" y="522478"/>
                  </a:lnTo>
                  <a:lnTo>
                    <a:pt x="254000" y="522478"/>
                  </a:lnTo>
                  <a:close/>
                  <a:moveTo>
                    <a:pt x="228600" y="522478"/>
                  </a:moveTo>
                  <a:lnTo>
                    <a:pt x="215900" y="522478"/>
                  </a:lnTo>
                  <a:lnTo>
                    <a:pt x="215900" y="509778"/>
                  </a:lnTo>
                  <a:lnTo>
                    <a:pt x="228600" y="509778"/>
                  </a:lnTo>
                  <a:close/>
                  <a:moveTo>
                    <a:pt x="203200" y="509778"/>
                  </a:moveTo>
                  <a:lnTo>
                    <a:pt x="190500" y="509778"/>
                  </a:lnTo>
                  <a:lnTo>
                    <a:pt x="190500" y="497078"/>
                  </a:lnTo>
                  <a:lnTo>
                    <a:pt x="203200" y="497078"/>
                  </a:lnTo>
                  <a:close/>
                  <a:moveTo>
                    <a:pt x="177800" y="497078"/>
                  </a:moveTo>
                  <a:lnTo>
                    <a:pt x="165100" y="497078"/>
                  </a:lnTo>
                  <a:lnTo>
                    <a:pt x="165100" y="484378"/>
                  </a:lnTo>
                  <a:lnTo>
                    <a:pt x="177800" y="484378"/>
                  </a:lnTo>
                  <a:close/>
                  <a:moveTo>
                    <a:pt x="152400" y="484378"/>
                  </a:moveTo>
                  <a:lnTo>
                    <a:pt x="139700" y="484378"/>
                  </a:lnTo>
                  <a:lnTo>
                    <a:pt x="139700" y="471678"/>
                  </a:lnTo>
                  <a:lnTo>
                    <a:pt x="152400" y="471678"/>
                  </a:lnTo>
                  <a:close/>
                  <a:moveTo>
                    <a:pt x="127000" y="471678"/>
                  </a:moveTo>
                  <a:lnTo>
                    <a:pt x="114300" y="471678"/>
                  </a:lnTo>
                  <a:lnTo>
                    <a:pt x="114300" y="458978"/>
                  </a:lnTo>
                  <a:lnTo>
                    <a:pt x="127000" y="458978"/>
                  </a:lnTo>
                  <a:close/>
                  <a:moveTo>
                    <a:pt x="101600" y="458978"/>
                  </a:moveTo>
                  <a:lnTo>
                    <a:pt x="88900" y="458978"/>
                  </a:lnTo>
                  <a:lnTo>
                    <a:pt x="88900" y="446278"/>
                  </a:lnTo>
                  <a:lnTo>
                    <a:pt x="101600" y="446278"/>
                  </a:lnTo>
                  <a:close/>
                  <a:moveTo>
                    <a:pt x="76200" y="446278"/>
                  </a:moveTo>
                  <a:lnTo>
                    <a:pt x="63500" y="446278"/>
                  </a:lnTo>
                  <a:lnTo>
                    <a:pt x="63500" y="433578"/>
                  </a:lnTo>
                  <a:lnTo>
                    <a:pt x="76200" y="433578"/>
                  </a:lnTo>
                  <a:close/>
                  <a:moveTo>
                    <a:pt x="50800" y="433578"/>
                  </a:moveTo>
                  <a:lnTo>
                    <a:pt x="38100" y="433578"/>
                  </a:lnTo>
                  <a:lnTo>
                    <a:pt x="38100" y="420878"/>
                  </a:lnTo>
                  <a:lnTo>
                    <a:pt x="50800" y="420878"/>
                  </a:lnTo>
                  <a:close/>
                  <a:moveTo>
                    <a:pt x="25400" y="420878"/>
                  </a:moveTo>
                  <a:lnTo>
                    <a:pt x="12700" y="420878"/>
                  </a:lnTo>
                  <a:lnTo>
                    <a:pt x="12700" y="408178"/>
                  </a:lnTo>
                  <a:lnTo>
                    <a:pt x="25400" y="408178"/>
                  </a:lnTo>
                  <a:close/>
                  <a:moveTo>
                    <a:pt x="0" y="408178"/>
                  </a:moveTo>
                  <a:lnTo>
                    <a:pt x="1117092" y="408178"/>
                  </a:lnTo>
                  <a:cubicBezTo>
                    <a:pt x="1113536" y="408178"/>
                    <a:pt x="1110742" y="405384"/>
                    <a:pt x="1110742" y="401828"/>
                  </a:cubicBezTo>
                  <a:lnTo>
                    <a:pt x="1110742" y="389763"/>
                  </a:lnTo>
                  <a:lnTo>
                    <a:pt x="1123442" y="389763"/>
                  </a:lnTo>
                  <a:lnTo>
                    <a:pt x="1123442" y="401828"/>
                  </a:lnTo>
                  <a:lnTo>
                    <a:pt x="1117092" y="401828"/>
                  </a:lnTo>
                  <a:lnTo>
                    <a:pt x="1117092" y="395478"/>
                  </a:lnTo>
                  <a:lnTo>
                    <a:pt x="1117727" y="395478"/>
                  </a:lnTo>
                  <a:close/>
                  <a:moveTo>
                    <a:pt x="1110742" y="2193163"/>
                  </a:moveTo>
                  <a:lnTo>
                    <a:pt x="1110742" y="2180463"/>
                  </a:lnTo>
                  <a:lnTo>
                    <a:pt x="1123442" y="2180463"/>
                  </a:lnTo>
                  <a:lnTo>
                    <a:pt x="1123442" y="2193163"/>
                  </a:lnTo>
                  <a:close/>
                  <a:moveTo>
                    <a:pt x="1123442" y="2167763"/>
                  </a:moveTo>
                  <a:lnTo>
                    <a:pt x="1123442" y="2155063"/>
                  </a:lnTo>
                  <a:lnTo>
                    <a:pt x="1123442" y="2167763"/>
                  </a:lnTo>
                  <a:close/>
                  <a:moveTo>
                    <a:pt x="1123442" y="2142363"/>
                  </a:moveTo>
                  <a:lnTo>
                    <a:pt x="1123442" y="2129663"/>
                  </a:lnTo>
                  <a:lnTo>
                    <a:pt x="1123442" y="2142363"/>
                  </a:lnTo>
                  <a:close/>
                  <a:moveTo>
                    <a:pt x="1123442" y="2116963"/>
                  </a:moveTo>
                  <a:lnTo>
                    <a:pt x="1123442" y="2104263"/>
                  </a:lnTo>
                  <a:lnTo>
                    <a:pt x="1123442" y="2116963"/>
                  </a:lnTo>
                  <a:close/>
                  <a:moveTo>
                    <a:pt x="1123442" y="2091563"/>
                  </a:moveTo>
                  <a:lnTo>
                    <a:pt x="1123442" y="2078863"/>
                  </a:lnTo>
                  <a:lnTo>
                    <a:pt x="1123442" y="2091563"/>
                  </a:lnTo>
                  <a:close/>
                  <a:moveTo>
                    <a:pt x="1123442" y="2066163"/>
                  </a:moveTo>
                  <a:lnTo>
                    <a:pt x="1123442" y="2053463"/>
                  </a:lnTo>
                  <a:lnTo>
                    <a:pt x="1123442" y="2066163"/>
                  </a:lnTo>
                  <a:close/>
                  <a:moveTo>
                    <a:pt x="1123442" y="2040763"/>
                  </a:moveTo>
                  <a:lnTo>
                    <a:pt x="1123442" y="2028063"/>
                  </a:lnTo>
                  <a:lnTo>
                    <a:pt x="1123442" y="2040763"/>
                  </a:lnTo>
                  <a:close/>
                  <a:moveTo>
                    <a:pt x="1123442" y="2015363"/>
                  </a:moveTo>
                  <a:lnTo>
                    <a:pt x="1123442" y="2002663"/>
                  </a:lnTo>
                  <a:lnTo>
                    <a:pt x="1123442" y="2015363"/>
                  </a:lnTo>
                  <a:close/>
                  <a:moveTo>
                    <a:pt x="1123442" y="1989963"/>
                  </a:moveTo>
                  <a:lnTo>
                    <a:pt x="1123442" y="1977263"/>
                  </a:lnTo>
                  <a:lnTo>
                    <a:pt x="1123442" y="1989963"/>
                  </a:lnTo>
                  <a:close/>
                  <a:moveTo>
                    <a:pt x="1123442" y="1964563"/>
                  </a:moveTo>
                  <a:lnTo>
                    <a:pt x="1123442" y="1951863"/>
                  </a:lnTo>
                  <a:lnTo>
                    <a:pt x="1123442" y="1964563"/>
                  </a:lnTo>
                  <a:close/>
                  <a:moveTo>
                    <a:pt x="1123442" y="1939163"/>
                  </a:moveTo>
                  <a:lnTo>
                    <a:pt x="1123442" y="1926463"/>
                  </a:lnTo>
                  <a:lnTo>
                    <a:pt x="1123442" y="1939163"/>
                  </a:lnTo>
                  <a:close/>
                  <a:moveTo>
                    <a:pt x="1123442" y="1913763"/>
                  </a:moveTo>
                  <a:lnTo>
                    <a:pt x="1123442" y="1901063"/>
                  </a:lnTo>
                  <a:lnTo>
                    <a:pt x="1123442" y="1913763"/>
                  </a:lnTo>
                  <a:close/>
                  <a:moveTo>
                    <a:pt x="1123442" y="1888363"/>
                  </a:moveTo>
                  <a:lnTo>
                    <a:pt x="1123442" y="1875663"/>
                  </a:lnTo>
                  <a:lnTo>
                    <a:pt x="1123442" y="1888363"/>
                  </a:lnTo>
                  <a:close/>
                  <a:moveTo>
                    <a:pt x="1123442" y="1862963"/>
                  </a:moveTo>
                  <a:lnTo>
                    <a:pt x="1123442" y="1850263"/>
                  </a:lnTo>
                  <a:lnTo>
                    <a:pt x="1123442" y="1862963"/>
                  </a:lnTo>
                  <a:close/>
                  <a:moveTo>
                    <a:pt x="1123442" y="1837563"/>
                  </a:moveTo>
                  <a:lnTo>
                    <a:pt x="1123442" y="1824863"/>
                  </a:lnTo>
                  <a:lnTo>
                    <a:pt x="1123442" y="1837563"/>
                  </a:lnTo>
                  <a:close/>
                  <a:moveTo>
                    <a:pt x="1123442" y="1812163"/>
                  </a:moveTo>
                  <a:lnTo>
                    <a:pt x="1123442" y="1799463"/>
                  </a:lnTo>
                  <a:lnTo>
                    <a:pt x="1123442" y="1812163"/>
                  </a:lnTo>
                  <a:close/>
                  <a:moveTo>
                    <a:pt x="1123442" y="1786763"/>
                  </a:moveTo>
                  <a:lnTo>
                    <a:pt x="1123442" y="1774063"/>
                  </a:lnTo>
                  <a:lnTo>
                    <a:pt x="1123442" y="1786763"/>
                  </a:lnTo>
                  <a:close/>
                  <a:moveTo>
                    <a:pt x="1123442" y="1761363"/>
                  </a:moveTo>
                  <a:lnTo>
                    <a:pt x="1123442" y="1748663"/>
                  </a:lnTo>
                  <a:lnTo>
                    <a:pt x="1123442" y="1761363"/>
                  </a:lnTo>
                  <a:close/>
                  <a:moveTo>
                    <a:pt x="1123442" y="1735963"/>
                  </a:moveTo>
                  <a:lnTo>
                    <a:pt x="1123442" y="1723263"/>
                  </a:lnTo>
                  <a:lnTo>
                    <a:pt x="1123442" y="1735963"/>
                  </a:lnTo>
                  <a:close/>
                  <a:moveTo>
                    <a:pt x="1123442" y="1710563"/>
                  </a:moveTo>
                  <a:lnTo>
                    <a:pt x="1123442" y="1697863"/>
                  </a:lnTo>
                  <a:lnTo>
                    <a:pt x="1123442" y="1710563"/>
                  </a:lnTo>
                  <a:close/>
                  <a:moveTo>
                    <a:pt x="1123442" y="1685163"/>
                  </a:moveTo>
                  <a:lnTo>
                    <a:pt x="1123442" y="1672463"/>
                  </a:lnTo>
                  <a:lnTo>
                    <a:pt x="1123442" y="1685163"/>
                  </a:lnTo>
                  <a:close/>
                  <a:moveTo>
                    <a:pt x="1123442" y="1659763"/>
                  </a:moveTo>
                  <a:lnTo>
                    <a:pt x="1123442" y="1647063"/>
                  </a:lnTo>
                  <a:lnTo>
                    <a:pt x="1123442" y="1659763"/>
                  </a:lnTo>
                  <a:close/>
                  <a:moveTo>
                    <a:pt x="1123442" y="1634363"/>
                  </a:moveTo>
                  <a:lnTo>
                    <a:pt x="1123442" y="1621663"/>
                  </a:lnTo>
                  <a:lnTo>
                    <a:pt x="1123442" y="1634363"/>
                  </a:lnTo>
                  <a:close/>
                  <a:moveTo>
                    <a:pt x="1123442" y="1608963"/>
                  </a:moveTo>
                  <a:lnTo>
                    <a:pt x="1123442" y="1596263"/>
                  </a:lnTo>
                  <a:lnTo>
                    <a:pt x="1123442" y="1608963"/>
                  </a:lnTo>
                  <a:close/>
                  <a:moveTo>
                    <a:pt x="1123442" y="1583563"/>
                  </a:moveTo>
                  <a:lnTo>
                    <a:pt x="1123442" y="1570863"/>
                  </a:lnTo>
                  <a:lnTo>
                    <a:pt x="1123442" y="1583563"/>
                  </a:lnTo>
                  <a:close/>
                  <a:moveTo>
                    <a:pt x="1123442" y="1558163"/>
                  </a:moveTo>
                  <a:lnTo>
                    <a:pt x="1123442" y="1545463"/>
                  </a:lnTo>
                  <a:lnTo>
                    <a:pt x="1123442" y="1558163"/>
                  </a:lnTo>
                  <a:close/>
                  <a:moveTo>
                    <a:pt x="1123442" y="1532763"/>
                  </a:moveTo>
                  <a:lnTo>
                    <a:pt x="1123442" y="1520063"/>
                  </a:lnTo>
                  <a:lnTo>
                    <a:pt x="1123442" y="1532763"/>
                  </a:lnTo>
                  <a:close/>
                  <a:moveTo>
                    <a:pt x="1123442" y="1507363"/>
                  </a:moveTo>
                  <a:lnTo>
                    <a:pt x="1123442" y="1494663"/>
                  </a:lnTo>
                  <a:lnTo>
                    <a:pt x="1123442" y="1507363"/>
                  </a:lnTo>
                  <a:close/>
                  <a:moveTo>
                    <a:pt x="1123442" y="1481963"/>
                  </a:moveTo>
                  <a:lnTo>
                    <a:pt x="1123442" y="1469263"/>
                  </a:lnTo>
                  <a:lnTo>
                    <a:pt x="1123442" y="1481963"/>
                  </a:lnTo>
                  <a:close/>
                  <a:moveTo>
                    <a:pt x="1123442" y="1456563"/>
                  </a:moveTo>
                  <a:lnTo>
                    <a:pt x="1123442" y="1443863"/>
                  </a:lnTo>
                  <a:lnTo>
                    <a:pt x="1123442" y="1456563"/>
                  </a:lnTo>
                  <a:close/>
                  <a:moveTo>
                    <a:pt x="1123442" y="1431163"/>
                  </a:moveTo>
                  <a:lnTo>
                    <a:pt x="1123442" y="1418463"/>
                  </a:lnTo>
                  <a:lnTo>
                    <a:pt x="1123442" y="1431163"/>
                  </a:lnTo>
                  <a:close/>
                  <a:moveTo>
                    <a:pt x="1123442" y="1405763"/>
                  </a:moveTo>
                  <a:lnTo>
                    <a:pt x="1123442" y="1393063"/>
                  </a:lnTo>
                  <a:lnTo>
                    <a:pt x="1123442" y="1405763"/>
                  </a:lnTo>
                  <a:close/>
                  <a:moveTo>
                    <a:pt x="1123442" y="1380363"/>
                  </a:moveTo>
                  <a:lnTo>
                    <a:pt x="1123442" y="1367663"/>
                  </a:lnTo>
                  <a:lnTo>
                    <a:pt x="1123442" y="1380363"/>
                  </a:lnTo>
                  <a:close/>
                  <a:moveTo>
                    <a:pt x="1123442" y="1354963"/>
                  </a:moveTo>
                  <a:lnTo>
                    <a:pt x="1123442" y="1342263"/>
                  </a:lnTo>
                  <a:lnTo>
                    <a:pt x="1123442" y="1354963"/>
                  </a:lnTo>
                  <a:close/>
                  <a:moveTo>
                    <a:pt x="1123442" y="1329563"/>
                  </a:moveTo>
                  <a:lnTo>
                    <a:pt x="1123442" y="1316863"/>
                  </a:lnTo>
                  <a:lnTo>
                    <a:pt x="1123442" y="1329563"/>
                  </a:lnTo>
                  <a:close/>
                  <a:moveTo>
                    <a:pt x="1123442" y="1304163"/>
                  </a:moveTo>
                  <a:lnTo>
                    <a:pt x="1123442" y="1291463"/>
                  </a:lnTo>
                  <a:lnTo>
                    <a:pt x="1123442" y="1304163"/>
                  </a:lnTo>
                  <a:close/>
                  <a:moveTo>
                    <a:pt x="1123442" y="1278763"/>
                  </a:moveTo>
                  <a:lnTo>
                    <a:pt x="1123442" y="1266063"/>
                  </a:lnTo>
                  <a:lnTo>
                    <a:pt x="1123442" y="1278763"/>
                  </a:lnTo>
                  <a:close/>
                  <a:moveTo>
                    <a:pt x="1123442" y="1253363"/>
                  </a:moveTo>
                  <a:lnTo>
                    <a:pt x="1123442" y="1240663"/>
                  </a:lnTo>
                  <a:lnTo>
                    <a:pt x="1123442" y="1253363"/>
                  </a:lnTo>
                  <a:close/>
                  <a:moveTo>
                    <a:pt x="1123442" y="1227963"/>
                  </a:moveTo>
                  <a:lnTo>
                    <a:pt x="1123442" y="1215263"/>
                  </a:lnTo>
                  <a:lnTo>
                    <a:pt x="1123442" y="1227963"/>
                  </a:lnTo>
                  <a:close/>
                  <a:moveTo>
                    <a:pt x="1123442" y="1202563"/>
                  </a:moveTo>
                  <a:lnTo>
                    <a:pt x="1123442" y="1189863"/>
                  </a:lnTo>
                  <a:lnTo>
                    <a:pt x="1123442" y="1202563"/>
                  </a:lnTo>
                  <a:close/>
                  <a:moveTo>
                    <a:pt x="1123442" y="1177163"/>
                  </a:moveTo>
                  <a:lnTo>
                    <a:pt x="1123442" y="1164463"/>
                  </a:lnTo>
                  <a:lnTo>
                    <a:pt x="1123442" y="1177163"/>
                  </a:lnTo>
                  <a:close/>
                  <a:moveTo>
                    <a:pt x="1123442" y="1151763"/>
                  </a:moveTo>
                  <a:lnTo>
                    <a:pt x="1123442" y="1139063"/>
                  </a:lnTo>
                  <a:lnTo>
                    <a:pt x="1123442" y="1151763"/>
                  </a:lnTo>
                  <a:close/>
                  <a:moveTo>
                    <a:pt x="1123442" y="1126363"/>
                  </a:moveTo>
                  <a:lnTo>
                    <a:pt x="1123442" y="1113663"/>
                  </a:lnTo>
                  <a:lnTo>
                    <a:pt x="1123442" y="1126363"/>
                  </a:lnTo>
                  <a:close/>
                  <a:moveTo>
                    <a:pt x="1123442" y="1100963"/>
                  </a:moveTo>
                  <a:lnTo>
                    <a:pt x="1123442" y="1088263"/>
                  </a:lnTo>
                  <a:lnTo>
                    <a:pt x="1123442" y="1100963"/>
                  </a:lnTo>
                  <a:close/>
                  <a:moveTo>
                    <a:pt x="1123442" y="1075563"/>
                  </a:moveTo>
                  <a:lnTo>
                    <a:pt x="1123442" y="1062863"/>
                  </a:lnTo>
                  <a:lnTo>
                    <a:pt x="1123442" y="1075563"/>
                  </a:lnTo>
                  <a:close/>
                  <a:moveTo>
                    <a:pt x="1123442" y="1050163"/>
                  </a:moveTo>
                  <a:lnTo>
                    <a:pt x="1123442" y="1037463"/>
                  </a:lnTo>
                  <a:lnTo>
                    <a:pt x="1123442" y="1050163"/>
                  </a:lnTo>
                  <a:close/>
                  <a:moveTo>
                    <a:pt x="1123442" y="1024763"/>
                  </a:moveTo>
                  <a:lnTo>
                    <a:pt x="1123442" y="1012063"/>
                  </a:lnTo>
                  <a:lnTo>
                    <a:pt x="1123442" y="1024763"/>
                  </a:lnTo>
                  <a:close/>
                  <a:moveTo>
                    <a:pt x="1123442" y="999363"/>
                  </a:moveTo>
                  <a:lnTo>
                    <a:pt x="1123442" y="986663"/>
                  </a:lnTo>
                  <a:lnTo>
                    <a:pt x="1123442" y="999363"/>
                  </a:lnTo>
                  <a:close/>
                  <a:moveTo>
                    <a:pt x="1123442" y="973963"/>
                  </a:moveTo>
                  <a:lnTo>
                    <a:pt x="1123442" y="961263"/>
                  </a:lnTo>
                  <a:lnTo>
                    <a:pt x="1123442" y="973963"/>
                  </a:lnTo>
                  <a:close/>
                  <a:moveTo>
                    <a:pt x="1123442" y="948563"/>
                  </a:moveTo>
                  <a:lnTo>
                    <a:pt x="1123442" y="935863"/>
                  </a:lnTo>
                  <a:lnTo>
                    <a:pt x="1123442" y="948563"/>
                  </a:lnTo>
                  <a:close/>
                  <a:moveTo>
                    <a:pt x="1123442" y="923163"/>
                  </a:moveTo>
                  <a:lnTo>
                    <a:pt x="1123442" y="910463"/>
                  </a:lnTo>
                  <a:lnTo>
                    <a:pt x="1123442" y="923163"/>
                  </a:lnTo>
                  <a:close/>
                  <a:moveTo>
                    <a:pt x="1123442" y="897763"/>
                  </a:moveTo>
                  <a:lnTo>
                    <a:pt x="1123442" y="885063"/>
                  </a:lnTo>
                  <a:lnTo>
                    <a:pt x="1123442" y="897763"/>
                  </a:lnTo>
                  <a:close/>
                  <a:moveTo>
                    <a:pt x="1123442" y="872363"/>
                  </a:moveTo>
                  <a:lnTo>
                    <a:pt x="1123442" y="859663"/>
                  </a:lnTo>
                  <a:lnTo>
                    <a:pt x="1123442" y="872363"/>
                  </a:lnTo>
                  <a:close/>
                  <a:moveTo>
                    <a:pt x="1123442" y="846963"/>
                  </a:moveTo>
                  <a:lnTo>
                    <a:pt x="1123442" y="834263"/>
                  </a:lnTo>
                  <a:lnTo>
                    <a:pt x="1123442" y="846963"/>
                  </a:lnTo>
                  <a:close/>
                  <a:moveTo>
                    <a:pt x="1123442" y="821563"/>
                  </a:moveTo>
                  <a:lnTo>
                    <a:pt x="1123442" y="808863"/>
                  </a:lnTo>
                  <a:lnTo>
                    <a:pt x="1123442" y="821563"/>
                  </a:lnTo>
                  <a:close/>
                  <a:moveTo>
                    <a:pt x="1123442" y="796163"/>
                  </a:moveTo>
                  <a:lnTo>
                    <a:pt x="1123442" y="783463"/>
                  </a:lnTo>
                  <a:lnTo>
                    <a:pt x="1123442" y="796163"/>
                  </a:lnTo>
                  <a:close/>
                  <a:moveTo>
                    <a:pt x="1123442" y="770763"/>
                  </a:moveTo>
                  <a:lnTo>
                    <a:pt x="1123442" y="758063"/>
                  </a:lnTo>
                  <a:lnTo>
                    <a:pt x="1123442" y="770763"/>
                  </a:lnTo>
                  <a:close/>
                  <a:moveTo>
                    <a:pt x="1123442" y="745363"/>
                  </a:moveTo>
                  <a:lnTo>
                    <a:pt x="1123442" y="732663"/>
                  </a:lnTo>
                  <a:lnTo>
                    <a:pt x="1123442" y="745363"/>
                  </a:lnTo>
                  <a:close/>
                  <a:moveTo>
                    <a:pt x="1123442" y="719963"/>
                  </a:moveTo>
                  <a:lnTo>
                    <a:pt x="1123442" y="707263"/>
                  </a:lnTo>
                  <a:lnTo>
                    <a:pt x="1123442" y="719963"/>
                  </a:lnTo>
                  <a:close/>
                  <a:moveTo>
                    <a:pt x="1123442" y="694563"/>
                  </a:moveTo>
                  <a:lnTo>
                    <a:pt x="1123442" y="681863"/>
                  </a:lnTo>
                  <a:lnTo>
                    <a:pt x="1123442" y="694563"/>
                  </a:lnTo>
                  <a:close/>
                  <a:moveTo>
                    <a:pt x="1123442" y="669163"/>
                  </a:moveTo>
                  <a:lnTo>
                    <a:pt x="1123442" y="656463"/>
                  </a:lnTo>
                  <a:lnTo>
                    <a:pt x="1123442" y="669163"/>
                  </a:lnTo>
                  <a:close/>
                  <a:moveTo>
                    <a:pt x="1123442" y="643763"/>
                  </a:moveTo>
                  <a:lnTo>
                    <a:pt x="1123442" y="631063"/>
                  </a:lnTo>
                  <a:lnTo>
                    <a:pt x="1123442" y="643763"/>
                  </a:lnTo>
                  <a:close/>
                  <a:moveTo>
                    <a:pt x="1123442" y="618363"/>
                  </a:moveTo>
                  <a:lnTo>
                    <a:pt x="1123442" y="605663"/>
                  </a:lnTo>
                  <a:lnTo>
                    <a:pt x="1123442" y="618363"/>
                  </a:lnTo>
                  <a:close/>
                  <a:moveTo>
                    <a:pt x="1123442" y="592963"/>
                  </a:moveTo>
                  <a:lnTo>
                    <a:pt x="1123442" y="580263"/>
                  </a:lnTo>
                  <a:lnTo>
                    <a:pt x="1123442" y="592963"/>
                  </a:lnTo>
                  <a:close/>
                  <a:moveTo>
                    <a:pt x="1123442" y="567563"/>
                  </a:moveTo>
                  <a:lnTo>
                    <a:pt x="1123442" y="554863"/>
                  </a:lnTo>
                  <a:lnTo>
                    <a:pt x="1123442" y="567563"/>
                  </a:lnTo>
                  <a:close/>
                  <a:moveTo>
                    <a:pt x="1123442" y="542163"/>
                  </a:moveTo>
                  <a:lnTo>
                    <a:pt x="1123442" y="529463"/>
                  </a:lnTo>
                  <a:lnTo>
                    <a:pt x="1123442" y="542163"/>
                  </a:lnTo>
                  <a:close/>
                  <a:moveTo>
                    <a:pt x="1123442" y="516763"/>
                  </a:moveTo>
                  <a:lnTo>
                    <a:pt x="1123442" y="504063"/>
                  </a:lnTo>
                  <a:lnTo>
                    <a:pt x="1123442" y="516763"/>
                  </a:lnTo>
                  <a:close/>
                  <a:moveTo>
                    <a:pt x="1123442" y="491363"/>
                  </a:moveTo>
                  <a:lnTo>
                    <a:pt x="1123442" y="478663"/>
                  </a:lnTo>
                  <a:lnTo>
                    <a:pt x="1123442" y="491363"/>
                  </a:lnTo>
                  <a:close/>
                  <a:moveTo>
                    <a:pt x="1123442" y="465963"/>
                  </a:moveTo>
                  <a:lnTo>
                    <a:pt x="1123442" y="453263"/>
                  </a:lnTo>
                  <a:lnTo>
                    <a:pt x="1123442" y="465963"/>
                  </a:lnTo>
                  <a:close/>
                  <a:moveTo>
                    <a:pt x="1123442" y="440563"/>
                  </a:moveTo>
                  <a:lnTo>
                    <a:pt x="1123442" y="427863"/>
                  </a:lnTo>
                  <a:lnTo>
                    <a:pt x="1123442" y="440563"/>
                  </a:lnTo>
                  <a:close/>
                  <a:moveTo>
                    <a:pt x="1123442" y="415163"/>
                  </a:moveTo>
                  <a:lnTo>
                    <a:pt x="1123442" y="402463"/>
                  </a:lnTo>
                  <a:lnTo>
                    <a:pt x="1123442" y="415163"/>
                  </a:lnTo>
                  <a:close/>
                  <a:moveTo>
                    <a:pt x="1123442" y="389763"/>
                  </a:moveTo>
                  <a:lnTo>
                    <a:pt x="1123442" y="377063"/>
                  </a:lnTo>
                  <a:lnTo>
                    <a:pt x="1123442" y="389763"/>
                  </a:lnTo>
                  <a:close/>
                  <a:moveTo>
                    <a:pt x="1123442" y="364363"/>
                  </a:moveTo>
                  <a:lnTo>
                    <a:pt x="1123442" y="351663"/>
                  </a:lnTo>
                  <a:lnTo>
                    <a:pt x="1123442" y="364363"/>
                  </a:lnTo>
                  <a:close/>
                  <a:moveTo>
                    <a:pt x="1123442" y="338963"/>
                  </a:moveTo>
                  <a:lnTo>
                    <a:pt x="1123442" y="326263"/>
                  </a:lnTo>
                  <a:lnTo>
                    <a:pt x="1123442" y="338963"/>
                  </a:lnTo>
                  <a:close/>
                  <a:moveTo>
                    <a:pt x="1123442" y="313563"/>
                  </a:moveTo>
                  <a:lnTo>
                    <a:pt x="1123442" y="300863"/>
                  </a:lnTo>
                  <a:lnTo>
                    <a:pt x="1123442" y="313563"/>
                  </a:lnTo>
                  <a:close/>
                  <a:moveTo>
                    <a:pt x="1123442" y="288163"/>
                  </a:moveTo>
                  <a:lnTo>
                    <a:pt x="1123442" y="275463"/>
                  </a:lnTo>
                  <a:lnTo>
                    <a:pt x="1123442" y="288163"/>
                  </a:lnTo>
                  <a:close/>
                  <a:moveTo>
                    <a:pt x="1123442" y="262763"/>
                  </a:moveTo>
                  <a:lnTo>
                    <a:pt x="1123442" y="250063"/>
                  </a:lnTo>
                  <a:lnTo>
                    <a:pt x="1123442" y="262763"/>
                  </a:lnTo>
                  <a:close/>
                  <a:moveTo>
                    <a:pt x="1123442" y="237363"/>
                  </a:moveTo>
                  <a:lnTo>
                    <a:pt x="1123442" y="224663"/>
                  </a:lnTo>
                  <a:lnTo>
                    <a:pt x="1123442" y="237363"/>
                  </a:lnTo>
                  <a:close/>
                  <a:moveTo>
                    <a:pt x="1123442" y="211963"/>
                  </a:moveTo>
                  <a:lnTo>
                    <a:pt x="1123442" y="199263"/>
                  </a:lnTo>
                  <a:lnTo>
                    <a:pt x="1123442" y="211963"/>
                  </a:lnTo>
                  <a:close/>
                  <a:moveTo>
                    <a:pt x="1123442" y="186563"/>
                  </a:moveTo>
                  <a:lnTo>
                    <a:pt x="1123442" y="173863"/>
                  </a:lnTo>
                  <a:lnTo>
                    <a:pt x="1123442" y="186563"/>
                  </a:lnTo>
                  <a:close/>
                  <a:moveTo>
                    <a:pt x="1123442" y="161163"/>
                  </a:moveTo>
                  <a:lnTo>
                    <a:pt x="1123442" y="148463"/>
                  </a:lnTo>
                  <a:lnTo>
                    <a:pt x="1123442" y="161163"/>
                  </a:lnTo>
                  <a:close/>
                  <a:moveTo>
                    <a:pt x="1123442" y="135763"/>
                  </a:moveTo>
                  <a:lnTo>
                    <a:pt x="1123442" y="123063"/>
                  </a:lnTo>
                  <a:lnTo>
                    <a:pt x="1123442" y="135763"/>
                  </a:lnTo>
                  <a:close/>
                  <a:moveTo>
                    <a:pt x="1123442" y="110363"/>
                  </a:moveTo>
                  <a:lnTo>
                    <a:pt x="1123442" y="97663"/>
                  </a:lnTo>
                  <a:lnTo>
                    <a:pt x="1123442" y="110363"/>
                  </a:lnTo>
                  <a:close/>
                  <a:moveTo>
                    <a:pt x="1123442" y="84963"/>
                  </a:moveTo>
                  <a:lnTo>
                    <a:pt x="1123442" y="72263"/>
                  </a:lnTo>
                  <a:lnTo>
                    <a:pt x="1123442" y="84963"/>
                  </a:lnTo>
                  <a:close/>
                  <a:moveTo>
                    <a:pt x="1123442" y="59563"/>
                  </a:moveTo>
                  <a:lnTo>
                    <a:pt x="1123442" y="46863"/>
                  </a:lnTo>
                  <a:lnTo>
                    <a:pt x="1123442" y="59563"/>
                  </a:lnTo>
                  <a:close/>
                  <a:moveTo>
                    <a:pt x="1123442" y="34163"/>
                  </a:moveTo>
                  <a:lnTo>
                    <a:pt x="1123442" y="21463"/>
                  </a:lnTo>
                  <a:lnTo>
                    <a:pt x="1123442" y="34163"/>
                  </a:lnTo>
                  <a:close/>
                  <a:moveTo>
                    <a:pt x="1123442" y="8763"/>
                  </a:moveTo>
                  <a:lnTo>
                    <a:pt x="1123442" y="6350"/>
                  </a:lnTo>
                  <a:cubicBezTo>
                    <a:pt x="1110742" y="2794"/>
                    <a:pt x="1113536" y="0"/>
                    <a:pt x="1117092" y="0"/>
                  </a:cubicBezTo>
                  <a:lnTo>
                    <a:pt x="1129792" y="0"/>
                  </a:lnTo>
                  <a:lnTo>
                    <a:pt x="1129792" y="12700"/>
                  </a:lnTo>
                  <a:lnTo>
                    <a:pt x="1117092" y="12700"/>
                  </a:lnTo>
                  <a:lnTo>
                    <a:pt x="1117092" y="6350"/>
                  </a:lnTo>
                  <a:lnTo>
                    <a:pt x="1123442" y="6350"/>
                  </a:lnTo>
                  <a:lnTo>
                    <a:pt x="1123442" y="8763"/>
                  </a:lnTo>
                  <a:close/>
                </a:path>
              </a:pathLst>
            </a:custGeom>
            <a:solidFill>
              <a:srgbClr val="FFFFFF"/>
            </a:solidFill>
          </p:spPr>
        </p:sp>
        <p:sp>
          <p:nvSpPr>
            <p:cNvPr name="TextBox 30" id="30"/>
            <p:cNvSpPr txBox="true"/>
            <p:nvPr/>
          </p:nvSpPr>
          <p:spPr>
            <a:xfrm>
              <a:off x="0" y="0"/>
              <a:ext cx="3695100" cy="22243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a:t>
              </a:r>
            </a:p>
          </p:txBody>
        </p:sp>
      </p:grpSp>
      <p:grpSp>
        <p:nvGrpSpPr>
          <p:cNvPr name="Group 31" id="31"/>
          <p:cNvGrpSpPr/>
          <p:nvPr/>
        </p:nvGrpSpPr>
        <p:grpSpPr>
          <a:xfrm rot="0">
            <a:off x="720512" y="11657112"/>
            <a:ext cx="2771325" cy="5294025"/>
            <a:chOff x="0" y="0"/>
            <a:chExt cx="3695100" cy="7058700"/>
          </a:xfrm>
        </p:grpSpPr>
        <p:sp>
          <p:nvSpPr>
            <p:cNvPr name="Freeform 32" id="32"/>
            <p:cNvSpPr/>
            <p:nvPr/>
          </p:nvSpPr>
          <p:spPr>
            <a:xfrm flipH="false" flipV="false" rot="0">
              <a:off x="6350" y="6350"/>
              <a:ext cx="3682365" cy="7045960"/>
            </a:xfrm>
            <a:custGeom>
              <a:avLst/>
              <a:gdLst/>
              <a:ahLst/>
              <a:cxnLst/>
              <a:rect r="r" b="b" t="t" l="l"/>
              <a:pathLst>
                <a:path h="7045960" w="3682365">
                  <a:moveTo>
                    <a:pt x="0" y="0"/>
                  </a:moveTo>
                  <a:lnTo>
                    <a:pt x="3682365" y="0"/>
                  </a:lnTo>
                  <a:lnTo>
                    <a:pt x="3682365" y="7045960"/>
                  </a:lnTo>
                  <a:lnTo>
                    <a:pt x="0" y="7045960"/>
                  </a:lnTo>
                  <a:close/>
                </a:path>
              </a:pathLst>
            </a:custGeom>
            <a:solidFill>
              <a:srgbClr val="FFFFFF"/>
            </a:solidFill>
          </p:spPr>
        </p:sp>
        <p:sp>
          <p:nvSpPr>
            <p:cNvPr name="Freeform 33" id="33"/>
            <p:cNvSpPr/>
            <p:nvPr/>
          </p:nvSpPr>
          <p:spPr>
            <a:xfrm flipH="false" flipV="false" rot="0">
              <a:off x="-3515233" y="0"/>
              <a:ext cx="7210298" cy="7071487"/>
            </a:xfrm>
            <a:custGeom>
              <a:avLst/>
              <a:gdLst/>
              <a:ahLst/>
              <a:cxnLst/>
              <a:rect r="r" b="b" t="t" l="l"/>
              <a:pathLst>
                <a:path h="7071487" w="7210298">
                  <a:moveTo>
                    <a:pt x="3546983" y="0"/>
                  </a:moveTo>
                  <a:lnTo>
                    <a:pt x="3559683" y="0"/>
                  </a:lnTo>
                  <a:lnTo>
                    <a:pt x="3559683" y="12700"/>
                  </a:lnTo>
                  <a:lnTo>
                    <a:pt x="3546983" y="12700"/>
                  </a:lnTo>
                  <a:close/>
                  <a:moveTo>
                    <a:pt x="3572383" y="12700"/>
                  </a:moveTo>
                  <a:lnTo>
                    <a:pt x="3585083" y="12700"/>
                  </a:lnTo>
                  <a:lnTo>
                    <a:pt x="3572383" y="12700"/>
                  </a:lnTo>
                  <a:close/>
                  <a:moveTo>
                    <a:pt x="3597783" y="12700"/>
                  </a:moveTo>
                  <a:lnTo>
                    <a:pt x="3610483" y="12700"/>
                  </a:lnTo>
                  <a:lnTo>
                    <a:pt x="3597783" y="12700"/>
                  </a:lnTo>
                  <a:close/>
                  <a:moveTo>
                    <a:pt x="3623183" y="12700"/>
                  </a:moveTo>
                  <a:lnTo>
                    <a:pt x="3635883" y="12700"/>
                  </a:lnTo>
                  <a:lnTo>
                    <a:pt x="3623183" y="12700"/>
                  </a:lnTo>
                  <a:close/>
                  <a:moveTo>
                    <a:pt x="3648583" y="12700"/>
                  </a:moveTo>
                  <a:lnTo>
                    <a:pt x="3661283" y="12700"/>
                  </a:lnTo>
                  <a:lnTo>
                    <a:pt x="3648583" y="12700"/>
                  </a:lnTo>
                  <a:close/>
                  <a:moveTo>
                    <a:pt x="3673983" y="12700"/>
                  </a:moveTo>
                  <a:lnTo>
                    <a:pt x="3686683" y="12700"/>
                  </a:lnTo>
                  <a:lnTo>
                    <a:pt x="3673983" y="12700"/>
                  </a:lnTo>
                  <a:close/>
                  <a:moveTo>
                    <a:pt x="3699383" y="12700"/>
                  </a:moveTo>
                  <a:lnTo>
                    <a:pt x="3712083" y="12700"/>
                  </a:lnTo>
                  <a:lnTo>
                    <a:pt x="3699383" y="12700"/>
                  </a:lnTo>
                  <a:close/>
                  <a:moveTo>
                    <a:pt x="3724783" y="12700"/>
                  </a:moveTo>
                  <a:lnTo>
                    <a:pt x="3737483" y="12700"/>
                  </a:lnTo>
                  <a:lnTo>
                    <a:pt x="3724783" y="12700"/>
                  </a:lnTo>
                  <a:close/>
                  <a:moveTo>
                    <a:pt x="3750183" y="12700"/>
                  </a:moveTo>
                  <a:lnTo>
                    <a:pt x="3762883" y="12700"/>
                  </a:lnTo>
                  <a:lnTo>
                    <a:pt x="3750183" y="12700"/>
                  </a:lnTo>
                  <a:close/>
                  <a:moveTo>
                    <a:pt x="3775583" y="12700"/>
                  </a:moveTo>
                  <a:lnTo>
                    <a:pt x="3788283" y="12700"/>
                  </a:lnTo>
                  <a:lnTo>
                    <a:pt x="3775583" y="12700"/>
                  </a:lnTo>
                  <a:close/>
                  <a:moveTo>
                    <a:pt x="3800983" y="12700"/>
                  </a:moveTo>
                  <a:lnTo>
                    <a:pt x="3813683" y="12700"/>
                  </a:lnTo>
                  <a:lnTo>
                    <a:pt x="3800983" y="12700"/>
                  </a:lnTo>
                  <a:close/>
                  <a:moveTo>
                    <a:pt x="3826383" y="12700"/>
                  </a:moveTo>
                  <a:lnTo>
                    <a:pt x="3839083" y="12700"/>
                  </a:lnTo>
                  <a:lnTo>
                    <a:pt x="3826383" y="12700"/>
                  </a:lnTo>
                  <a:close/>
                  <a:moveTo>
                    <a:pt x="3851783" y="12700"/>
                  </a:moveTo>
                  <a:lnTo>
                    <a:pt x="3864483" y="12700"/>
                  </a:lnTo>
                  <a:lnTo>
                    <a:pt x="3851783" y="12700"/>
                  </a:lnTo>
                  <a:close/>
                  <a:moveTo>
                    <a:pt x="3877183" y="12700"/>
                  </a:moveTo>
                  <a:lnTo>
                    <a:pt x="3889883" y="12700"/>
                  </a:lnTo>
                  <a:lnTo>
                    <a:pt x="3877183" y="12700"/>
                  </a:lnTo>
                  <a:close/>
                  <a:moveTo>
                    <a:pt x="3902583" y="12700"/>
                  </a:moveTo>
                  <a:lnTo>
                    <a:pt x="3915283" y="12700"/>
                  </a:lnTo>
                  <a:lnTo>
                    <a:pt x="3902583" y="12700"/>
                  </a:lnTo>
                  <a:close/>
                  <a:moveTo>
                    <a:pt x="3927983" y="12700"/>
                  </a:moveTo>
                  <a:lnTo>
                    <a:pt x="3940683" y="12700"/>
                  </a:lnTo>
                  <a:lnTo>
                    <a:pt x="3927983" y="12700"/>
                  </a:lnTo>
                  <a:close/>
                  <a:moveTo>
                    <a:pt x="3953383" y="12700"/>
                  </a:moveTo>
                  <a:lnTo>
                    <a:pt x="3966083" y="12700"/>
                  </a:lnTo>
                  <a:lnTo>
                    <a:pt x="3953383" y="12700"/>
                  </a:lnTo>
                  <a:close/>
                  <a:moveTo>
                    <a:pt x="3978783" y="12700"/>
                  </a:moveTo>
                  <a:lnTo>
                    <a:pt x="3991483" y="12700"/>
                  </a:lnTo>
                  <a:lnTo>
                    <a:pt x="3978783" y="12700"/>
                  </a:lnTo>
                  <a:close/>
                  <a:moveTo>
                    <a:pt x="4004183" y="12700"/>
                  </a:moveTo>
                  <a:lnTo>
                    <a:pt x="4016883" y="12700"/>
                  </a:lnTo>
                  <a:lnTo>
                    <a:pt x="4004183" y="12700"/>
                  </a:lnTo>
                  <a:close/>
                  <a:moveTo>
                    <a:pt x="4029583" y="12700"/>
                  </a:moveTo>
                  <a:lnTo>
                    <a:pt x="4042283" y="12700"/>
                  </a:lnTo>
                  <a:lnTo>
                    <a:pt x="4029583" y="12700"/>
                  </a:lnTo>
                  <a:close/>
                  <a:moveTo>
                    <a:pt x="4054983" y="12700"/>
                  </a:moveTo>
                  <a:lnTo>
                    <a:pt x="4067683" y="12700"/>
                  </a:lnTo>
                  <a:lnTo>
                    <a:pt x="4054983" y="12700"/>
                  </a:lnTo>
                  <a:close/>
                  <a:moveTo>
                    <a:pt x="4080383" y="12700"/>
                  </a:moveTo>
                  <a:lnTo>
                    <a:pt x="4093083" y="12700"/>
                  </a:lnTo>
                  <a:lnTo>
                    <a:pt x="4080383" y="12700"/>
                  </a:lnTo>
                  <a:close/>
                  <a:moveTo>
                    <a:pt x="4105783" y="12700"/>
                  </a:moveTo>
                  <a:lnTo>
                    <a:pt x="4118483" y="12700"/>
                  </a:lnTo>
                  <a:lnTo>
                    <a:pt x="4105783" y="12700"/>
                  </a:lnTo>
                  <a:close/>
                  <a:moveTo>
                    <a:pt x="4131183" y="12700"/>
                  </a:moveTo>
                  <a:lnTo>
                    <a:pt x="4143883" y="12700"/>
                  </a:lnTo>
                  <a:lnTo>
                    <a:pt x="4131183" y="12700"/>
                  </a:lnTo>
                  <a:close/>
                  <a:moveTo>
                    <a:pt x="4156583" y="12700"/>
                  </a:moveTo>
                  <a:lnTo>
                    <a:pt x="4169283" y="12700"/>
                  </a:lnTo>
                  <a:lnTo>
                    <a:pt x="4156583" y="12700"/>
                  </a:lnTo>
                  <a:close/>
                  <a:moveTo>
                    <a:pt x="4181983" y="12700"/>
                  </a:moveTo>
                  <a:lnTo>
                    <a:pt x="4194683" y="12700"/>
                  </a:lnTo>
                  <a:lnTo>
                    <a:pt x="4181983" y="12700"/>
                  </a:lnTo>
                  <a:close/>
                  <a:moveTo>
                    <a:pt x="4207383" y="12700"/>
                  </a:moveTo>
                  <a:lnTo>
                    <a:pt x="4220083" y="12700"/>
                  </a:lnTo>
                  <a:lnTo>
                    <a:pt x="4207383" y="12700"/>
                  </a:lnTo>
                  <a:close/>
                  <a:moveTo>
                    <a:pt x="4232783" y="12700"/>
                  </a:moveTo>
                  <a:lnTo>
                    <a:pt x="4245483" y="12700"/>
                  </a:lnTo>
                  <a:lnTo>
                    <a:pt x="4232783" y="12700"/>
                  </a:lnTo>
                  <a:close/>
                  <a:moveTo>
                    <a:pt x="4258183" y="12700"/>
                  </a:moveTo>
                  <a:lnTo>
                    <a:pt x="4270883" y="12700"/>
                  </a:lnTo>
                  <a:lnTo>
                    <a:pt x="4258183" y="12700"/>
                  </a:lnTo>
                  <a:close/>
                  <a:moveTo>
                    <a:pt x="4283583" y="12700"/>
                  </a:moveTo>
                  <a:lnTo>
                    <a:pt x="4296283" y="12700"/>
                  </a:lnTo>
                  <a:lnTo>
                    <a:pt x="4283583" y="12700"/>
                  </a:lnTo>
                  <a:close/>
                  <a:moveTo>
                    <a:pt x="4308983" y="12700"/>
                  </a:moveTo>
                  <a:lnTo>
                    <a:pt x="4321683" y="12700"/>
                  </a:lnTo>
                  <a:lnTo>
                    <a:pt x="4308983" y="12700"/>
                  </a:lnTo>
                  <a:close/>
                  <a:moveTo>
                    <a:pt x="4334383" y="12700"/>
                  </a:moveTo>
                  <a:lnTo>
                    <a:pt x="4347083" y="12700"/>
                  </a:lnTo>
                  <a:lnTo>
                    <a:pt x="4334383" y="12700"/>
                  </a:lnTo>
                  <a:close/>
                  <a:moveTo>
                    <a:pt x="4359783" y="12700"/>
                  </a:moveTo>
                  <a:lnTo>
                    <a:pt x="4372483" y="12700"/>
                  </a:lnTo>
                  <a:lnTo>
                    <a:pt x="4359783" y="12700"/>
                  </a:lnTo>
                  <a:close/>
                  <a:moveTo>
                    <a:pt x="4385183" y="12700"/>
                  </a:moveTo>
                  <a:lnTo>
                    <a:pt x="4397883" y="12700"/>
                  </a:lnTo>
                  <a:lnTo>
                    <a:pt x="4385183" y="12700"/>
                  </a:lnTo>
                  <a:close/>
                  <a:moveTo>
                    <a:pt x="4410583" y="12700"/>
                  </a:moveTo>
                  <a:lnTo>
                    <a:pt x="4423283" y="12700"/>
                  </a:lnTo>
                  <a:lnTo>
                    <a:pt x="4410583" y="12700"/>
                  </a:lnTo>
                  <a:close/>
                  <a:moveTo>
                    <a:pt x="4435983" y="12700"/>
                  </a:moveTo>
                  <a:lnTo>
                    <a:pt x="4448683" y="12700"/>
                  </a:lnTo>
                  <a:lnTo>
                    <a:pt x="4435983" y="12700"/>
                  </a:lnTo>
                  <a:close/>
                  <a:moveTo>
                    <a:pt x="4461383" y="12700"/>
                  </a:moveTo>
                  <a:lnTo>
                    <a:pt x="4474083" y="12700"/>
                  </a:lnTo>
                  <a:lnTo>
                    <a:pt x="4461383" y="12700"/>
                  </a:lnTo>
                  <a:close/>
                  <a:moveTo>
                    <a:pt x="4486783" y="12700"/>
                  </a:moveTo>
                  <a:lnTo>
                    <a:pt x="4499483" y="12700"/>
                  </a:lnTo>
                  <a:lnTo>
                    <a:pt x="4486783" y="12700"/>
                  </a:lnTo>
                  <a:close/>
                  <a:moveTo>
                    <a:pt x="4512183" y="12700"/>
                  </a:moveTo>
                  <a:lnTo>
                    <a:pt x="4524883" y="12700"/>
                  </a:lnTo>
                  <a:lnTo>
                    <a:pt x="4512183" y="12700"/>
                  </a:lnTo>
                  <a:close/>
                  <a:moveTo>
                    <a:pt x="4537583" y="12700"/>
                  </a:moveTo>
                  <a:lnTo>
                    <a:pt x="4550283" y="12700"/>
                  </a:lnTo>
                  <a:lnTo>
                    <a:pt x="4537583" y="12700"/>
                  </a:lnTo>
                  <a:close/>
                  <a:moveTo>
                    <a:pt x="4562983" y="12700"/>
                  </a:moveTo>
                  <a:lnTo>
                    <a:pt x="4575683" y="12700"/>
                  </a:lnTo>
                  <a:lnTo>
                    <a:pt x="4562983" y="12700"/>
                  </a:lnTo>
                  <a:close/>
                  <a:moveTo>
                    <a:pt x="4588383" y="12700"/>
                  </a:moveTo>
                  <a:lnTo>
                    <a:pt x="4601083" y="12700"/>
                  </a:lnTo>
                  <a:lnTo>
                    <a:pt x="4588383" y="12700"/>
                  </a:lnTo>
                  <a:close/>
                  <a:moveTo>
                    <a:pt x="4613783" y="12700"/>
                  </a:moveTo>
                  <a:lnTo>
                    <a:pt x="4626483" y="12700"/>
                  </a:lnTo>
                  <a:lnTo>
                    <a:pt x="4613783" y="12700"/>
                  </a:lnTo>
                  <a:close/>
                  <a:moveTo>
                    <a:pt x="4639183" y="12700"/>
                  </a:moveTo>
                  <a:lnTo>
                    <a:pt x="4651883" y="12700"/>
                  </a:lnTo>
                  <a:lnTo>
                    <a:pt x="4639183" y="12700"/>
                  </a:lnTo>
                  <a:close/>
                  <a:moveTo>
                    <a:pt x="4664583" y="12700"/>
                  </a:moveTo>
                  <a:lnTo>
                    <a:pt x="4677283" y="12700"/>
                  </a:lnTo>
                  <a:lnTo>
                    <a:pt x="4664583" y="12700"/>
                  </a:lnTo>
                  <a:close/>
                  <a:moveTo>
                    <a:pt x="4689983" y="12700"/>
                  </a:moveTo>
                  <a:lnTo>
                    <a:pt x="4702683" y="12700"/>
                  </a:lnTo>
                  <a:lnTo>
                    <a:pt x="4689983" y="12700"/>
                  </a:lnTo>
                  <a:close/>
                  <a:moveTo>
                    <a:pt x="4715383" y="12700"/>
                  </a:moveTo>
                  <a:lnTo>
                    <a:pt x="4728083" y="12700"/>
                  </a:lnTo>
                  <a:lnTo>
                    <a:pt x="4715383" y="12700"/>
                  </a:lnTo>
                  <a:close/>
                  <a:moveTo>
                    <a:pt x="4740783" y="12700"/>
                  </a:moveTo>
                  <a:lnTo>
                    <a:pt x="4753483" y="12700"/>
                  </a:lnTo>
                  <a:lnTo>
                    <a:pt x="4740783" y="12700"/>
                  </a:lnTo>
                  <a:close/>
                  <a:moveTo>
                    <a:pt x="4766183" y="12700"/>
                  </a:moveTo>
                  <a:lnTo>
                    <a:pt x="4778883" y="12700"/>
                  </a:lnTo>
                  <a:lnTo>
                    <a:pt x="4766183" y="12700"/>
                  </a:lnTo>
                  <a:close/>
                  <a:moveTo>
                    <a:pt x="4791583" y="12700"/>
                  </a:moveTo>
                  <a:lnTo>
                    <a:pt x="4804283" y="12700"/>
                  </a:lnTo>
                  <a:lnTo>
                    <a:pt x="4791583" y="12700"/>
                  </a:lnTo>
                  <a:close/>
                  <a:moveTo>
                    <a:pt x="4816983" y="12700"/>
                  </a:moveTo>
                  <a:lnTo>
                    <a:pt x="4829683" y="12700"/>
                  </a:lnTo>
                  <a:lnTo>
                    <a:pt x="4816983" y="12700"/>
                  </a:lnTo>
                  <a:close/>
                  <a:moveTo>
                    <a:pt x="4842383" y="12700"/>
                  </a:moveTo>
                  <a:lnTo>
                    <a:pt x="4855083" y="12700"/>
                  </a:lnTo>
                  <a:lnTo>
                    <a:pt x="4842383" y="12700"/>
                  </a:lnTo>
                  <a:close/>
                  <a:moveTo>
                    <a:pt x="4867783" y="12700"/>
                  </a:moveTo>
                  <a:lnTo>
                    <a:pt x="4880483" y="12700"/>
                  </a:lnTo>
                  <a:lnTo>
                    <a:pt x="4867783" y="12700"/>
                  </a:lnTo>
                  <a:close/>
                  <a:moveTo>
                    <a:pt x="4893183" y="12700"/>
                  </a:moveTo>
                  <a:lnTo>
                    <a:pt x="4905883" y="12700"/>
                  </a:lnTo>
                  <a:lnTo>
                    <a:pt x="4893183" y="12700"/>
                  </a:lnTo>
                  <a:close/>
                  <a:moveTo>
                    <a:pt x="4918583" y="12700"/>
                  </a:moveTo>
                  <a:lnTo>
                    <a:pt x="4931283" y="12700"/>
                  </a:lnTo>
                  <a:lnTo>
                    <a:pt x="4918583" y="12700"/>
                  </a:lnTo>
                  <a:close/>
                  <a:moveTo>
                    <a:pt x="4943983" y="12700"/>
                  </a:moveTo>
                  <a:lnTo>
                    <a:pt x="4956683" y="12700"/>
                  </a:lnTo>
                  <a:lnTo>
                    <a:pt x="4943983" y="12700"/>
                  </a:lnTo>
                  <a:close/>
                  <a:moveTo>
                    <a:pt x="4969383" y="12700"/>
                  </a:moveTo>
                  <a:lnTo>
                    <a:pt x="4982083" y="12700"/>
                  </a:lnTo>
                  <a:lnTo>
                    <a:pt x="4969383" y="12700"/>
                  </a:lnTo>
                  <a:close/>
                  <a:moveTo>
                    <a:pt x="4994783" y="12700"/>
                  </a:moveTo>
                  <a:lnTo>
                    <a:pt x="5007483" y="12700"/>
                  </a:lnTo>
                  <a:lnTo>
                    <a:pt x="4994783" y="12700"/>
                  </a:lnTo>
                  <a:close/>
                  <a:moveTo>
                    <a:pt x="5020183" y="12700"/>
                  </a:moveTo>
                  <a:lnTo>
                    <a:pt x="5032883" y="12700"/>
                  </a:lnTo>
                  <a:lnTo>
                    <a:pt x="5020183" y="12700"/>
                  </a:lnTo>
                  <a:close/>
                  <a:moveTo>
                    <a:pt x="5045583" y="12700"/>
                  </a:moveTo>
                  <a:lnTo>
                    <a:pt x="5058283" y="12700"/>
                  </a:lnTo>
                  <a:lnTo>
                    <a:pt x="5045583" y="12700"/>
                  </a:lnTo>
                  <a:close/>
                  <a:moveTo>
                    <a:pt x="5070983" y="12700"/>
                  </a:moveTo>
                  <a:lnTo>
                    <a:pt x="5083683" y="12700"/>
                  </a:lnTo>
                  <a:lnTo>
                    <a:pt x="5070983" y="12700"/>
                  </a:lnTo>
                  <a:close/>
                  <a:moveTo>
                    <a:pt x="5096383" y="12700"/>
                  </a:moveTo>
                  <a:lnTo>
                    <a:pt x="5109083" y="12700"/>
                  </a:lnTo>
                  <a:lnTo>
                    <a:pt x="5096383" y="12700"/>
                  </a:lnTo>
                  <a:close/>
                  <a:moveTo>
                    <a:pt x="5121783" y="12700"/>
                  </a:moveTo>
                  <a:lnTo>
                    <a:pt x="5134483" y="12700"/>
                  </a:lnTo>
                  <a:lnTo>
                    <a:pt x="5121783" y="12700"/>
                  </a:lnTo>
                  <a:close/>
                  <a:moveTo>
                    <a:pt x="5147183" y="12700"/>
                  </a:moveTo>
                  <a:lnTo>
                    <a:pt x="5159883" y="12700"/>
                  </a:lnTo>
                  <a:lnTo>
                    <a:pt x="5147183" y="12700"/>
                  </a:lnTo>
                  <a:close/>
                  <a:moveTo>
                    <a:pt x="5172583" y="12700"/>
                  </a:moveTo>
                  <a:lnTo>
                    <a:pt x="5185283" y="12700"/>
                  </a:lnTo>
                  <a:lnTo>
                    <a:pt x="5172583" y="12700"/>
                  </a:lnTo>
                  <a:close/>
                  <a:moveTo>
                    <a:pt x="5197983" y="12700"/>
                  </a:moveTo>
                  <a:lnTo>
                    <a:pt x="5210683" y="12700"/>
                  </a:lnTo>
                  <a:lnTo>
                    <a:pt x="5197983" y="12700"/>
                  </a:lnTo>
                  <a:close/>
                  <a:moveTo>
                    <a:pt x="5223383" y="12700"/>
                  </a:moveTo>
                  <a:lnTo>
                    <a:pt x="5236083" y="12700"/>
                  </a:lnTo>
                  <a:lnTo>
                    <a:pt x="5223383" y="12700"/>
                  </a:lnTo>
                  <a:close/>
                  <a:moveTo>
                    <a:pt x="5248783" y="12700"/>
                  </a:moveTo>
                  <a:lnTo>
                    <a:pt x="5261483" y="12700"/>
                  </a:lnTo>
                  <a:lnTo>
                    <a:pt x="5248783" y="12700"/>
                  </a:lnTo>
                  <a:close/>
                  <a:moveTo>
                    <a:pt x="5274183" y="12700"/>
                  </a:moveTo>
                  <a:lnTo>
                    <a:pt x="5286883" y="12700"/>
                  </a:lnTo>
                  <a:lnTo>
                    <a:pt x="5274183" y="12700"/>
                  </a:lnTo>
                  <a:close/>
                  <a:moveTo>
                    <a:pt x="5299583" y="12700"/>
                  </a:moveTo>
                  <a:lnTo>
                    <a:pt x="5312283" y="12700"/>
                  </a:lnTo>
                  <a:lnTo>
                    <a:pt x="5299583" y="12700"/>
                  </a:lnTo>
                  <a:close/>
                  <a:moveTo>
                    <a:pt x="5324983" y="12700"/>
                  </a:moveTo>
                  <a:lnTo>
                    <a:pt x="5337683" y="12700"/>
                  </a:lnTo>
                  <a:lnTo>
                    <a:pt x="5324983" y="12700"/>
                  </a:lnTo>
                  <a:close/>
                  <a:moveTo>
                    <a:pt x="5350383" y="12700"/>
                  </a:moveTo>
                  <a:lnTo>
                    <a:pt x="5363083" y="12700"/>
                  </a:lnTo>
                  <a:lnTo>
                    <a:pt x="5350383" y="12700"/>
                  </a:lnTo>
                  <a:close/>
                  <a:moveTo>
                    <a:pt x="5375783" y="12700"/>
                  </a:moveTo>
                  <a:lnTo>
                    <a:pt x="5388483" y="12700"/>
                  </a:lnTo>
                  <a:lnTo>
                    <a:pt x="5375783" y="12700"/>
                  </a:lnTo>
                  <a:close/>
                  <a:moveTo>
                    <a:pt x="5401183" y="12700"/>
                  </a:moveTo>
                  <a:lnTo>
                    <a:pt x="5413883" y="12700"/>
                  </a:lnTo>
                  <a:lnTo>
                    <a:pt x="5401183" y="12700"/>
                  </a:lnTo>
                  <a:close/>
                  <a:moveTo>
                    <a:pt x="5426583" y="12700"/>
                  </a:moveTo>
                  <a:lnTo>
                    <a:pt x="5439283" y="12700"/>
                  </a:lnTo>
                  <a:lnTo>
                    <a:pt x="5426583" y="12700"/>
                  </a:lnTo>
                  <a:close/>
                  <a:moveTo>
                    <a:pt x="5451983" y="12700"/>
                  </a:moveTo>
                  <a:lnTo>
                    <a:pt x="5464683" y="12700"/>
                  </a:lnTo>
                  <a:lnTo>
                    <a:pt x="5451983" y="12700"/>
                  </a:lnTo>
                  <a:close/>
                  <a:moveTo>
                    <a:pt x="5477383" y="12700"/>
                  </a:moveTo>
                  <a:lnTo>
                    <a:pt x="5490083" y="12700"/>
                  </a:lnTo>
                  <a:lnTo>
                    <a:pt x="5477383" y="12700"/>
                  </a:lnTo>
                  <a:close/>
                  <a:moveTo>
                    <a:pt x="5502783" y="12700"/>
                  </a:moveTo>
                  <a:lnTo>
                    <a:pt x="5515483" y="12700"/>
                  </a:lnTo>
                  <a:lnTo>
                    <a:pt x="5502783" y="12700"/>
                  </a:lnTo>
                  <a:close/>
                  <a:moveTo>
                    <a:pt x="5528183" y="12700"/>
                  </a:moveTo>
                  <a:lnTo>
                    <a:pt x="5540883" y="12700"/>
                  </a:lnTo>
                  <a:lnTo>
                    <a:pt x="5528183" y="12700"/>
                  </a:lnTo>
                  <a:close/>
                  <a:moveTo>
                    <a:pt x="5553583" y="12700"/>
                  </a:moveTo>
                  <a:lnTo>
                    <a:pt x="5566283" y="12700"/>
                  </a:lnTo>
                  <a:lnTo>
                    <a:pt x="5553583" y="12700"/>
                  </a:lnTo>
                  <a:close/>
                  <a:moveTo>
                    <a:pt x="5578983" y="12700"/>
                  </a:moveTo>
                  <a:lnTo>
                    <a:pt x="5591683" y="12700"/>
                  </a:lnTo>
                  <a:lnTo>
                    <a:pt x="5578983" y="12700"/>
                  </a:lnTo>
                  <a:close/>
                  <a:moveTo>
                    <a:pt x="5604383" y="12700"/>
                  </a:moveTo>
                  <a:lnTo>
                    <a:pt x="5617083" y="12700"/>
                  </a:lnTo>
                  <a:lnTo>
                    <a:pt x="5604383" y="12700"/>
                  </a:lnTo>
                  <a:close/>
                  <a:moveTo>
                    <a:pt x="5629783" y="12700"/>
                  </a:moveTo>
                  <a:lnTo>
                    <a:pt x="5642483" y="12700"/>
                  </a:lnTo>
                  <a:lnTo>
                    <a:pt x="5629783" y="12700"/>
                  </a:lnTo>
                  <a:close/>
                  <a:moveTo>
                    <a:pt x="5655183" y="12700"/>
                  </a:moveTo>
                  <a:lnTo>
                    <a:pt x="5667883" y="12700"/>
                  </a:lnTo>
                  <a:lnTo>
                    <a:pt x="5655183" y="12700"/>
                  </a:lnTo>
                  <a:close/>
                  <a:moveTo>
                    <a:pt x="5680583" y="12700"/>
                  </a:moveTo>
                  <a:lnTo>
                    <a:pt x="5693283" y="12700"/>
                  </a:lnTo>
                  <a:lnTo>
                    <a:pt x="5680583" y="12700"/>
                  </a:lnTo>
                  <a:close/>
                  <a:moveTo>
                    <a:pt x="5705983" y="12700"/>
                  </a:moveTo>
                  <a:lnTo>
                    <a:pt x="5718683" y="12700"/>
                  </a:lnTo>
                  <a:lnTo>
                    <a:pt x="5705983" y="12700"/>
                  </a:lnTo>
                  <a:close/>
                  <a:moveTo>
                    <a:pt x="5731383" y="12700"/>
                  </a:moveTo>
                  <a:lnTo>
                    <a:pt x="5744083" y="12700"/>
                  </a:lnTo>
                  <a:lnTo>
                    <a:pt x="5731383" y="12700"/>
                  </a:lnTo>
                  <a:close/>
                  <a:moveTo>
                    <a:pt x="5756783" y="12700"/>
                  </a:moveTo>
                  <a:lnTo>
                    <a:pt x="5769483" y="12700"/>
                  </a:lnTo>
                  <a:lnTo>
                    <a:pt x="5756783" y="12700"/>
                  </a:lnTo>
                  <a:close/>
                  <a:moveTo>
                    <a:pt x="5782183" y="12700"/>
                  </a:moveTo>
                  <a:lnTo>
                    <a:pt x="5794883" y="12700"/>
                  </a:lnTo>
                  <a:lnTo>
                    <a:pt x="5782183" y="12700"/>
                  </a:lnTo>
                  <a:close/>
                  <a:moveTo>
                    <a:pt x="5807583" y="12700"/>
                  </a:moveTo>
                  <a:lnTo>
                    <a:pt x="5820283" y="12700"/>
                  </a:lnTo>
                  <a:lnTo>
                    <a:pt x="5807583" y="12700"/>
                  </a:lnTo>
                  <a:close/>
                  <a:moveTo>
                    <a:pt x="5832983" y="12700"/>
                  </a:moveTo>
                  <a:lnTo>
                    <a:pt x="5845683" y="12700"/>
                  </a:lnTo>
                  <a:lnTo>
                    <a:pt x="5832983" y="12700"/>
                  </a:lnTo>
                  <a:close/>
                  <a:moveTo>
                    <a:pt x="5858383" y="12700"/>
                  </a:moveTo>
                  <a:lnTo>
                    <a:pt x="5871083" y="12700"/>
                  </a:lnTo>
                  <a:lnTo>
                    <a:pt x="5858383" y="12700"/>
                  </a:lnTo>
                  <a:close/>
                  <a:moveTo>
                    <a:pt x="5883783" y="12700"/>
                  </a:moveTo>
                  <a:lnTo>
                    <a:pt x="5896483" y="12700"/>
                  </a:lnTo>
                  <a:lnTo>
                    <a:pt x="5883783" y="12700"/>
                  </a:lnTo>
                  <a:close/>
                  <a:moveTo>
                    <a:pt x="5909183" y="12700"/>
                  </a:moveTo>
                  <a:lnTo>
                    <a:pt x="5921883" y="12700"/>
                  </a:lnTo>
                  <a:lnTo>
                    <a:pt x="5909183" y="12700"/>
                  </a:lnTo>
                  <a:close/>
                  <a:moveTo>
                    <a:pt x="5934583" y="12700"/>
                  </a:moveTo>
                  <a:lnTo>
                    <a:pt x="5947283" y="12700"/>
                  </a:lnTo>
                  <a:lnTo>
                    <a:pt x="5934583" y="12700"/>
                  </a:lnTo>
                  <a:close/>
                  <a:moveTo>
                    <a:pt x="5959983" y="12700"/>
                  </a:moveTo>
                  <a:lnTo>
                    <a:pt x="5972683" y="12700"/>
                  </a:lnTo>
                  <a:lnTo>
                    <a:pt x="5959983" y="12700"/>
                  </a:lnTo>
                  <a:close/>
                  <a:moveTo>
                    <a:pt x="5985383" y="12700"/>
                  </a:moveTo>
                  <a:lnTo>
                    <a:pt x="5998083" y="12700"/>
                  </a:lnTo>
                  <a:lnTo>
                    <a:pt x="5985383" y="12700"/>
                  </a:lnTo>
                  <a:close/>
                  <a:moveTo>
                    <a:pt x="6010783" y="12700"/>
                  </a:moveTo>
                  <a:lnTo>
                    <a:pt x="6023483" y="12700"/>
                  </a:lnTo>
                  <a:lnTo>
                    <a:pt x="6010783" y="12700"/>
                  </a:lnTo>
                  <a:close/>
                  <a:moveTo>
                    <a:pt x="6036183" y="12700"/>
                  </a:moveTo>
                  <a:lnTo>
                    <a:pt x="6048883" y="12700"/>
                  </a:lnTo>
                  <a:lnTo>
                    <a:pt x="6036183" y="12700"/>
                  </a:lnTo>
                  <a:close/>
                  <a:moveTo>
                    <a:pt x="6061583" y="12700"/>
                  </a:moveTo>
                  <a:lnTo>
                    <a:pt x="6074283" y="12700"/>
                  </a:lnTo>
                  <a:lnTo>
                    <a:pt x="6061583" y="12700"/>
                  </a:lnTo>
                  <a:close/>
                  <a:moveTo>
                    <a:pt x="6086983" y="12700"/>
                  </a:moveTo>
                  <a:lnTo>
                    <a:pt x="6099683" y="12700"/>
                  </a:lnTo>
                  <a:lnTo>
                    <a:pt x="6086983" y="12700"/>
                  </a:lnTo>
                  <a:close/>
                  <a:moveTo>
                    <a:pt x="6112383" y="12700"/>
                  </a:moveTo>
                  <a:lnTo>
                    <a:pt x="6125083" y="12700"/>
                  </a:lnTo>
                  <a:lnTo>
                    <a:pt x="6112383" y="12700"/>
                  </a:lnTo>
                  <a:close/>
                  <a:moveTo>
                    <a:pt x="6137783" y="12700"/>
                  </a:moveTo>
                  <a:lnTo>
                    <a:pt x="6150483" y="12700"/>
                  </a:lnTo>
                  <a:lnTo>
                    <a:pt x="6137783" y="12700"/>
                  </a:lnTo>
                  <a:close/>
                  <a:moveTo>
                    <a:pt x="6163183" y="12700"/>
                  </a:moveTo>
                  <a:lnTo>
                    <a:pt x="6175883" y="12700"/>
                  </a:lnTo>
                  <a:lnTo>
                    <a:pt x="6163183" y="12700"/>
                  </a:lnTo>
                  <a:close/>
                  <a:moveTo>
                    <a:pt x="6188583" y="12700"/>
                  </a:moveTo>
                  <a:lnTo>
                    <a:pt x="6201283" y="12700"/>
                  </a:lnTo>
                  <a:lnTo>
                    <a:pt x="6188583" y="12700"/>
                  </a:lnTo>
                  <a:close/>
                  <a:moveTo>
                    <a:pt x="6213983" y="12700"/>
                  </a:moveTo>
                  <a:lnTo>
                    <a:pt x="6226683" y="12700"/>
                  </a:lnTo>
                  <a:lnTo>
                    <a:pt x="6213983" y="12700"/>
                  </a:lnTo>
                  <a:close/>
                  <a:moveTo>
                    <a:pt x="6239383" y="12700"/>
                  </a:moveTo>
                  <a:lnTo>
                    <a:pt x="6252083" y="12700"/>
                  </a:lnTo>
                  <a:lnTo>
                    <a:pt x="6239383" y="12700"/>
                  </a:lnTo>
                  <a:close/>
                  <a:moveTo>
                    <a:pt x="6264783" y="12700"/>
                  </a:moveTo>
                  <a:lnTo>
                    <a:pt x="6277483" y="12700"/>
                  </a:lnTo>
                  <a:lnTo>
                    <a:pt x="6264783" y="12700"/>
                  </a:lnTo>
                  <a:close/>
                  <a:moveTo>
                    <a:pt x="6290183" y="12700"/>
                  </a:moveTo>
                  <a:lnTo>
                    <a:pt x="6302883" y="12700"/>
                  </a:lnTo>
                  <a:lnTo>
                    <a:pt x="6290183" y="12700"/>
                  </a:lnTo>
                  <a:close/>
                  <a:moveTo>
                    <a:pt x="6315583" y="12700"/>
                  </a:moveTo>
                  <a:lnTo>
                    <a:pt x="6328283" y="12700"/>
                  </a:lnTo>
                  <a:lnTo>
                    <a:pt x="6315583" y="12700"/>
                  </a:lnTo>
                  <a:close/>
                  <a:moveTo>
                    <a:pt x="6340983" y="12700"/>
                  </a:moveTo>
                  <a:lnTo>
                    <a:pt x="6353683" y="12700"/>
                  </a:lnTo>
                  <a:lnTo>
                    <a:pt x="6340983" y="12700"/>
                  </a:lnTo>
                  <a:close/>
                  <a:moveTo>
                    <a:pt x="6366383" y="12700"/>
                  </a:moveTo>
                  <a:lnTo>
                    <a:pt x="6379083" y="12700"/>
                  </a:lnTo>
                  <a:lnTo>
                    <a:pt x="6366383" y="12700"/>
                  </a:lnTo>
                  <a:close/>
                  <a:moveTo>
                    <a:pt x="6391783" y="12700"/>
                  </a:moveTo>
                  <a:lnTo>
                    <a:pt x="6404483" y="12700"/>
                  </a:lnTo>
                  <a:lnTo>
                    <a:pt x="6391783" y="12700"/>
                  </a:lnTo>
                  <a:close/>
                  <a:moveTo>
                    <a:pt x="6417183" y="12700"/>
                  </a:moveTo>
                  <a:lnTo>
                    <a:pt x="6429883" y="12700"/>
                  </a:lnTo>
                  <a:lnTo>
                    <a:pt x="6417183" y="12700"/>
                  </a:lnTo>
                  <a:close/>
                  <a:moveTo>
                    <a:pt x="6442583" y="12700"/>
                  </a:moveTo>
                  <a:lnTo>
                    <a:pt x="6455283" y="12700"/>
                  </a:lnTo>
                  <a:lnTo>
                    <a:pt x="6442583" y="12700"/>
                  </a:lnTo>
                  <a:close/>
                  <a:moveTo>
                    <a:pt x="6467983" y="12700"/>
                  </a:moveTo>
                  <a:lnTo>
                    <a:pt x="6480683" y="12700"/>
                  </a:lnTo>
                  <a:lnTo>
                    <a:pt x="6467983" y="12700"/>
                  </a:lnTo>
                  <a:close/>
                  <a:moveTo>
                    <a:pt x="6493383" y="12700"/>
                  </a:moveTo>
                  <a:lnTo>
                    <a:pt x="6506083" y="12700"/>
                  </a:lnTo>
                  <a:lnTo>
                    <a:pt x="6493383" y="12700"/>
                  </a:lnTo>
                  <a:close/>
                  <a:moveTo>
                    <a:pt x="6518783" y="12700"/>
                  </a:moveTo>
                  <a:lnTo>
                    <a:pt x="6531483" y="12700"/>
                  </a:lnTo>
                  <a:lnTo>
                    <a:pt x="6518783" y="12700"/>
                  </a:lnTo>
                  <a:close/>
                  <a:moveTo>
                    <a:pt x="6544183" y="12700"/>
                  </a:moveTo>
                  <a:lnTo>
                    <a:pt x="6556883" y="12700"/>
                  </a:lnTo>
                  <a:lnTo>
                    <a:pt x="6544183" y="12700"/>
                  </a:lnTo>
                  <a:close/>
                  <a:moveTo>
                    <a:pt x="6569583" y="12700"/>
                  </a:moveTo>
                  <a:lnTo>
                    <a:pt x="6582283" y="12700"/>
                  </a:lnTo>
                  <a:lnTo>
                    <a:pt x="6569583" y="12700"/>
                  </a:lnTo>
                  <a:close/>
                  <a:moveTo>
                    <a:pt x="6594983" y="12700"/>
                  </a:moveTo>
                  <a:lnTo>
                    <a:pt x="6607683" y="12700"/>
                  </a:lnTo>
                  <a:lnTo>
                    <a:pt x="6594983" y="12700"/>
                  </a:lnTo>
                  <a:close/>
                  <a:moveTo>
                    <a:pt x="6620383" y="12700"/>
                  </a:moveTo>
                  <a:lnTo>
                    <a:pt x="6633083" y="12700"/>
                  </a:lnTo>
                  <a:lnTo>
                    <a:pt x="6620383" y="12700"/>
                  </a:lnTo>
                  <a:close/>
                  <a:moveTo>
                    <a:pt x="6645783" y="12700"/>
                  </a:moveTo>
                  <a:lnTo>
                    <a:pt x="6658483" y="12700"/>
                  </a:lnTo>
                  <a:lnTo>
                    <a:pt x="6645783" y="12700"/>
                  </a:lnTo>
                  <a:close/>
                  <a:moveTo>
                    <a:pt x="6671183" y="12700"/>
                  </a:moveTo>
                  <a:lnTo>
                    <a:pt x="6683883" y="12700"/>
                  </a:lnTo>
                  <a:lnTo>
                    <a:pt x="6671183" y="12700"/>
                  </a:lnTo>
                  <a:close/>
                  <a:moveTo>
                    <a:pt x="6696583" y="12700"/>
                  </a:moveTo>
                  <a:lnTo>
                    <a:pt x="6709283" y="12700"/>
                  </a:lnTo>
                  <a:lnTo>
                    <a:pt x="6696583" y="12700"/>
                  </a:lnTo>
                  <a:close/>
                  <a:moveTo>
                    <a:pt x="6721983" y="12700"/>
                  </a:moveTo>
                  <a:lnTo>
                    <a:pt x="6734683" y="12700"/>
                  </a:lnTo>
                  <a:lnTo>
                    <a:pt x="6721983" y="12700"/>
                  </a:lnTo>
                  <a:close/>
                  <a:moveTo>
                    <a:pt x="6747383" y="12700"/>
                  </a:moveTo>
                  <a:lnTo>
                    <a:pt x="6760083" y="12700"/>
                  </a:lnTo>
                  <a:lnTo>
                    <a:pt x="6747383" y="12700"/>
                  </a:lnTo>
                  <a:close/>
                  <a:moveTo>
                    <a:pt x="6772783" y="12700"/>
                  </a:moveTo>
                  <a:lnTo>
                    <a:pt x="6785483" y="12700"/>
                  </a:lnTo>
                  <a:lnTo>
                    <a:pt x="6772783" y="12700"/>
                  </a:lnTo>
                  <a:close/>
                  <a:moveTo>
                    <a:pt x="6798183" y="12700"/>
                  </a:moveTo>
                  <a:lnTo>
                    <a:pt x="6810883" y="12700"/>
                  </a:lnTo>
                  <a:lnTo>
                    <a:pt x="6798183" y="12700"/>
                  </a:lnTo>
                  <a:close/>
                  <a:moveTo>
                    <a:pt x="6823583" y="12700"/>
                  </a:moveTo>
                  <a:lnTo>
                    <a:pt x="6836283" y="12700"/>
                  </a:lnTo>
                  <a:lnTo>
                    <a:pt x="6823583" y="12700"/>
                  </a:lnTo>
                  <a:close/>
                  <a:moveTo>
                    <a:pt x="6848983" y="12700"/>
                  </a:moveTo>
                  <a:lnTo>
                    <a:pt x="6861683" y="12700"/>
                  </a:lnTo>
                  <a:lnTo>
                    <a:pt x="6848983" y="12700"/>
                  </a:lnTo>
                  <a:close/>
                  <a:moveTo>
                    <a:pt x="6874383" y="12700"/>
                  </a:moveTo>
                  <a:lnTo>
                    <a:pt x="6887083" y="12700"/>
                  </a:lnTo>
                  <a:lnTo>
                    <a:pt x="6874383" y="12700"/>
                  </a:lnTo>
                  <a:close/>
                  <a:moveTo>
                    <a:pt x="6899783" y="12700"/>
                  </a:moveTo>
                  <a:lnTo>
                    <a:pt x="6912483" y="12700"/>
                  </a:lnTo>
                  <a:lnTo>
                    <a:pt x="6899783" y="12700"/>
                  </a:lnTo>
                  <a:close/>
                  <a:moveTo>
                    <a:pt x="6925183" y="12700"/>
                  </a:moveTo>
                  <a:lnTo>
                    <a:pt x="6937883" y="12700"/>
                  </a:lnTo>
                  <a:lnTo>
                    <a:pt x="6925183" y="12700"/>
                  </a:lnTo>
                  <a:close/>
                  <a:moveTo>
                    <a:pt x="6950583" y="12700"/>
                  </a:moveTo>
                  <a:lnTo>
                    <a:pt x="6963283" y="12700"/>
                  </a:lnTo>
                  <a:lnTo>
                    <a:pt x="6950583" y="12700"/>
                  </a:lnTo>
                  <a:close/>
                  <a:moveTo>
                    <a:pt x="6975983" y="12700"/>
                  </a:moveTo>
                  <a:lnTo>
                    <a:pt x="6988683" y="12700"/>
                  </a:lnTo>
                  <a:lnTo>
                    <a:pt x="6975983" y="12700"/>
                  </a:lnTo>
                  <a:close/>
                  <a:moveTo>
                    <a:pt x="7001383" y="12700"/>
                  </a:moveTo>
                  <a:lnTo>
                    <a:pt x="7014083" y="12700"/>
                  </a:lnTo>
                  <a:lnTo>
                    <a:pt x="7001383" y="12700"/>
                  </a:lnTo>
                  <a:close/>
                  <a:moveTo>
                    <a:pt x="7026783" y="12700"/>
                  </a:moveTo>
                  <a:lnTo>
                    <a:pt x="7039483" y="12700"/>
                  </a:lnTo>
                  <a:lnTo>
                    <a:pt x="7026783" y="12700"/>
                  </a:lnTo>
                  <a:close/>
                  <a:moveTo>
                    <a:pt x="7052183" y="12700"/>
                  </a:moveTo>
                  <a:lnTo>
                    <a:pt x="7064883" y="12700"/>
                  </a:lnTo>
                  <a:lnTo>
                    <a:pt x="7052183" y="12700"/>
                  </a:lnTo>
                  <a:close/>
                  <a:moveTo>
                    <a:pt x="7077583" y="12700"/>
                  </a:moveTo>
                  <a:lnTo>
                    <a:pt x="7090283" y="12700"/>
                  </a:lnTo>
                  <a:lnTo>
                    <a:pt x="7077583" y="12700"/>
                  </a:lnTo>
                  <a:close/>
                  <a:moveTo>
                    <a:pt x="7102983" y="12700"/>
                  </a:moveTo>
                  <a:lnTo>
                    <a:pt x="7115683" y="12700"/>
                  </a:lnTo>
                  <a:lnTo>
                    <a:pt x="7102983" y="12700"/>
                  </a:lnTo>
                  <a:close/>
                  <a:moveTo>
                    <a:pt x="7128383" y="12700"/>
                  </a:moveTo>
                  <a:lnTo>
                    <a:pt x="7141083" y="12700"/>
                  </a:lnTo>
                  <a:lnTo>
                    <a:pt x="7128383" y="12700"/>
                  </a:lnTo>
                  <a:close/>
                  <a:moveTo>
                    <a:pt x="7153783" y="12700"/>
                  </a:moveTo>
                  <a:lnTo>
                    <a:pt x="7166483" y="12700"/>
                  </a:lnTo>
                  <a:lnTo>
                    <a:pt x="7153783" y="12700"/>
                  </a:lnTo>
                  <a:close/>
                  <a:moveTo>
                    <a:pt x="7179183" y="12700"/>
                  </a:moveTo>
                  <a:lnTo>
                    <a:pt x="7191883" y="12700"/>
                  </a:lnTo>
                  <a:lnTo>
                    <a:pt x="7179183" y="12700"/>
                  </a:lnTo>
                  <a:close/>
                  <a:moveTo>
                    <a:pt x="7210298" y="19685"/>
                  </a:moveTo>
                  <a:lnTo>
                    <a:pt x="7210298" y="32385"/>
                  </a:lnTo>
                  <a:lnTo>
                    <a:pt x="7197598" y="32385"/>
                  </a:lnTo>
                  <a:lnTo>
                    <a:pt x="7197598" y="19685"/>
                  </a:lnTo>
                  <a:close/>
                  <a:moveTo>
                    <a:pt x="7197598" y="45085"/>
                  </a:moveTo>
                  <a:lnTo>
                    <a:pt x="7197598" y="57785"/>
                  </a:lnTo>
                  <a:lnTo>
                    <a:pt x="7184898" y="57785"/>
                  </a:lnTo>
                  <a:lnTo>
                    <a:pt x="7184898" y="45085"/>
                  </a:lnTo>
                  <a:close/>
                  <a:moveTo>
                    <a:pt x="7184898" y="70485"/>
                  </a:moveTo>
                  <a:lnTo>
                    <a:pt x="7184898" y="83185"/>
                  </a:lnTo>
                  <a:lnTo>
                    <a:pt x="7172198" y="83185"/>
                  </a:lnTo>
                  <a:lnTo>
                    <a:pt x="7172198" y="70485"/>
                  </a:lnTo>
                  <a:close/>
                  <a:moveTo>
                    <a:pt x="7172198" y="95885"/>
                  </a:moveTo>
                  <a:lnTo>
                    <a:pt x="7172198" y="108585"/>
                  </a:lnTo>
                  <a:lnTo>
                    <a:pt x="7159498" y="108585"/>
                  </a:lnTo>
                  <a:lnTo>
                    <a:pt x="7159498" y="95885"/>
                  </a:lnTo>
                  <a:close/>
                  <a:moveTo>
                    <a:pt x="7159498" y="121285"/>
                  </a:moveTo>
                  <a:lnTo>
                    <a:pt x="7159498" y="133985"/>
                  </a:lnTo>
                  <a:lnTo>
                    <a:pt x="7146798" y="133985"/>
                  </a:lnTo>
                  <a:lnTo>
                    <a:pt x="7146798" y="121285"/>
                  </a:lnTo>
                  <a:close/>
                  <a:moveTo>
                    <a:pt x="7146798" y="146685"/>
                  </a:moveTo>
                  <a:lnTo>
                    <a:pt x="7146798" y="159385"/>
                  </a:lnTo>
                  <a:lnTo>
                    <a:pt x="7134098" y="159385"/>
                  </a:lnTo>
                  <a:lnTo>
                    <a:pt x="7134098" y="146685"/>
                  </a:lnTo>
                  <a:close/>
                  <a:moveTo>
                    <a:pt x="7134098" y="172085"/>
                  </a:moveTo>
                  <a:lnTo>
                    <a:pt x="7134098" y="184785"/>
                  </a:lnTo>
                  <a:lnTo>
                    <a:pt x="7121398" y="184785"/>
                  </a:lnTo>
                  <a:lnTo>
                    <a:pt x="7121398" y="172085"/>
                  </a:lnTo>
                  <a:close/>
                  <a:moveTo>
                    <a:pt x="7121398" y="197485"/>
                  </a:moveTo>
                  <a:lnTo>
                    <a:pt x="7121398" y="210185"/>
                  </a:lnTo>
                  <a:lnTo>
                    <a:pt x="7108698" y="210185"/>
                  </a:lnTo>
                  <a:lnTo>
                    <a:pt x="7108698" y="197485"/>
                  </a:lnTo>
                  <a:close/>
                  <a:moveTo>
                    <a:pt x="7108698" y="222885"/>
                  </a:moveTo>
                  <a:lnTo>
                    <a:pt x="7108698" y="235585"/>
                  </a:lnTo>
                  <a:lnTo>
                    <a:pt x="7095998" y="235585"/>
                  </a:lnTo>
                  <a:lnTo>
                    <a:pt x="7095998" y="222885"/>
                  </a:lnTo>
                  <a:close/>
                  <a:moveTo>
                    <a:pt x="7095998" y="248285"/>
                  </a:moveTo>
                  <a:lnTo>
                    <a:pt x="7095998" y="260985"/>
                  </a:lnTo>
                  <a:lnTo>
                    <a:pt x="7083298" y="260985"/>
                  </a:lnTo>
                  <a:lnTo>
                    <a:pt x="7083298" y="248285"/>
                  </a:lnTo>
                  <a:close/>
                  <a:moveTo>
                    <a:pt x="7083298" y="273685"/>
                  </a:moveTo>
                  <a:lnTo>
                    <a:pt x="7083298" y="286385"/>
                  </a:lnTo>
                  <a:lnTo>
                    <a:pt x="7070598" y="286385"/>
                  </a:lnTo>
                  <a:lnTo>
                    <a:pt x="7070598" y="273685"/>
                  </a:lnTo>
                  <a:close/>
                  <a:moveTo>
                    <a:pt x="7070598" y="299085"/>
                  </a:moveTo>
                  <a:lnTo>
                    <a:pt x="7070598" y="311785"/>
                  </a:lnTo>
                  <a:lnTo>
                    <a:pt x="7057898" y="311785"/>
                  </a:lnTo>
                  <a:lnTo>
                    <a:pt x="7057898" y="299085"/>
                  </a:lnTo>
                  <a:close/>
                  <a:moveTo>
                    <a:pt x="7057898" y="324485"/>
                  </a:moveTo>
                  <a:lnTo>
                    <a:pt x="7057898" y="337185"/>
                  </a:lnTo>
                  <a:lnTo>
                    <a:pt x="7045198" y="337185"/>
                  </a:lnTo>
                  <a:lnTo>
                    <a:pt x="7045198" y="324485"/>
                  </a:lnTo>
                  <a:close/>
                  <a:moveTo>
                    <a:pt x="7045198" y="349885"/>
                  </a:moveTo>
                  <a:lnTo>
                    <a:pt x="7045198" y="362585"/>
                  </a:lnTo>
                  <a:lnTo>
                    <a:pt x="7032498" y="362585"/>
                  </a:lnTo>
                  <a:lnTo>
                    <a:pt x="7032498" y="349885"/>
                  </a:lnTo>
                  <a:close/>
                  <a:moveTo>
                    <a:pt x="7032498" y="375285"/>
                  </a:moveTo>
                  <a:lnTo>
                    <a:pt x="7032498" y="387985"/>
                  </a:lnTo>
                  <a:lnTo>
                    <a:pt x="7019798" y="387985"/>
                  </a:lnTo>
                  <a:lnTo>
                    <a:pt x="7019798" y="375285"/>
                  </a:lnTo>
                  <a:close/>
                  <a:moveTo>
                    <a:pt x="7019798" y="400685"/>
                  </a:moveTo>
                  <a:lnTo>
                    <a:pt x="7019798" y="413385"/>
                  </a:lnTo>
                  <a:lnTo>
                    <a:pt x="7007098" y="413385"/>
                  </a:lnTo>
                  <a:lnTo>
                    <a:pt x="7007098" y="400685"/>
                  </a:lnTo>
                  <a:close/>
                  <a:moveTo>
                    <a:pt x="7007098" y="426085"/>
                  </a:moveTo>
                  <a:lnTo>
                    <a:pt x="7007098" y="438785"/>
                  </a:lnTo>
                  <a:lnTo>
                    <a:pt x="6994398" y="438785"/>
                  </a:lnTo>
                  <a:lnTo>
                    <a:pt x="6994398" y="426085"/>
                  </a:lnTo>
                  <a:close/>
                  <a:moveTo>
                    <a:pt x="6994398" y="451485"/>
                  </a:moveTo>
                  <a:lnTo>
                    <a:pt x="6994398" y="464185"/>
                  </a:lnTo>
                  <a:lnTo>
                    <a:pt x="6981698" y="464185"/>
                  </a:lnTo>
                  <a:lnTo>
                    <a:pt x="6981698" y="451485"/>
                  </a:lnTo>
                  <a:close/>
                  <a:moveTo>
                    <a:pt x="6981698" y="476885"/>
                  </a:moveTo>
                  <a:lnTo>
                    <a:pt x="6981698" y="489585"/>
                  </a:lnTo>
                  <a:lnTo>
                    <a:pt x="6968998" y="489585"/>
                  </a:lnTo>
                  <a:lnTo>
                    <a:pt x="6968998" y="476885"/>
                  </a:lnTo>
                  <a:close/>
                  <a:moveTo>
                    <a:pt x="6968998" y="502285"/>
                  </a:moveTo>
                  <a:lnTo>
                    <a:pt x="6968998" y="514985"/>
                  </a:lnTo>
                  <a:lnTo>
                    <a:pt x="6956298" y="514985"/>
                  </a:lnTo>
                  <a:lnTo>
                    <a:pt x="6956298" y="502285"/>
                  </a:lnTo>
                  <a:close/>
                  <a:moveTo>
                    <a:pt x="6956298" y="527685"/>
                  </a:moveTo>
                  <a:lnTo>
                    <a:pt x="6956298" y="540385"/>
                  </a:lnTo>
                  <a:lnTo>
                    <a:pt x="6943598" y="540385"/>
                  </a:lnTo>
                  <a:lnTo>
                    <a:pt x="6943598" y="527685"/>
                  </a:lnTo>
                  <a:close/>
                  <a:moveTo>
                    <a:pt x="6943598" y="553085"/>
                  </a:moveTo>
                  <a:lnTo>
                    <a:pt x="6943598" y="565785"/>
                  </a:lnTo>
                  <a:lnTo>
                    <a:pt x="6930898" y="565785"/>
                  </a:lnTo>
                  <a:lnTo>
                    <a:pt x="6930898" y="553085"/>
                  </a:lnTo>
                  <a:close/>
                  <a:moveTo>
                    <a:pt x="6930898" y="578485"/>
                  </a:moveTo>
                  <a:lnTo>
                    <a:pt x="6930898" y="591185"/>
                  </a:lnTo>
                  <a:lnTo>
                    <a:pt x="6918198" y="591185"/>
                  </a:lnTo>
                  <a:lnTo>
                    <a:pt x="6918198" y="578485"/>
                  </a:lnTo>
                  <a:close/>
                  <a:moveTo>
                    <a:pt x="6918198" y="603885"/>
                  </a:moveTo>
                  <a:lnTo>
                    <a:pt x="6918198" y="616585"/>
                  </a:lnTo>
                  <a:lnTo>
                    <a:pt x="6905498" y="616585"/>
                  </a:lnTo>
                  <a:lnTo>
                    <a:pt x="6905498" y="603885"/>
                  </a:lnTo>
                  <a:close/>
                  <a:moveTo>
                    <a:pt x="6905498" y="629285"/>
                  </a:moveTo>
                  <a:lnTo>
                    <a:pt x="6905498" y="641985"/>
                  </a:lnTo>
                  <a:lnTo>
                    <a:pt x="6892798" y="641985"/>
                  </a:lnTo>
                  <a:lnTo>
                    <a:pt x="6892798" y="629285"/>
                  </a:lnTo>
                  <a:close/>
                  <a:moveTo>
                    <a:pt x="6892798" y="654685"/>
                  </a:moveTo>
                  <a:lnTo>
                    <a:pt x="6892798" y="667385"/>
                  </a:lnTo>
                  <a:lnTo>
                    <a:pt x="6880098" y="667385"/>
                  </a:lnTo>
                  <a:lnTo>
                    <a:pt x="6880098" y="654685"/>
                  </a:lnTo>
                  <a:close/>
                  <a:moveTo>
                    <a:pt x="6880098" y="680085"/>
                  </a:moveTo>
                  <a:lnTo>
                    <a:pt x="6880098" y="692785"/>
                  </a:lnTo>
                  <a:lnTo>
                    <a:pt x="6867398" y="692785"/>
                  </a:lnTo>
                  <a:lnTo>
                    <a:pt x="6867398" y="680085"/>
                  </a:lnTo>
                  <a:close/>
                  <a:moveTo>
                    <a:pt x="6867398" y="705485"/>
                  </a:moveTo>
                  <a:lnTo>
                    <a:pt x="6867398" y="718185"/>
                  </a:lnTo>
                  <a:lnTo>
                    <a:pt x="6854698" y="718185"/>
                  </a:lnTo>
                  <a:lnTo>
                    <a:pt x="6854698" y="705485"/>
                  </a:lnTo>
                  <a:close/>
                  <a:moveTo>
                    <a:pt x="6854698" y="730885"/>
                  </a:moveTo>
                  <a:lnTo>
                    <a:pt x="6854698" y="743585"/>
                  </a:lnTo>
                  <a:lnTo>
                    <a:pt x="6841998" y="743585"/>
                  </a:lnTo>
                  <a:lnTo>
                    <a:pt x="6841998" y="730885"/>
                  </a:lnTo>
                  <a:close/>
                  <a:moveTo>
                    <a:pt x="6841998" y="756285"/>
                  </a:moveTo>
                  <a:lnTo>
                    <a:pt x="6841998" y="768985"/>
                  </a:lnTo>
                  <a:lnTo>
                    <a:pt x="6829298" y="768985"/>
                  </a:lnTo>
                  <a:lnTo>
                    <a:pt x="6829298" y="756285"/>
                  </a:lnTo>
                  <a:close/>
                  <a:moveTo>
                    <a:pt x="6829298" y="781685"/>
                  </a:moveTo>
                  <a:lnTo>
                    <a:pt x="6829298" y="794385"/>
                  </a:lnTo>
                  <a:lnTo>
                    <a:pt x="6816598" y="794385"/>
                  </a:lnTo>
                  <a:lnTo>
                    <a:pt x="6816598" y="781685"/>
                  </a:lnTo>
                  <a:close/>
                  <a:moveTo>
                    <a:pt x="6816598" y="807085"/>
                  </a:moveTo>
                  <a:lnTo>
                    <a:pt x="6816598" y="819785"/>
                  </a:lnTo>
                  <a:lnTo>
                    <a:pt x="6803898" y="819785"/>
                  </a:lnTo>
                  <a:lnTo>
                    <a:pt x="6803898" y="807085"/>
                  </a:lnTo>
                  <a:close/>
                  <a:moveTo>
                    <a:pt x="6803898" y="832485"/>
                  </a:moveTo>
                  <a:lnTo>
                    <a:pt x="6803898" y="845185"/>
                  </a:lnTo>
                  <a:lnTo>
                    <a:pt x="6791198" y="845185"/>
                  </a:lnTo>
                  <a:lnTo>
                    <a:pt x="6791198" y="832485"/>
                  </a:lnTo>
                  <a:close/>
                  <a:moveTo>
                    <a:pt x="6791198" y="857885"/>
                  </a:moveTo>
                  <a:lnTo>
                    <a:pt x="6791198" y="870585"/>
                  </a:lnTo>
                  <a:lnTo>
                    <a:pt x="6778498" y="870585"/>
                  </a:lnTo>
                  <a:lnTo>
                    <a:pt x="6778498" y="857885"/>
                  </a:lnTo>
                  <a:close/>
                  <a:moveTo>
                    <a:pt x="6778498" y="883285"/>
                  </a:moveTo>
                  <a:lnTo>
                    <a:pt x="6778498" y="895985"/>
                  </a:lnTo>
                  <a:lnTo>
                    <a:pt x="6765798" y="895985"/>
                  </a:lnTo>
                  <a:lnTo>
                    <a:pt x="6765798" y="883285"/>
                  </a:lnTo>
                  <a:close/>
                  <a:moveTo>
                    <a:pt x="6765798" y="908685"/>
                  </a:moveTo>
                  <a:lnTo>
                    <a:pt x="6765798" y="921385"/>
                  </a:lnTo>
                  <a:lnTo>
                    <a:pt x="6753098" y="921385"/>
                  </a:lnTo>
                  <a:lnTo>
                    <a:pt x="6753098" y="908685"/>
                  </a:lnTo>
                  <a:close/>
                  <a:moveTo>
                    <a:pt x="6753098" y="934085"/>
                  </a:moveTo>
                  <a:lnTo>
                    <a:pt x="6753098" y="946785"/>
                  </a:lnTo>
                  <a:lnTo>
                    <a:pt x="6740398" y="946785"/>
                  </a:lnTo>
                  <a:lnTo>
                    <a:pt x="6740398" y="934085"/>
                  </a:lnTo>
                  <a:close/>
                  <a:moveTo>
                    <a:pt x="6740398" y="959485"/>
                  </a:moveTo>
                  <a:lnTo>
                    <a:pt x="6740398" y="972185"/>
                  </a:lnTo>
                  <a:lnTo>
                    <a:pt x="6727698" y="972185"/>
                  </a:lnTo>
                  <a:lnTo>
                    <a:pt x="6727698" y="959485"/>
                  </a:lnTo>
                  <a:close/>
                  <a:moveTo>
                    <a:pt x="6727698" y="984885"/>
                  </a:moveTo>
                  <a:lnTo>
                    <a:pt x="6727698" y="997585"/>
                  </a:lnTo>
                  <a:lnTo>
                    <a:pt x="6714998" y="997585"/>
                  </a:lnTo>
                  <a:lnTo>
                    <a:pt x="6714998" y="984885"/>
                  </a:lnTo>
                  <a:close/>
                  <a:moveTo>
                    <a:pt x="6714998" y="1010285"/>
                  </a:moveTo>
                  <a:lnTo>
                    <a:pt x="6714998" y="1022985"/>
                  </a:lnTo>
                  <a:lnTo>
                    <a:pt x="6702298" y="1022985"/>
                  </a:lnTo>
                  <a:lnTo>
                    <a:pt x="6702298" y="1010285"/>
                  </a:lnTo>
                  <a:close/>
                  <a:moveTo>
                    <a:pt x="6702298" y="1035685"/>
                  </a:moveTo>
                  <a:lnTo>
                    <a:pt x="6702298" y="1048385"/>
                  </a:lnTo>
                  <a:lnTo>
                    <a:pt x="6689598" y="1048385"/>
                  </a:lnTo>
                  <a:lnTo>
                    <a:pt x="6689598" y="1035685"/>
                  </a:lnTo>
                  <a:close/>
                  <a:moveTo>
                    <a:pt x="6689598" y="1061085"/>
                  </a:moveTo>
                  <a:lnTo>
                    <a:pt x="6689598" y="1073785"/>
                  </a:lnTo>
                  <a:lnTo>
                    <a:pt x="6676898" y="1073785"/>
                  </a:lnTo>
                  <a:lnTo>
                    <a:pt x="6676898" y="1061085"/>
                  </a:lnTo>
                  <a:close/>
                  <a:moveTo>
                    <a:pt x="6676898" y="1086485"/>
                  </a:moveTo>
                  <a:lnTo>
                    <a:pt x="6676898" y="1099185"/>
                  </a:lnTo>
                  <a:lnTo>
                    <a:pt x="6664198" y="1099185"/>
                  </a:lnTo>
                  <a:lnTo>
                    <a:pt x="6664198" y="1086485"/>
                  </a:lnTo>
                  <a:close/>
                  <a:moveTo>
                    <a:pt x="6664198" y="1111885"/>
                  </a:moveTo>
                  <a:lnTo>
                    <a:pt x="6664198" y="1124585"/>
                  </a:lnTo>
                  <a:lnTo>
                    <a:pt x="6651498" y="1124585"/>
                  </a:lnTo>
                  <a:lnTo>
                    <a:pt x="6651498" y="1111885"/>
                  </a:lnTo>
                  <a:close/>
                  <a:moveTo>
                    <a:pt x="6651498" y="1137285"/>
                  </a:moveTo>
                  <a:lnTo>
                    <a:pt x="6651498" y="1149985"/>
                  </a:lnTo>
                  <a:lnTo>
                    <a:pt x="6638798" y="1149985"/>
                  </a:lnTo>
                  <a:lnTo>
                    <a:pt x="6638798" y="1137285"/>
                  </a:lnTo>
                  <a:close/>
                  <a:moveTo>
                    <a:pt x="6638798" y="1162685"/>
                  </a:moveTo>
                  <a:lnTo>
                    <a:pt x="6638798" y="1175385"/>
                  </a:lnTo>
                  <a:lnTo>
                    <a:pt x="6626098" y="1175385"/>
                  </a:lnTo>
                  <a:lnTo>
                    <a:pt x="6626098" y="1162685"/>
                  </a:lnTo>
                  <a:close/>
                  <a:moveTo>
                    <a:pt x="6626098" y="1188085"/>
                  </a:moveTo>
                  <a:lnTo>
                    <a:pt x="6626098" y="1200785"/>
                  </a:lnTo>
                  <a:lnTo>
                    <a:pt x="6613398" y="1200785"/>
                  </a:lnTo>
                  <a:lnTo>
                    <a:pt x="6613398" y="1188085"/>
                  </a:lnTo>
                  <a:close/>
                  <a:moveTo>
                    <a:pt x="6613398" y="1213485"/>
                  </a:moveTo>
                  <a:lnTo>
                    <a:pt x="6613398" y="1226185"/>
                  </a:lnTo>
                  <a:lnTo>
                    <a:pt x="6600698" y="1226185"/>
                  </a:lnTo>
                  <a:lnTo>
                    <a:pt x="6600698" y="1213485"/>
                  </a:lnTo>
                  <a:close/>
                  <a:moveTo>
                    <a:pt x="6600698" y="1238885"/>
                  </a:moveTo>
                  <a:lnTo>
                    <a:pt x="6600698" y="1251585"/>
                  </a:lnTo>
                  <a:lnTo>
                    <a:pt x="6587998" y="1251585"/>
                  </a:lnTo>
                  <a:lnTo>
                    <a:pt x="6587998" y="1238885"/>
                  </a:lnTo>
                  <a:close/>
                  <a:moveTo>
                    <a:pt x="6587998" y="1264285"/>
                  </a:moveTo>
                  <a:lnTo>
                    <a:pt x="6587998" y="1276985"/>
                  </a:lnTo>
                  <a:lnTo>
                    <a:pt x="6575298" y="1276985"/>
                  </a:lnTo>
                  <a:lnTo>
                    <a:pt x="6575298" y="1264285"/>
                  </a:lnTo>
                  <a:close/>
                  <a:moveTo>
                    <a:pt x="6575298" y="1289685"/>
                  </a:moveTo>
                  <a:lnTo>
                    <a:pt x="6575298" y="1302385"/>
                  </a:lnTo>
                  <a:lnTo>
                    <a:pt x="6562598" y="1302385"/>
                  </a:lnTo>
                  <a:lnTo>
                    <a:pt x="6562598" y="1289685"/>
                  </a:lnTo>
                  <a:close/>
                  <a:moveTo>
                    <a:pt x="6562598" y="1315085"/>
                  </a:moveTo>
                  <a:lnTo>
                    <a:pt x="6562598" y="1327785"/>
                  </a:lnTo>
                  <a:lnTo>
                    <a:pt x="6549898" y="1327785"/>
                  </a:lnTo>
                  <a:lnTo>
                    <a:pt x="6549898" y="1315085"/>
                  </a:lnTo>
                  <a:close/>
                  <a:moveTo>
                    <a:pt x="6549898" y="1340485"/>
                  </a:moveTo>
                  <a:lnTo>
                    <a:pt x="6549898" y="1353185"/>
                  </a:lnTo>
                  <a:lnTo>
                    <a:pt x="6537198" y="1353185"/>
                  </a:lnTo>
                  <a:lnTo>
                    <a:pt x="6537198" y="1340485"/>
                  </a:lnTo>
                  <a:close/>
                  <a:moveTo>
                    <a:pt x="6537198" y="1365885"/>
                  </a:moveTo>
                  <a:lnTo>
                    <a:pt x="6537198" y="1378585"/>
                  </a:lnTo>
                  <a:lnTo>
                    <a:pt x="6524498" y="1378585"/>
                  </a:lnTo>
                  <a:lnTo>
                    <a:pt x="6524498" y="1365885"/>
                  </a:lnTo>
                  <a:close/>
                  <a:moveTo>
                    <a:pt x="6524498" y="1391285"/>
                  </a:moveTo>
                  <a:lnTo>
                    <a:pt x="6524498" y="1403985"/>
                  </a:lnTo>
                  <a:lnTo>
                    <a:pt x="6511798" y="1403985"/>
                  </a:lnTo>
                  <a:lnTo>
                    <a:pt x="6511798" y="1391285"/>
                  </a:lnTo>
                  <a:close/>
                  <a:moveTo>
                    <a:pt x="6511798" y="1416685"/>
                  </a:moveTo>
                  <a:lnTo>
                    <a:pt x="6511798" y="1429385"/>
                  </a:lnTo>
                  <a:lnTo>
                    <a:pt x="6499098" y="1429385"/>
                  </a:lnTo>
                  <a:lnTo>
                    <a:pt x="6499098" y="1416685"/>
                  </a:lnTo>
                  <a:close/>
                  <a:moveTo>
                    <a:pt x="6499098" y="1442085"/>
                  </a:moveTo>
                  <a:lnTo>
                    <a:pt x="6499098" y="1454785"/>
                  </a:lnTo>
                  <a:lnTo>
                    <a:pt x="6486398" y="1454785"/>
                  </a:lnTo>
                  <a:lnTo>
                    <a:pt x="6486398" y="1442085"/>
                  </a:lnTo>
                  <a:close/>
                  <a:moveTo>
                    <a:pt x="6486398" y="1467485"/>
                  </a:moveTo>
                  <a:lnTo>
                    <a:pt x="6486398" y="1480185"/>
                  </a:lnTo>
                  <a:lnTo>
                    <a:pt x="6473698" y="1480185"/>
                  </a:lnTo>
                  <a:lnTo>
                    <a:pt x="6473698" y="1467485"/>
                  </a:lnTo>
                  <a:close/>
                  <a:moveTo>
                    <a:pt x="6473698" y="1492885"/>
                  </a:moveTo>
                  <a:lnTo>
                    <a:pt x="6473698" y="1505585"/>
                  </a:lnTo>
                  <a:lnTo>
                    <a:pt x="6460998" y="1505585"/>
                  </a:lnTo>
                  <a:lnTo>
                    <a:pt x="6460998" y="1492885"/>
                  </a:lnTo>
                  <a:close/>
                  <a:moveTo>
                    <a:pt x="6460998" y="1518285"/>
                  </a:moveTo>
                  <a:lnTo>
                    <a:pt x="6460998" y="1530985"/>
                  </a:lnTo>
                  <a:lnTo>
                    <a:pt x="6448298" y="1530985"/>
                  </a:lnTo>
                  <a:lnTo>
                    <a:pt x="6448298" y="1518285"/>
                  </a:lnTo>
                  <a:close/>
                  <a:moveTo>
                    <a:pt x="6448298" y="1543685"/>
                  </a:moveTo>
                  <a:lnTo>
                    <a:pt x="6448298" y="1556385"/>
                  </a:lnTo>
                  <a:lnTo>
                    <a:pt x="6435598" y="1556385"/>
                  </a:lnTo>
                  <a:lnTo>
                    <a:pt x="6435598" y="1543685"/>
                  </a:lnTo>
                  <a:close/>
                  <a:moveTo>
                    <a:pt x="6435598" y="1569085"/>
                  </a:moveTo>
                  <a:lnTo>
                    <a:pt x="6435598" y="1581785"/>
                  </a:lnTo>
                  <a:lnTo>
                    <a:pt x="6422898" y="1581785"/>
                  </a:lnTo>
                  <a:lnTo>
                    <a:pt x="6422898" y="1569085"/>
                  </a:lnTo>
                  <a:close/>
                  <a:moveTo>
                    <a:pt x="6422898" y="1594485"/>
                  </a:moveTo>
                  <a:lnTo>
                    <a:pt x="6422898" y="1607185"/>
                  </a:lnTo>
                  <a:lnTo>
                    <a:pt x="6410198" y="1607185"/>
                  </a:lnTo>
                  <a:lnTo>
                    <a:pt x="6410198" y="1594485"/>
                  </a:lnTo>
                  <a:close/>
                  <a:moveTo>
                    <a:pt x="6410198" y="1619885"/>
                  </a:moveTo>
                  <a:lnTo>
                    <a:pt x="6410198" y="1632585"/>
                  </a:lnTo>
                  <a:lnTo>
                    <a:pt x="6397498" y="1632585"/>
                  </a:lnTo>
                  <a:lnTo>
                    <a:pt x="6397498" y="1619885"/>
                  </a:lnTo>
                  <a:close/>
                  <a:moveTo>
                    <a:pt x="6397498" y="1645285"/>
                  </a:moveTo>
                  <a:lnTo>
                    <a:pt x="6397498" y="1657985"/>
                  </a:lnTo>
                  <a:lnTo>
                    <a:pt x="6384798" y="1657985"/>
                  </a:lnTo>
                  <a:lnTo>
                    <a:pt x="6384798" y="1645285"/>
                  </a:lnTo>
                  <a:close/>
                  <a:moveTo>
                    <a:pt x="6384798" y="1670685"/>
                  </a:moveTo>
                  <a:lnTo>
                    <a:pt x="6384798" y="1683385"/>
                  </a:lnTo>
                  <a:lnTo>
                    <a:pt x="6372098" y="1683385"/>
                  </a:lnTo>
                  <a:lnTo>
                    <a:pt x="6372098" y="1670685"/>
                  </a:lnTo>
                  <a:close/>
                  <a:moveTo>
                    <a:pt x="6372098" y="1696085"/>
                  </a:moveTo>
                  <a:lnTo>
                    <a:pt x="6372098" y="1708785"/>
                  </a:lnTo>
                  <a:lnTo>
                    <a:pt x="6359398" y="1708785"/>
                  </a:lnTo>
                  <a:lnTo>
                    <a:pt x="6359398" y="1696085"/>
                  </a:lnTo>
                  <a:close/>
                  <a:moveTo>
                    <a:pt x="6359398" y="1721485"/>
                  </a:moveTo>
                  <a:lnTo>
                    <a:pt x="6359398" y="1734185"/>
                  </a:lnTo>
                  <a:lnTo>
                    <a:pt x="6346698" y="1734185"/>
                  </a:lnTo>
                  <a:lnTo>
                    <a:pt x="6346698" y="1721485"/>
                  </a:lnTo>
                  <a:close/>
                  <a:moveTo>
                    <a:pt x="6346698" y="1746885"/>
                  </a:moveTo>
                  <a:lnTo>
                    <a:pt x="6346698" y="1759585"/>
                  </a:lnTo>
                  <a:lnTo>
                    <a:pt x="6333998" y="1759585"/>
                  </a:lnTo>
                  <a:lnTo>
                    <a:pt x="6333998" y="1746885"/>
                  </a:lnTo>
                  <a:close/>
                  <a:moveTo>
                    <a:pt x="6333998" y="1772285"/>
                  </a:moveTo>
                  <a:lnTo>
                    <a:pt x="6333998" y="1784985"/>
                  </a:lnTo>
                  <a:lnTo>
                    <a:pt x="6321298" y="1784985"/>
                  </a:lnTo>
                  <a:lnTo>
                    <a:pt x="6321298" y="1772285"/>
                  </a:lnTo>
                  <a:close/>
                  <a:moveTo>
                    <a:pt x="6321298" y="1797685"/>
                  </a:moveTo>
                  <a:lnTo>
                    <a:pt x="6321298" y="1810385"/>
                  </a:lnTo>
                  <a:lnTo>
                    <a:pt x="6308598" y="1810385"/>
                  </a:lnTo>
                  <a:lnTo>
                    <a:pt x="6308598" y="1797685"/>
                  </a:lnTo>
                  <a:close/>
                  <a:moveTo>
                    <a:pt x="6308598" y="1823085"/>
                  </a:moveTo>
                  <a:lnTo>
                    <a:pt x="6308598" y="1835785"/>
                  </a:lnTo>
                  <a:lnTo>
                    <a:pt x="6295898" y="1835785"/>
                  </a:lnTo>
                  <a:lnTo>
                    <a:pt x="6295898" y="1823085"/>
                  </a:lnTo>
                  <a:close/>
                  <a:moveTo>
                    <a:pt x="6295898" y="1848485"/>
                  </a:moveTo>
                  <a:lnTo>
                    <a:pt x="6295898" y="1861185"/>
                  </a:lnTo>
                  <a:lnTo>
                    <a:pt x="6283198" y="1861185"/>
                  </a:lnTo>
                  <a:lnTo>
                    <a:pt x="6283198" y="1848485"/>
                  </a:lnTo>
                  <a:close/>
                  <a:moveTo>
                    <a:pt x="6283198" y="1873885"/>
                  </a:moveTo>
                  <a:lnTo>
                    <a:pt x="6283198" y="1886585"/>
                  </a:lnTo>
                  <a:lnTo>
                    <a:pt x="6270498" y="1886585"/>
                  </a:lnTo>
                  <a:lnTo>
                    <a:pt x="6270498" y="1873885"/>
                  </a:lnTo>
                  <a:close/>
                  <a:moveTo>
                    <a:pt x="6270498" y="1899285"/>
                  </a:moveTo>
                  <a:lnTo>
                    <a:pt x="6270498" y="1911985"/>
                  </a:lnTo>
                  <a:lnTo>
                    <a:pt x="6257798" y="1911985"/>
                  </a:lnTo>
                  <a:lnTo>
                    <a:pt x="6257798" y="1899285"/>
                  </a:lnTo>
                  <a:close/>
                  <a:moveTo>
                    <a:pt x="6257798" y="1924685"/>
                  </a:moveTo>
                  <a:lnTo>
                    <a:pt x="6257798" y="1937385"/>
                  </a:lnTo>
                  <a:lnTo>
                    <a:pt x="6245098" y="1937385"/>
                  </a:lnTo>
                  <a:lnTo>
                    <a:pt x="6245098" y="1924685"/>
                  </a:lnTo>
                  <a:close/>
                  <a:moveTo>
                    <a:pt x="6245098" y="1950085"/>
                  </a:moveTo>
                  <a:lnTo>
                    <a:pt x="6245098" y="1962785"/>
                  </a:lnTo>
                  <a:lnTo>
                    <a:pt x="6232398" y="1962785"/>
                  </a:lnTo>
                  <a:lnTo>
                    <a:pt x="6232398" y="1950085"/>
                  </a:lnTo>
                  <a:close/>
                  <a:moveTo>
                    <a:pt x="6232398" y="1975485"/>
                  </a:moveTo>
                  <a:lnTo>
                    <a:pt x="6232398" y="1988185"/>
                  </a:lnTo>
                  <a:lnTo>
                    <a:pt x="6219698" y="1988185"/>
                  </a:lnTo>
                  <a:lnTo>
                    <a:pt x="6219698" y="1975485"/>
                  </a:lnTo>
                  <a:close/>
                  <a:moveTo>
                    <a:pt x="6219698" y="2000885"/>
                  </a:moveTo>
                  <a:lnTo>
                    <a:pt x="6219698" y="2013585"/>
                  </a:lnTo>
                  <a:lnTo>
                    <a:pt x="6206998" y="2013585"/>
                  </a:lnTo>
                  <a:lnTo>
                    <a:pt x="6206998" y="2000885"/>
                  </a:lnTo>
                  <a:close/>
                  <a:moveTo>
                    <a:pt x="6206998" y="2026285"/>
                  </a:moveTo>
                  <a:lnTo>
                    <a:pt x="6206998" y="2038985"/>
                  </a:lnTo>
                  <a:lnTo>
                    <a:pt x="6194298" y="2038985"/>
                  </a:lnTo>
                  <a:lnTo>
                    <a:pt x="6194298" y="2026285"/>
                  </a:lnTo>
                  <a:close/>
                  <a:moveTo>
                    <a:pt x="6194298" y="2051685"/>
                  </a:moveTo>
                  <a:lnTo>
                    <a:pt x="6194298" y="2064385"/>
                  </a:lnTo>
                  <a:lnTo>
                    <a:pt x="6181598" y="2064385"/>
                  </a:lnTo>
                  <a:lnTo>
                    <a:pt x="6181598" y="2051685"/>
                  </a:lnTo>
                  <a:close/>
                  <a:moveTo>
                    <a:pt x="6181598" y="2077085"/>
                  </a:moveTo>
                  <a:lnTo>
                    <a:pt x="6181598" y="2089785"/>
                  </a:lnTo>
                  <a:lnTo>
                    <a:pt x="6168898" y="2089785"/>
                  </a:lnTo>
                  <a:lnTo>
                    <a:pt x="6168898" y="2077085"/>
                  </a:lnTo>
                  <a:close/>
                  <a:moveTo>
                    <a:pt x="6168898" y="2102485"/>
                  </a:moveTo>
                  <a:lnTo>
                    <a:pt x="6168898" y="2115185"/>
                  </a:lnTo>
                  <a:lnTo>
                    <a:pt x="6156198" y="2115185"/>
                  </a:lnTo>
                  <a:lnTo>
                    <a:pt x="6156198" y="2102485"/>
                  </a:lnTo>
                  <a:close/>
                  <a:moveTo>
                    <a:pt x="6156198" y="2127885"/>
                  </a:moveTo>
                  <a:lnTo>
                    <a:pt x="6156198" y="2140585"/>
                  </a:lnTo>
                  <a:lnTo>
                    <a:pt x="6143498" y="2140585"/>
                  </a:lnTo>
                  <a:lnTo>
                    <a:pt x="6143498" y="2127885"/>
                  </a:lnTo>
                  <a:close/>
                  <a:moveTo>
                    <a:pt x="6143498" y="2153285"/>
                  </a:moveTo>
                  <a:lnTo>
                    <a:pt x="6143498" y="2165985"/>
                  </a:lnTo>
                  <a:lnTo>
                    <a:pt x="6130798" y="2165985"/>
                  </a:lnTo>
                  <a:lnTo>
                    <a:pt x="6130798" y="2153285"/>
                  </a:lnTo>
                  <a:close/>
                  <a:moveTo>
                    <a:pt x="6130798" y="2178685"/>
                  </a:moveTo>
                  <a:lnTo>
                    <a:pt x="6130798" y="2191385"/>
                  </a:lnTo>
                  <a:lnTo>
                    <a:pt x="6118098" y="2191385"/>
                  </a:lnTo>
                  <a:lnTo>
                    <a:pt x="6118098" y="2178685"/>
                  </a:lnTo>
                  <a:close/>
                  <a:moveTo>
                    <a:pt x="6118098" y="2204085"/>
                  </a:moveTo>
                  <a:lnTo>
                    <a:pt x="6118098" y="2216785"/>
                  </a:lnTo>
                  <a:lnTo>
                    <a:pt x="6105398" y="2216785"/>
                  </a:lnTo>
                  <a:lnTo>
                    <a:pt x="6105398" y="2204085"/>
                  </a:lnTo>
                  <a:close/>
                  <a:moveTo>
                    <a:pt x="6105398" y="2229485"/>
                  </a:moveTo>
                  <a:lnTo>
                    <a:pt x="6105398" y="2242185"/>
                  </a:lnTo>
                  <a:lnTo>
                    <a:pt x="6092698" y="2242185"/>
                  </a:lnTo>
                  <a:lnTo>
                    <a:pt x="6092698" y="2229485"/>
                  </a:lnTo>
                  <a:close/>
                  <a:moveTo>
                    <a:pt x="6092698" y="2254885"/>
                  </a:moveTo>
                  <a:lnTo>
                    <a:pt x="6092698" y="2267585"/>
                  </a:lnTo>
                  <a:lnTo>
                    <a:pt x="6079998" y="2267585"/>
                  </a:lnTo>
                  <a:lnTo>
                    <a:pt x="6079998" y="2254885"/>
                  </a:lnTo>
                  <a:close/>
                  <a:moveTo>
                    <a:pt x="6079998" y="2280285"/>
                  </a:moveTo>
                  <a:lnTo>
                    <a:pt x="6079998" y="2292985"/>
                  </a:lnTo>
                  <a:lnTo>
                    <a:pt x="6067298" y="2292985"/>
                  </a:lnTo>
                  <a:lnTo>
                    <a:pt x="6067298" y="2280285"/>
                  </a:lnTo>
                  <a:close/>
                  <a:moveTo>
                    <a:pt x="6067298" y="2305685"/>
                  </a:moveTo>
                  <a:lnTo>
                    <a:pt x="6067298" y="2318385"/>
                  </a:lnTo>
                  <a:lnTo>
                    <a:pt x="6054598" y="2318385"/>
                  </a:lnTo>
                  <a:lnTo>
                    <a:pt x="6054598" y="2305685"/>
                  </a:lnTo>
                  <a:close/>
                  <a:moveTo>
                    <a:pt x="6054598" y="2331085"/>
                  </a:moveTo>
                  <a:lnTo>
                    <a:pt x="6054598" y="2343785"/>
                  </a:lnTo>
                  <a:lnTo>
                    <a:pt x="6041898" y="2343785"/>
                  </a:lnTo>
                  <a:lnTo>
                    <a:pt x="6041898" y="2331085"/>
                  </a:lnTo>
                  <a:close/>
                  <a:moveTo>
                    <a:pt x="6041898" y="2356485"/>
                  </a:moveTo>
                  <a:lnTo>
                    <a:pt x="6041898" y="2369185"/>
                  </a:lnTo>
                  <a:lnTo>
                    <a:pt x="6029198" y="2369185"/>
                  </a:lnTo>
                  <a:lnTo>
                    <a:pt x="6029198" y="2356485"/>
                  </a:lnTo>
                  <a:close/>
                  <a:moveTo>
                    <a:pt x="6029198" y="2381885"/>
                  </a:moveTo>
                  <a:lnTo>
                    <a:pt x="6029198" y="2394585"/>
                  </a:lnTo>
                  <a:lnTo>
                    <a:pt x="6016498" y="2394585"/>
                  </a:lnTo>
                  <a:lnTo>
                    <a:pt x="6016498" y="2381885"/>
                  </a:lnTo>
                  <a:close/>
                  <a:moveTo>
                    <a:pt x="6016498" y="2407285"/>
                  </a:moveTo>
                  <a:lnTo>
                    <a:pt x="6016498" y="2419985"/>
                  </a:lnTo>
                  <a:lnTo>
                    <a:pt x="6003798" y="2419985"/>
                  </a:lnTo>
                  <a:lnTo>
                    <a:pt x="6003798" y="2407285"/>
                  </a:lnTo>
                  <a:close/>
                  <a:moveTo>
                    <a:pt x="6003798" y="2432685"/>
                  </a:moveTo>
                  <a:lnTo>
                    <a:pt x="6003798" y="2445385"/>
                  </a:lnTo>
                  <a:lnTo>
                    <a:pt x="5991098" y="2445385"/>
                  </a:lnTo>
                  <a:lnTo>
                    <a:pt x="5991098" y="2432685"/>
                  </a:lnTo>
                  <a:close/>
                  <a:moveTo>
                    <a:pt x="5991098" y="2458085"/>
                  </a:moveTo>
                  <a:lnTo>
                    <a:pt x="5991098" y="2470785"/>
                  </a:lnTo>
                  <a:lnTo>
                    <a:pt x="5978398" y="2470785"/>
                  </a:lnTo>
                  <a:lnTo>
                    <a:pt x="5978398" y="2458085"/>
                  </a:lnTo>
                  <a:close/>
                  <a:moveTo>
                    <a:pt x="5978398" y="2483485"/>
                  </a:moveTo>
                  <a:lnTo>
                    <a:pt x="5978398" y="2496185"/>
                  </a:lnTo>
                  <a:lnTo>
                    <a:pt x="5965698" y="2496185"/>
                  </a:lnTo>
                  <a:lnTo>
                    <a:pt x="5965698" y="2483485"/>
                  </a:lnTo>
                  <a:close/>
                  <a:moveTo>
                    <a:pt x="5965698" y="2508885"/>
                  </a:moveTo>
                  <a:lnTo>
                    <a:pt x="5965698" y="2521585"/>
                  </a:lnTo>
                  <a:lnTo>
                    <a:pt x="5952998" y="2521585"/>
                  </a:lnTo>
                  <a:lnTo>
                    <a:pt x="5952998" y="2508885"/>
                  </a:lnTo>
                  <a:close/>
                  <a:moveTo>
                    <a:pt x="5952998" y="2534285"/>
                  </a:moveTo>
                  <a:lnTo>
                    <a:pt x="5952998" y="2546985"/>
                  </a:lnTo>
                  <a:lnTo>
                    <a:pt x="5940298" y="2546985"/>
                  </a:lnTo>
                  <a:lnTo>
                    <a:pt x="5940298" y="2534285"/>
                  </a:lnTo>
                  <a:close/>
                  <a:moveTo>
                    <a:pt x="5940298" y="2559685"/>
                  </a:moveTo>
                  <a:lnTo>
                    <a:pt x="5940298" y="2572385"/>
                  </a:lnTo>
                  <a:lnTo>
                    <a:pt x="5927598" y="2572385"/>
                  </a:lnTo>
                  <a:lnTo>
                    <a:pt x="5927598" y="2559685"/>
                  </a:lnTo>
                  <a:close/>
                  <a:moveTo>
                    <a:pt x="5927598" y="2585085"/>
                  </a:moveTo>
                  <a:lnTo>
                    <a:pt x="5927598" y="2597785"/>
                  </a:lnTo>
                  <a:lnTo>
                    <a:pt x="5914898" y="2597785"/>
                  </a:lnTo>
                  <a:lnTo>
                    <a:pt x="5914898" y="2585085"/>
                  </a:lnTo>
                  <a:close/>
                  <a:moveTo>
                    <a:pt x="5914898" y="2610485"/>
                  </a:moveTo>
                  <a:lnTo>
                    <a:pt x="5914898" y="2623185"/>
                  </a:lnTo>
                  <a:lnTo>
                    <a:pt x="5902198" y="2623185"/>
                  </a:lnTo>
                  <a:lnTo>
                    <a:pt x="5902198" y="2610485"/>
                  </a:lnTo>
                  <a:close/>
                  <a:moveTo>
                    <a:pt x="5902198" y="2635885"/>
                  </a:moveTo>
                  <a:lnTo>
                    <a:pt x="5902198" y="2648585"/>
                  </a:lnTo>
                  <a:lnTo>
                    <a:pt x="5889498" y="2648585"/>
                  </a:lnTo>
                  <a:lnTo>
                    <a:pt x="5889498" y="2635885"/>
                  </a:lnTo>
                  <a:close/>
                  <a:moveTo>
                    <a:pt x="5889498" y="2661285"/>
                  </a:moveTo>
                  <a:lnTo>
                    <a:pt x="5889498" y="2673985"/>
                  </a:lnTo>
                  <a:lnTo>
                    <a:pt x="5876798" y="2673985"/>
                  </a:lnTo>
                  <a:lnTo>
                    <a:pt x="5876798" y="2661285"/>
                  </a:lnTo>
                  <a:close/>
                  <a:moveTo>
                    <a:pt x="5876798" y="2686685"/>
                  </a:moveTo>
                  <a:lnTo>
                    <a:pt x="5876798" y="2699385"/>
                  </a:lnTo>
                  <a:lnTo>
                    <a:pt x="5864098" y="2699385"/>
                  </a:lnTo>
                  <a:lnTo>
                    <a:pt x="5864098" y="2686685"/>
                  </a:lnTo>
                  <a:close/>
                  <a:moveTo>
                    <a:pt x="5864098" y="2712085"/>
                  </a:moveTo>
                  <a:lnTo>
                    <a:pt x="5864098" y="2724785"/>
                  </a:lnTo>
                  <a:lnTo>
                    <a:pt x="5851398" y="2724785"/>
                  </a:lnTo>
                  <a:lnTo>
                    <a:pt x="5851398" y="2712085"/>
                  </a:lnTo>
                  <a:close/>
                  <a:moveTo>
                    <a:pt x="5851398" y="2737485"/>
                  </a:moveTo>
                  <a:lnTo>
                    <a:pt x="5851398" y="2750185"/>
                  </a:lnTo>
                  <a:lnTo>
                    <a:pt x="5838698" y="2750185"/>
                  </a:lnTo>
                  <a:lnTo>
                    <a:pt x="5838698" y="2737485"/>
                  </a:lnTo>
                  <a:close/>
                  <a:moveTo>
                    <a:pt x="5838698" y="2762885"/>
                  </a:moveTo>
                  <a:lnTo>
                    <a:pt x="5838698" y="2775585"/>
                  </a:lnTo>
                  <a:lnTo>
                    <a:pt x="5825998" y="2775585"/>
                  </a:lnTo>
                  <a:lnTo>
                    <a:pt x="5825998" y="2762885"/>
                  </a:lnTo>
                  <a:close/>
                  <a:moveTo>
                    <a:pt x="5825998" y="2788285"/>
                  </a:moveTo>
                  <a:lnTo>
                    <a:pt x="5825998" y="2800985"/>
                  </a:lnTo>
                  <a:lnTo>
                    <a:pt x="5813298" y="2800985"/>
                  </a:lnTo>
                  <a:lnTo>
                    <a:pt x="5813298" y="2788285"/>
                  </a:lnTo>
                  <a:close/>
                  <a:moveTo>
                    <a:pt x="5813298" y="2813685"/>
                  </a:moveTo>
                  <a:lnTo>
                    <a:pt x="5813298" y="2826385"/>
                  </a:lnTo>
                  <a:lnTo>
                    <a:pt x="5800598" y="2826385"/>
                  </a:lnTo>
                  <a:lnTo>
                    <a:pt x="5800598" y="2813685"/>
                  </a:lnTo>
                  <a:close/>
                  <a:moveTo>
                    <a:pt x="5800598" y="2839085"/>
                  </a:moveTo>
                  <a:lnTo>
                    <a:pt x="5800598" y="2851785"/>
                  </a:lnTo>
                  <a:lnTo>
                    <a:pt x="5787898" y="2851785"/>
                  </a:lnTo>
                  <a:lnTo>
                    <a:pt x="5787898" y="2839085"/>
                  </a:lnTo>
                  <a:close/>
                  <a:moveTo>
                    <a:pt x="5787898" y="2864485"/>
                  </a:moveTo>
                  <a:lnTo>
                    <a:pt x="5787898" y="2877185"/>
                  </a:lnTo>
                  <a:lnTo>
                    <a:pt x="5775198" y="2877185"/>
                  </a:lnTo>
                  <a:lnTo>
                    <a:pt x="5775198" y="2864485"/>
                  </a:lnTo>
                  <a:close/>
                  <a:moveTo>
                    <a:pt x="5775198" y="2889885"/>
                  </a:moveTo>
                  <a:lnTo>
                    <a:pt x="5775198" y="2902585"/>
                  </a:lnTo>
                  <a:lnTo>
                    <a:pt x="5762498" y="2902585"/>
                  </a:lnTo>
                  <a:lnTo>
                    <a:pt x="5762498" y="2889885"/>
                  </a:lnTo>
                  <a:close/>
                  <a:moveTo>
                    <a:pt x="5762498" y="2915285"/>
                  </a:moveTo>
                  <a:lnTo>
                    <a:pt x="5762498" y="2927985"/>
                  </a:lnTo>
                  <a:lnTo>
                    <a:pt x="5749798" y="2927985"/>
                  </a:lnTo>
                  <a:lnTo>
                    <a:pt x="5749798" y="2915285"/>
                  </a:lnTo>
                  <a:close/>
                  <a:moveTo>
                    <a:pt x="5749798" y="2940685"/>
                  </a:moveTo>
                  <a:lnTo>
                    <a:pt x="5749798" y="2953385"/>
                  </a:lnTo>
                  <a:lnTo>
                    <a:pt x="5737098" y="2953385"/>
                  </a:lnTo>
                  <a:lnTo>
                    <a:pt x="5737098" y="2940685"/>
                  </a:lnTo>
                  <a:close/>
                  <a:moveTo>
                    <a:pt x="5737098" y="2966085"/>
                  </a:moveTo>
                  <a:lnTo>
                    <a:pt x="5737098" y="2978785"/>
                  </a:lnTo>
                  <a:lnTo>
                    <a:pt x="5724398" y="2978785"/>
                  </a:lnTo>
                  <a:lnTo>
                    <a:pt x="5724398" y="2966085"/>
                  </a:lnTo>
                  <a:close/>
                  <a:moveTo>
                    <a:pt x="5724398" y="2991485"/>
                  </a:moveTo>
                  <a:lnTo>
                    <a:pt x="5724398" y="3004185"/>
                  </a:lnTo>
                  <a:lnTo>
                    <a:pt x="5711698" y="3004185"/>
                  </a:lnTo>
                  <a:lnTo>
                    <a:pt x="5711698" y="2991485"/>
                  </a:lnTo>
                  <a:close/>
                  <a:moveTo>
                    <a:pt x="5711698" y="3016885"/>
                  </a:moveTo>
                  <a:lnTo>
                    <a:pt x="5711698" y="3029585"/>
                  </a:lnTo>
                  <a:lnTo>
                    <a:pt x="5698998" y="3029585"/>
                  </a:lnTo>
                  <a:lnTo>
                    <a:pt x="5698998" y="3016885"/>
                  </a:lnTo>
                  <a:close/>
                  <a:moveTo>
                    <a:pt x="5698998" y="3042285"/>
                  </a:moveTo>
                  <a:lnTo>
                    <a:pt x="5698998" y="3054985"/>
                  </a:lnTo>
                  <a:lnTo>
                    <a:pt x="5686298" y="3054985"/>
                  </a:lnTo>
                  <a:lnTo>
                    <a:pt x="5686298" y="3042285"/>
                  </a:lnTo>
                  <a:close/>
                  <a:moveTo>
                    <a:pt x="5686298" y="3067685"/>
                  </a:moveTo>
                  <a:lnTo>
                    <a:pt x="5686298" y="3080385"/>
                  </a:lnTo>
                  <a:lnTo>
                    <a:pt x="5673598" y="3080385"/>
                  </a:lnTo>
                  <a:lnTo>
                    <a:pt x="5673598" y="3067685"/>
                  </a:lnTo>
                  <a:close/>
                  <a:moveTo>
                    <a:pt x="5673598" y="3093085"/>
                  </a:moveTo>
                  <a:lnTo>
                    <a:pt x="5673598" y="3105785"/>
                  </a:lnTo>
                  <a:lnTo>
                    <a:pt x="5660898" y="3105785"/>
                  </a:lnTo>
                  <a:lnTo>
                    <a:pt x="5660898" y="3093085"/>
                  </a:lnTo>
                  <a:close/>
                  <a:moveTo>
                    <a:pt x="5660898" y="3118485"/>
                  </a:moveTo>
                  <a:lnTo>
                    <a:pt x="5660898" y="3131185"/>
                  </a:lnTo>
                  <a:lnTo>
                    <a:pt x="5648198" y="3131185"/>
                  </a:lnTo>
                  <a:lnTo>
                    <a:pt x="5648198" y="3118485"/>
                  </a:lnTo>
                  <a:close/>
                  <a:moveTo>
                    <a:pt x="5648198" y="3143885"/>
                  </a:moveTo>
                  <a:lnTo>
                    <a:pt x="5648198" y="3156585"/>
                  </a:lnTo>
                  <a:lnTo>
                    <a:pt x="5635498" y="3156585"/>
                  </a:lnTo>
                  <a:lnTo>
                    <a:pt x="5635498" y="3143885"/>
                  </a:lnTo>
                  <a:close/>
                  <a:moveTo>
                    <a:pt x="5635498" y="3169285"/>
                  </a:moveTo>
                  <a:lnTo>
                    <a:pt x="5635498" y="3181985"/>
                  </a:lnTo>
                  <a:lnTo>
                    <a:pt x="5622798" y="3181985"/>
                  </a:lnTo>
                  <a:lnTo>
                    <a:pt x="5622798" y="3169285"/>
                  </a:lnTo>
                  <a:close/>
                  <a:moveTo>
                    <a:pt x="5622798" y="3194685"/>
                  </a:moveTo>
                  <a:lnTo>
                    <a:pt x="5622798" y="3207385"/>
                  </a:lnTo>
                  <a:lnTo>
                    <a:pt x="5610098" y="3207385"/>
                  </a:lnTo>
                  <a:lnTo>
                    <a:pt x="5610098" y="3194685"/>
                  </a:lnTo>
                  <a:close/>
                  <a:moveTo>
                    <a:pt x="5610098" y="3220085"/>
                  </a:moveTo>
                  <a:lnTo>
                    <a:pt x="5610098" y="3232785"/>
                  </a:lnTo>
                  <a:lnTo>
                    <a:pt x="5597398" y="3232785"/>
                  </a:lnTo>
                  <a:lnTo>
                    <a:pt x="5597398" y="3220085"/>
                  </a:lnTo>
                  <a:close/>
                  <a:moveTo>
                    <a:pt x="5597398" y="3245485"/>
                  </a:moveTo>
                  <a:lnTo>
                    <a:pt x="5597398" y="3258185"/>
                  </a:lnTo>
                  <a:lnTo>
                    <a:pt x="5584698" y="3258185"/>
                  </a:lnTo>
                  <a:lnTo>
                    <a:pt x="5584698" y="3245485"/>
                  </a:lnTo>
                  <a:close/>
                  <a:moveTo>
                    <a:pt x="5584698" y="3270885"/>
                  </a:moveTo>
                  <a:lnTo>
                    <a:pt x="5584698" y="3283585"/>
                  </a:lnTo>
                  <a:lnTo>
                    <a:pt x="5571998" y="3283585"/>
                  </a:lnTo>
                  <a:lnTo>
                    <a:pt x="5571998" y="3270885"/>
                  </a:lnTo>
                  <a:close/>
                  <a:moveTo>
                    <a:pt x="5571998" y="3296285"/>
                  </a:moveTo>
                  <a:lnTo>
                    <a:pt x="5571998" y="3308985"/>
                  </a:lnTo>
                  <a:lnTo>
                    <a:pt x="5559298" y="3308985"/>
                  </a:lnTo>
                  <a:lnTo>
                    <a:pt x="5559298" y="3296285"/>
                  </a:lnTo>
                  <a:close/>
                  <a:moveTo>
                    <a:pt x="5559298" y="3321685"/>
                  </a:moveTo>
                  <a:lnTo>
                    <a:pt x="5559298" y="3334385"/>
                  </a:lnTo>
                  <a:lnTo>
                    <a:pt x="5546598" y="3334385"/>
                  </a:lnTo>
                  <a:lnTo>
                    <a:pt x="5546598" y="3321685"/>
                  </a:lnTo>
                  <a:close/>
                  <a:moveTo>
                    <a:pt x="5546598" y="3347085"/>
                  </a:moveTo>
                  <a:lnTo>
                    <a:pt x="5546598" y="3359785"/>
                  </a:lnTo>
                  <a:lnTo>
                    <a:pt x="5533898" y="3359785"/>
                  </a:lnTo>
                  <a:lnTo>
                    <a:pt x="5533898" y="3347085"/>
                  </a:lnTo>
                  <a:close/>
                  <a:moveTo>
                    <a:pt x="5533898" y="3372485"/>
                  </a:moveTo>
                  <a:lnTo>
                    <a:pt x="5533898" y="3385185"/>
                  </a:lnTo>
                  <a:lnTo>
                    <a:pt x="5521198" y="3385185"/>
                  </a:lnTo>
                  <a:lnTo>
                    <a:pt x="5521198" y="3372485"/>
                  </a:lnTo>
                  <a:close/>
                  <a:moveTo>
                    <a:pt x="5521198" y="3397885"/>
                  </a:moveTo>
                  <a:lnTo>
                    <a:pt x="5521198" y="3410585"/>
                  </a:lnTo>
                  <a:lnTo>
                    <a:pt x="5508498" y="3410585"/>
                  </a:lnTo>
                  <a:lnTo>
                    <a:pt x="5508498" y="3397885"/>
                  </a:lnTo>
                  <a:close/>
                  <a:moveTo>
                    <a:pt x="5508498" y="3423285"/>
                  </a:moveTo>
                  <a:lnTo>
                    <a:pt x="5508498" y="3435985"/>
                  </a:lnTo>
                  <a:lnTo>
                    <a:pt x="5495798" y="3435985"/>
                  </a:lnTo>
                  <a:lnTo>
                    <a:pt x="5495798" y="3423285"/>
                  </a:lnTo>
                  <a:close/>
                  <a:moveTo>
                    <a:pt x="5495798" y="3448685"/>
                  </a:moveTo>
                  <a:lnTo>
                    <a:pt x="5495798" y="3461385"/>
                  </a:lnTo>
                  <a:lnTo>
                    <a:pt x="5483098" y="3461385"/>
                  </a:lnTo>
                  <a:lnTo>
                    <a:pt x="5483098" y="3448685"/>
                  </a:lnTo>
                  <a:close/>
                  <a:moveTo>
                    <a:pt x="5483098" y="3474085"/>
                  </a:moveTo>
                  <a:lnTo>
                    <a:pt x="5483098" y="3486785"/>
                  </a:lnTo>
                  <a:lnTo>
                    <a:pt x="5470398" y="3486785"/>
                  </a:lnTo>
                  <a:lnTo>
                    <a:pt x="5470398" y="3474085"/>
                  </a:lnTo>
                  <a:close/>
                  <a:moveTo>
                    <a:pt x="5470398" y="3499485"/>
                  </a:moveTo>
                  <a:lnTo>
                    <a:pt x="5470398" y="3512185"/>
                  </a:lnTo>
                  <a:lnTo>
                    <a:pt x="5457698" y="3512185"/>
                  </a:lnTo>
                  <a:lnTo>
                    <a:pt x="5457698" y="3499485"/>
                  </a:lnTo>
                  <a:close/>
                  <a:moveTo>
                    <a:pt x="5457698" y="3524885"/>
                  </a:moveTo>
                  <a:lnTo>
                    <a:pt x="5457698" y="3537585"/>
                  </a:lnTo>
                  <a:lnTo>
                    <a:pt x="5444998" y="3537585"/>
                  </a:lnTo>
                  <a:lnTo>
                    <a:pt x="5444998" y="3524885"/>
                  </a:lnTo>
                  <a:close/>
                  <a:moveTo>
                    <a:pt x="5444998" y="3550285"/>
                  </a:moveTo>
                  <a:lnTo>
                    <a:pt x="5444998" y="3562985"/>
                  </a:lnTo>
                  <a:lnTo>
                    <a:pt x="5432298" y="3562985"/>
                  </a:lnTo>
                  <a:lnTo>
                    <a:pt x="5432298" y="3550285"/>
                  </a:lnTo>
                  <a:close/>
                  <a:moveTo>
                    <a:pt x="5432298" y="3575685"/>
                  </a:moveTo>
                  <a:lnTo>
                    <a:pt x="5432298" y="3588385"/>
                  </a:lnTo>
                  <a:lnTo>
                    <a:pt x="5419598" y="3588385"/>
                  </a:lnTo>
                  <a:lnTo>
                    <a:pt x="5419598" y="3575685"/>
                  </a:lnTo>
                  <a:close/>
                  <a:moveTo>
                    <a:pt x="5419598" y="3601085"/>
                  </a:moveTo>
                  <a:lnTo>
                    <a:pt x="5419598" y="3613785"/>
                  </a:lnTo>
                  <a:lnTo>
                    <a:pt x="5406898" y="3613785"/>
                  </a:lnTo>
                  <a:lnTo>
                    <a:pt x="5406898" y="3601085"/>
                  </a:lnTo>
                  <a:close/>
                  <a:moveTo>
                    <a:pt x="5406898" y="3626485"/>
                  </a:moveTo>
                  <a:lnTo>
                    <a:pt x="5406898" y="3639185"/>
                  </a:lnTo>
                  <a:lnTo>
                    <a:pt x="5394198" y="3639185"/>
                  </a:lnTo>
                  <a:lnTo>
                    <a:pt x="5394198" y="3626485"/>
                  </a:lnTo>
                  <a:close/>
                  <a:moveTo>
                    <a:pt x="5394198" y="3651885"/>
                  </a:moveTo>
                  <a:lnTo>
                    <a:pt x="5394198" y="3664585"/>
                  </a:lnTo>
                  <a:lnTo>
                    <a:pt x="5381498" y="3664585"/>
                  </a:lnTo>
                  <a:lnTo>
                    <a:pt x="5381498" y="3651885"/>
                  </a:lnTo>
                  <a:close/>
                  <a:moveTo>
                    <a:pt x="5381498" y="3677285"/>
                  </a:moveTo>
                  <a:lnTo>
                    <a:pt x="5381498" y="3689985"/>
                  </a:lnTo>
                  <a:lnTo>
                    <a:pt x="5368798" y="3689985"/>
                  </a:lnTo>
                  <a:lnTo>
                    <a:pt x="5368798" y="3677285"/>
                  </a:lnTo>
                  <a:close/>
                  <a:moveTo>
                    <a:pt x="5368798" y="3702685"/>
                  </a:moveTo>
                  <a:lnTo>
                    <a:pt x="5368798" y="3715385"/>
                  </a:lnTo>
                  <a:lnTo>
                    <a:pt x="5356098" y="3715385"/>
                  </a:lnTo>
                  <a:lnTo>
                    <a:pt x="5356098" y="3702685"/>
                  </a:lnTo>
                  <a:close/>
                  <a:moveTo>
                    <a:pt x="5356098" y="3728085"/>
                  </a:moveTo>
                  <a:lnTo>
                    <a:pt x="5356098" y="3740785"/>
                  </a:lnTo>
                  <a:lnTo>
                    <a:pt x="5343398" y="3740785"/>
                  </a:lnTo>
                  <a:lnTo>
                    <a:pt x="5343398" y="3728085"/>
                  </a:lnTo>
                  <a:close/>
                  <a:moveTo>
                    <a:pt x="5343398" y="3753485"/>
                  </a:moveTo>
                  <a:lnTo>
                    <a:pt x="5343398" y="3766185"/>
                  </a:lnTo>
                  <a:lnTo>
                    <a:pt x="5330698" y="3766185"/>
                  </a:lnTo>
                  <a:lnTo>
                    <a:pt x="5330698" y="3753485"/>
                  </a:lnTo>
                  <a:close/>
                  <a:moveTo>
                    <a:pt x="5330698" y="3778885"/>
                  </a:moveTo>
                  <a:lnTo>
                    <a:pt x="5330698" y="3791585"/>
                  </a:lnTo>
                  <a:lnTo>
                    <a:pt x="5317998" y="3791585"/>
                  </a:lnTo>
                  <a:lnTo>
                    <a:pt x="5317998" y="3778885"/>
                  </a:lnTo>
                  <a:close/>
                  <a:moveTo>
                    <a:pt x="5317998" y="3804285"/>
                  </a:moveTo>
                  <a:lnTo>
                    <a:pt x="5317998" y="3816985"/>
                  </a:lnTo>
                  <a:lnTo>
                    <a:pt x="5305298" y="3816985"/>
                  </a:lnTo>
                  <a:lnTo>
                    <a:pt x="5305298" y="3804285"/>
                  </a:lnTo>
                  <a:close/>
                  <a:moveTo>
                    <a:pt x="5305298" y="3829685"/>
                  </a:moveTo>
                  <a:lnTo>
                    <a:pt x="5305298" y="3842385"/>
                  </a:lnTo>
                  <a:lnTo>
                    <a:pt x="5292598" y="3842385"/>
                  </a:lnTo>
                  <a:lnTo>
                    <a:pt x="5292598" y="3829685"/>
                  </a:lnTo>
                  <a:close/>
                  <a:moveTo>
                    <a:pt x="5292598" y="3855085"/>
                  </a:moveTo>
                  <a:lnTo>
                    <a:pt x="5292598" y="3867785"/>
                  </a:lnTo>
                  <a:lnTo>
                    <a:pt x="5279898" y="3867785"/>
                  </a:lnTo>
                  <a:lnTo>
                    <a:pt x="5279898" y="3855085"/>
                  </a:lnTo>
                  <a:close/>
                  <a:moveTo>
                    <a:pt x="5279898" y="3880485"/>
                  </a:moveTo>
                  <a:lnTo>
                    <a:pt x="5279898" y="3893185"/>
                  </a:lnTo>
                  <a:lnTo>
                    <a:pt x="5267198" y="3893185"/>
                  </a:lnTo>
                  <a:lnTo>
                    <a:pt x="5267198" y="3880485"/>
                  </a:lnTo>
                  <a:close/>
                  <a:moveTo>
                    <a:pt x="5267198" y="3905885"/>
                  </a:moveTo>
                  <a:lnTo>
                    <a:pt x="5267198" y="3918585"/>
                  </a:lnTo>
                  <a:lnTo>
                    <a:pt x="5254498" y="3918585"/>
                  </a:lnTo>
                  <a:lnTo>
                    <a:pt x="5254498" y="3905885"/>
                  </a:lnTo>
                  <a:close/>
                  <a:moveTo>
                    <a:pt x="5254498" y="3931285"/>
                  </a:moveTo>
                  <a:lnTo>
                    <a:pt x="5254498" y="3943985"/>
                  </a:lnTo>
                  <a:lnTo>
                    <a:pt x="5241798" y="3943985"/>
                  </a:lnTo>
                  <a:lnTo>
                    <a:pt x="5241798" y="3931285"/>
                  </a:lnTo>
                  <a:close/>
                  <a:moveTo>
                    <a:pt x="5241798" y="3956685"/>
                  </a:moveTo>
                  <a:lnTo>
                    <a:pt x="5241798" y="3969385"/>
                  </a:lnTo>
                  <a:lnTo>
                    <a:pt x="5229098" y="3969385"/>
                  </a:lnTo>
                  <a:lnTo>
                    <a:pt x="5229098" y="3956685"/>
                  </a:lnTo>
                  <a:close/>
                  <a:moveTo>
                    <a:pt x="5229098" y="3982085"/>
                  </a:moveTo>
                  <a:lnTo>
                    <a:pt x="5229098" y="3994785"/>
                  </a:lnTo>
                  <a:lnTo>
                    <a:pt x="5216398" y="3994785"/>
                  </a:lnTo>
                  <a:lnTo>
                    <a:pt x="5216398" y="3982085"/>
                  </a:lnTo>
                  <a:close/>
                  <a:moveTo>
                    <a:pt x="5216398" y="4007485"/>
                  </a:moveTo>
                  <a:lnTo>
                    <a:pt x="5216398" y="4020185"/>
                  </a:lnTo>
                  <a:lnTo>
                    <a:pt x="5203698" y="4020185"/>
                  </a:lnTo>
                  <a:lnTo>
                    <a:pt x="5203698" y="4007485"/>
                  </a:lnTo>
                  <a:close/>
                  <a:moveTo>
                    <a:pt x="5203698" y="4032885"/>
                  </a:moveTo>
                  <a:lnTo>
                    <a:pt x="5203698" y="4045585"/>
                  </a:lnTo>
                  <a:lnTo>
                    <a:pt x="5190998" y="4045585"/>
                  </a:lnTo>
                  <a:lnTo>
                    <a:pt x="5190998" y="4032885"/>
                  </a:lnTo>
                  <a:close/>
                  <a:moveTo>
                    <a:pt x="5190998" y="4058285"/>
                  </a:moveTo>
                  <a:lnTo>
                    <a:pt x="5190998" y="4070985"/>
                  </a:lnTo>
                  <a:lnTo>
                    <a:pt x="5178298" y="4070985"/>
                  </a:lnTo>
                  <a:lnTo>
                    <a:pt x="5178298" y="4058285"/>
                  </a:lnTo>
                  <a:close/>
                  <a:moveTo>
                    <a:pt x="5178298" y="4083685"/>
                  </a:moveTo>
                  <a:lnTo>
                    <a:pt x="5178298" y="4096385"/>
                  </a:lnTo>
                  <a:lnTo>
                    <a:pt x="5165598" y="4096385"/>
                  </a:lnTo>
                  <a:lnTo>
                    <a:pt x="5165598" y="4083685"/>
                  </a:lnTo>
                  <a:close/>
                  <a:moveTo>
                    <a:pt x="5165598" y="4109085"/>
                  </a:moveTo>
                  <a:lnTo>
                    <a:pt x="5165598" y="4121785"/>
                  </a:lnTo>
                  <a:lnTo>
                    <a:pt x="5152898" y="4121785"/>
                  </a:lnTo>
                  <a:lnTo>
                    <a:pt x="5152898" y="4109085"/>
                  </a:lnTo>
                  <a:close/>
                  <a:moveTo>
                    <a:pt x="5152898" y="4134485"/>
                  </a:moveTo>
                  <a:lnTo>
                    <a:pt x="5152898" y="4147185"/>
                  </a:lnTo>
                  <a:lnTo>
                    <a:pt x="5140198" y="4147185"/>
                  </a:lnTo>
                  <a:lnTo>
                    <a:pt x="5140198" y="4134485"/>
                  </a:lnTo>
                  <a:close/>
                  <a:moveTo>
                    <a:pt x="5140198" y="4159885"/>
                  </a:moveTo>
                  <a:lnTo>
                    <a:pt x="5140198" y="4172585"/>
                  </a:lnTo>
                  <a:lnTo>
                    <a:pt x="5127498" y="4172585"/>
                  </a:lnTo>
                  <a:lnTo>
                    <a:pt x="5127498" y="4159885"/>
                  </a:lnTo>
                  <a:close/>
                  <a:moveTo>
                    <a:pt x="5127498" y="4185285"/>
                  </a:moveTo>
                  <a:lnTo>
                    <a:pt x="5127498" y="4197985"/>
                  </a:lnTo>
                  <a:lnTo>
                    <a:pt x="5114798" y="4197985"/>
                  </a:lnTo>
                  <a:lnTo>
                    <a:pt x="5114798" y="4185285"/>
                  </a:lnTo>
                  <a:close/>
                  <a:moveTo>
                    <a:pt x="5114798" y="4210685"/>
                  </a:moveTo>
                  <a:lnTo>
                    <a:pt x="5114798" y="4223385"/>
                  </a:lnTo>
                  <a:lnTo>
                    <a:pt x="5102098" y="4223385"/>
                  </a:lnTo>
                  <a:lnTo>
                    <a:pt x="5102098" y="4210685"/>
                  </a:lnTo>
                  <a:close/>
                  <a:moveTo>
                    <a:pt x="5102098" y="4236085"/>
                  </a:moveTo>
                  <a:lnTo>
                    <a:pt x="5102098" y="4248785"/>
                  </a:lnTo>
                  <a:lnTo>
                    <a:pt x="5089398" y="4248785"/>
                  </a:lnTo>
                  <a:lnTo>
                    <a:pt x="5089398" y="4236085"/>
                  </a:lnTo>
                  <a:close/>
                  <a:moveTo>
                    <a:pt x="5089398" y="4261485"/>
                  </a:moveTo>
                  <a:lnTo>
                    <a:pt x="5089398" y="4274185"/>
                  </a:lnTo>
                  <a:lnTo>
                    <a:pt x="5076698" y="4274185"/>
                  </a:lnTo>
                  <a:lnTo>
                    <a:pt x="5076698" y="4261485"/>
                  </a:lnTo>
                  <a:close/>
                  <a:moveTo>
                    <a:pt x="5076698" y="4286885"/>
                  </a:moveTo>
                  <a:lnTo>
                    <a:pt x="5076698" y="4299585"/>
                  </a:lnTo>
                  <a:lnTo>
                    <a:pt x="5063998" y="4299585"/>
                  </a:lnTo>
                  <a:lnTo>
                    <a:pt x="5063998" y="4286885"/>
                  </a:lnTo>
                  <a:close/>
                  <a:moveTo>
                    <a:pt x="5063998" y="4312285"/>
                  </a:moveTo>
                  <a:lnTo>
                    <a:pt x="5063998" y="4324985"/>
                  </a:lnTo>
                  <a:lnTo>
                    <a:pt x="5051298" y="4324985"/>
                  </a:lnTo>
                  <a:lnTo>
                    <a:pt x="5051298" y="4312285"/>
                  </a:lnTo>
                  <a:close/>
                  <a:moveTo>
                    <a:pt x="5051298" y="4337685"/>
                  </a:moveTo>
                  <a:lnTo>
                    <a:pt x="5051298" y="4350385"/>
                  </a:lnTo>
                  <a:lnTo>
                    <a:pt x="5038598" y="4350385"/>
                  </a:lnTo>
                  <a:lnTo>
                    <a:pt x="5038598" y="4337685"/>
                  </a:lnTo>
                  <a:close/>
                  <a:moveTo>
                    <a:pt x="5038598" y="4363085"/>
                  </a:moveTo>
                  <a:lnTo>
                    <a:pt x="5038598" y="4375785"/>
                  </a:lnTo>
                  <a:lnTo>
                    <a:pt x="5025898" y="4375785"/>
                  </a:lnTo>
                  <a:lnTo>
                    <a:pt x="5025898" y="4363085"/>
                  </a:lnTo>
                  <a:close/>
                  <a:moveTo>
                    <a:pt x="5025898" y="4388485"/>
                  </a:moveTo>
                  <a:lnTo>
                    <a:pt x="5025898" y="4401185"/>
                  </a:lnTo>
                  <a:lnTo>
                    <a:pt x="5013198" y="4401185"/>
                  </a:lnTo>
                  <a:lnTo>
                    <a:pt x="5013198" y="4388485"/>
                  </a:lnTo>
                  <a:close/>
                  <a:moveTo>
                    <a:pt x="5013198" y="4413885"/>
                  </a:moveTo>
                  <a:lnTo>
                    <a:pt x="5013198" y="4426585"/>
                  </a:lnTo>
                  <a:lnTo>
                    <a:pt x="5000498" y="4426585"/>
                  </a:lnTo>
                  <a:lnTo>
                    <a:pt x="5000498" y="4413885"/>
                  </a:lnTo>
                  <a:close/>
                  <a:moveTo>
                    <a:pt x="5000498" y="4439285"/>
                  </a:moveTo>
                  <a:lnTo>
                    <a:pt x="5000498" y="4451985"/>
                  </a:lnTo>
                  <a:lnTo>
                    <a:pt x="4987798" y="4451985"/>
                  </a:lnTo>
                  <a:lnTo>
                    <a:pt x="4987798" y="4439285"/>
                  </a:lnTo>
                  <a:close/>
                  <a:moveTo>
                    <a:pt x="4987798" y="4464685"/>
                  </a:moveTo>
                  <a:lnTo>
                    <a:pt x="4987798" y="4477385"/>
                  </a:lnTo>
                  <a:lnTo>
                    <a:pt x="4975098" y="4477385"/>
                  </a:lnTo>
                  <a:lnTo>
                    <a:pt x="4975098" y="4464685"/>
                  </a:lnTo>
                  <a:close/>
                  <a:moveTo>
                    <a:pt x="4975098" y="4490085"/>
                  </a:moveTo>
                  <a:lnTo>
                    <a:pt x="4975098" y="4502785"/>
                  </a:lnTo>
                  <a:lnTo>
                    <a:pt x="4962398" y="4502785"/>
                  </a:lnTo>
                  <a:lnTo>
                    <a:pt x="4962398" y="4490085"/>
                  </a:lnTo>
                  <a:close/>
                  <a:moveTo>
                    <a:pt x="4962398" y="4515485"/>
                  </a:moveTo>
                  <a:lnTo>
                    <a:pt x="4962398" y="4528185"/>
                  </a:lnTo>
                  <a:lnTo>
                    <a:pt x="4949698" y="4528185"/>
                  </a:lnTo>
                  <a:lnTo>
                    <a:pt x="4949698" y="4515485"/>
                  </a:lnTo>
                  <a:close/>
                  <a:moveTo>
                    <a:pt x="4949698" y="4540885"/>
                  </a:moveTo>
                  <a:lnTo>
                    <a:pt x="4949698" y="4553585"/>
                  </a:lnTo>
                  <a:lnTo>
                    <a:pt x="4936998" y="4553585"/>
                  </a:lnTo>
                  <a:lnTo>
                    <a:pt x="4936998" y="4540885"/>
                  </a:lnTo>
                  <a:close/>
                  <a:moveTo>
                    <a:pt x="4936998" y="4566285"/>
                  </a:moveTo>
                  <a:lnTo>
                    <a:pt x="4936998" y="4578985"/>
                  </a:lnTo>
                  <a:lnTo>
                    <a:pt x="4924298" y="4578985"/>
                  </a:lnTo>
                  <a:lnTo>
                    <a:pt x="4924298" y="4566285"/>
                  </a:lnTo>
                  <a:close/>
                  <a:moveTo>
                    <a:pt x="4924298" y="4591685"/>
                  </a:moveTo>
                  <a:lnTo>
                    <a:pt x="4924298" y="4604385"/>
                  </a:lnTo>
                  <a:lnTo>
                    <a:pt x="4911598" y="4604385"/>
                  </a:lnTo>
                  <a:lnTo>
                    <a:pt x="4911598" y="4591685"/>
                  </a:lnTo>
                  <a:close/>
                  <a:moveTo>
                    <a:pt x="4911598" y="4617085"/>
                  </a:moveTo>
                  <a:lnTo>
                    <a:pt x="4911598" y="4629785"/>
                  </a:lnTo>
                  <a:lnTo>
                    <a:pt x="4898898" y="4629785"/>
                  </a:lnTo>
                  <a:lnTo>
                    <a:pt x="4898898" y="4617085"/>
                  </a:lnTo>
                  <a:close/>
                  <a:moveTo>
                    <a:pt x="4898898" y="4642485"/>
                  </a:moveTo>
                  <a:lnTo>
                    <a:pt x="4898898" y="4655185"/>
                  </a:lnTo>
                  <a:lnTo>
                    <a:pt x="4886198" y="4655185"/>
                  </a:lnTo>
                  <a:lnTo>
                    <a:pt x="4886198" y="4642485"/>
                  </a:lnTo>
                  <a:close/>
                  <a:moveTo>
                    <a:pt x="4886198" y="4667885"/>
                  </a:moveTo>
                  <a:lnTo>
                    <a:pt x="4886198" y="4680585"/>
                  </a:lnTo>
                  <a:lnTo>
                    <a:pt x="4873498" y="4680585"/>
                  </a:lnTo>
                  <a:lnTo>
                    <a:pt x="4873498" y="4667885"/>
                  </a:lnTo>
                  <a:close/>
                  <a:moveTo>
                    <a:pt x="4873498" y="4693285"/>
                  </a:moveTo>
                  <a:lnTo>
                    <a:pt x="4873498" y="4705985"/>
                  </a:lnTo>
                  <a:lnTo>
                    <a:pt x="4860798" y="4705985"/>
                  </a:lnTo>
                  <a:lnTo>
                    <a:pt x="4860798" y="4693285"/>
                  </a:lnTo>
                  <a:close/>
                  <a:moveTo>
                    <a:pt x="4860798" y="4718685"/>
                  </a:moveTo>
                  <a:lnTo>
                    <a:pt x="4860798" y="4731385"/>
                  </a:lnTo>
                  <a:lnTo>
                    <a:pt x="4848098" y="4731385"/>
                  </a:lnTo>
                  <a:lnTo>
                    <a:pt x="4848098" y="4718685"/>
                  </a:lnTo>
                  <a:close/>
                  <a:moveTo>
                    <a:pt x="4848098" y="4744085"/>
                  </a:moveTo>
                  <a:lnTo>
                    <a:pt x="4848098" y="4756785"/>
                  </a:lnTo>
                  <a:lnTo>
                    <a:pt x="4835398" y="4756785"/>
                  </a:lnTo>
                  <a:lnTo>
                    <a:pt x="4835398" y="4744085"/>
                  </a:lnTo>
                  <a:close/>
                  <a:moveTo>
                    <a:pt x="4835398" y="4769485"/>
                  </a:moveTo>
                  <a:lnTo>
                    <a:pt x="4835398" y="4782185"/>
                  </a:lnTo>
                  <a:lnTo>
                    <a:pt x="4822698" y="4782185"/>
                  </a:lnTo>
                  <a:lnTo>
                    <a:pt x="4822698" y="4769485"/>
                  </a:lnTo>
                  <a:close/>
                  <a:moveTo>
                    <a:pt x="4822698" y="4794885"/>
                  </a:moveTo>
                  <a:lnTo>
                    <a:pt x="4822698" y="4807585"/>
                  </a:lnTo>
                  <a:lnTo>
                    <a:pt x="4809998" y="4807585"/>
                  </a:lnTo>
                  <a:lnTo>
                    <a:pt x="4809998" y="4794885"/>
                  </a:lnTo>
                  <a:close/>
                  <a:moveTo>
                    <a:pt x="4809998" y="4820285"/>
                  </a:moveTo>
                  <a:lnTo>
                    <a:pt x="4809998" y="4832985"/>
                  </a:lnTo>
                  <a:lnTo>
                    <a:pt x="4797298" y="4832985"/>
                  </a:lnTo>
                  <a:lnTo>
                    <a:pt x="4797298" y="4820285"/>
                  </a:lnTo>
                  <a:close/>
                  <a:moveTo>
                    <a:pt x="4797298" y="4845685"/>
                  </a:moveTo>
                  <a:lnTo>
                    <a:pt x="4797298" y="4858385"/>
                  </a:lnTo>
                  <a:lnTo>
                    <a:pt x="4784598" y="4858385"/>
                  </a:lnTo>
                  <a:lnTo>
                    <a:pt x="4784598" y="4845685"/>
                  </a:lnTo>
                  <a:close/>
                  <a:moveTo>
                    <a:pt x="4784598" y="4871085"/>
                  </a:moveTo>
                  <a:lnTo>
                    <a:pt x="4784598" y="4883785"/>
                  </a:lnTo>
                  <a:lnTo>
                    <a:pt x="4771898" y="4883785"/>
                  </a:lnTo>
                  <a:lnTo>
                    <a:pt x="4771898" y="4871085"/>
                  </a:lnTo>
                  <a:close/>
                  <a:moveTo>
                    <a:pt x="4771898" y="4896485"/>
                  </a:moveTo>
                  <a:lnTo>
                    <a:pt x="4771898" y="4909185"/>
                  </a:lnTo>
                  <a:lnTo>
                    <a:pt x="4759198" y="4909185"/>
                  </a:lnTo>
                  <a:lnTo>
                    <a:pt x="4759198" y="4896485"/>
                  </a:lnTo>
                  <a:close/>
                  <a:moveTo>
                    <a:pt x="4759198" y="4921885"/>
                  </a:moveTo>
                  <a:lnTo>
                    <a:pt x="4759198" y="4934585"/>
                  </a:lnTo>
                  <a:lnTo>
                    <a:pt x="4746498" y="4934585"/>
                  </a:lnTo>
                  <a:lnTo>
                    <a:pt x="4746498" y="4921885"/>
                  </a:lnTo>
                  <a:close/>
                  <a:moveTo>
                    <a:pt x="4746498" y="4947285"/>
                  </a:moveTo>
                  <a:lnTo>
                    <a:pt x="4746498" y="4959985"/>
                  </a:lnTo>
                  <a:lnTo>
                    <a:pt x="4733798" y="4959985"/>
                  </a:lnTo>
                  <a:lnTo>
                    <a:pt x="4733798" y="4947285"/>
                  </a:lnTo>
                  <a:close/>
                  <a:moveTo>
                    <a:pt x="4733798" y="4972685"/>
                  </a:moveTo>
                  <a:lnTo>
                    <a:pt x="4733798" y="4985385"/>
                  </a:lnTo>
                  <a:lnTo>
                    <a:pt x="4721098" y="4985385"/>
                  </a:lnTo>
                  <a:lnTo>
                    <a:pt x="4721098" y="4972685"/>
                  </a:lnTo>
                  <a:close/>
                  <a:moveTo>
                    <a:pt x="4721098" y="4998085"/>
                  </a:moveTo>
                  <a:lnTo>
                    <a:pt x="4721098" y="5010785"/>
                  </a:lnTo>
                  <a:lnTo>
                    <a:pt x="4708398" y="5010785"/>
                  </a:lnTo>
                  <a:lnTo>
                    <a:pt x="4708398" y="4998085"/>
                  </a:lnTo>
                  <a:close/>
                  <a:moveTo>
                    <a:pt x="4708398" y="5023485"/>
                  </a:moveTo>
                  <a:lnTo>
                    <a:pt x="4708398" y="5036185"/>
                  </a:lnTo>
                  <a:lnTo>
                    <a:pt x="4695698" y="5036185"/>
                  </a:lnTo>
                  <a:lnTo>
                    <a:pt x="4695698" y="5023485"/>
                  </a:lnTo>
                  <a:close/>
                  <a:moveTo>
                    <a:pt x="4695698" y="5048885"/>
                  </a:moveTo>
                  <a:lnTo>
                    <a:pt x="4695698" y="5061585"/>
                  </a:lnTo>
                  <a:lnTo>
                    <a:pt x="4682998" y="5061585"/>
                  </a:lnTo>
                  <a:lnTo>
                    <a:pt x="4682998" y="5048885"/>
                  </a:lnTo>
                  <a:close/>
                  <a:moveTo>
                    <a:pt x="4682998" y="5074285"/>
                  </a:moveTo>
                  <a:lnTo>
                    <a:pt x="4682998" y="5086985"/>
                  </a:lnTo>
                  <a:lnTo>
                    <a:pt x="4670298" y="5086985"/>
                  </a:lnTo>
                  <a:lnTo>
                    <a:pt x="4670298" y="5074285"/>
                  </a:lnTo>
                  <a:close/>
                  <a:moveTo>
                    <a:pt x="4670298" y="5099685"/>
                  </a:moveTo>
                  <a:lnTo>
                    <a:pt x="4670298" y="5112385"/>
                  </a:lnTo>
                  <a:lnTo>
                    <a:pt x="4657598" y="5112385"/>
                  </a:lnTo>
                  <a:lnTo>
                    <a:pt x="4657598" y="5099685"/>
                  </a:lnTo>
                  <a:close/>
                  <a:moveTo>
                    <a:pt x="4657598" y="5125085"/>
                  </a:moveTo>
                  <a:lnTo>
                    <a:pt x="4657598" y="5137785"/>
                  </a:lnTo>
                  <a:lnTo>
                    <a:pt x="4644898" y="5137785"/>
                  </a:lnTo>
                  <a:lnTo>
                    <a:pt x="4644898" y="5125085"/>
                  </a:lnTo>
                  <a:close/>
                  <a:moveTo>
                    <a:pt x="4644898" y="5150485"/>
                  </a:moveTo>
                  <a:lnTo>
                    <a:pt x="4644898" y="5163185"/>
                  </a:lnTo>
                  <a:lnTo>
                    <a:pt x="4632198" y="5163185"/>
                  </a:lnTo>
                  <a:lnTo>
                    <a:pt x="4632198" y="5150485"/>
                  </a:lnTo>
                  <a:close/>
                  <a:moveTo>
                    <a:pt x="4632198" y="5175885"/>
                  </a:moveTo>
                  <a:lnTo>
                    <a:pt x="4632198" y="5188585"/>
                  </a:lnTo>
                  <a:lnTo>
                    <a:pt x="4619498" y="5188585"/>
                  </a:lnTo>
                  <a:lnTo>
                    <a:pt x="4619498" y="5175885"/>
                  </a:lnTo>
                  <a:close/>
                  <a:moveTo>
                    <a:pt x="4619498" y="5201285"/>
                  </a:moveTo>
                  <a:lnTo>
                    <a:pt x="4619498" y="5213985"/>
                  </a:lnTo>
                  <a:lnTo>
                    <a:pt x="4606798" y="5213985"/>
                  </a:lnTo>
                  <a:lnTo>
                    <a:pt x="4606798" y="5201285"/>
                  </a:lnTo>
                  <a:close/>
                  <a:moveTo>
                    <a:pt x="4606798" y="5226685"/>
                  </a:moveTo>
                  <a:lnTo>
                    <a:pt x="4606798" y="5239385"/>
                  </a:lnTo>
                  <a:lnTo>
                    <a:pt x="4594098" y="5239385"/>
                  </a:lnTo>
                  <a:lnTo>
                    <a:pt x="4594098" y="5226685"/>
                  </a:lnTo>
                  <a:close/>
                  <a:moveTo>
                    <a:pt x="4594098" y="5252085"/>
                  </a:moveTo>
                  <a:lnTo>
                    <a:pt x="4594098" y="5264785"/>
                  </a:lnTo>
                  <a:lnTo>
                    <a:pt x="4581398" y="5264785"/>
                  </a:lnTo>
                  <a:lnTo>
                    <a:pt x="4581398" y="5252085"/>
                  </a:lnTo>
                  <a:close/>
                  <a:moveTo>
                    <a:pt x="4581398" y="5277485"/>
                  </a:moveTo>
                  <a:lnTo>
                    <a:pt x="4581398" y="5290185"/>
                  </a:lnTo>
                  <a:lnTo>
                    <a:pt x="4568698" y="5290185"/>
                  </a:lnTo>
                  <a:lnTo>
                    <a:pt x="4568698" y="5277485"/>
                  </a:lnTo>
                  <a:close/>
                  <a:moveTo>
                    <a:pt x="4568698" y="5302885"/>
                  </a:moveTo>
                  <a:lnTo>
                    <a:pt x="4568698" y="5315585"/>
                  </a:lnTo>
                  <a:lnTo>
                    <a:pt x="4555998" y="5315585"/>
                  </a:lnTo>
                  <a:lnTo>
                    <a:pt x="4555998" y="5302885"/>
                  </a:lnTo>
                  <a:close/>
                  <a:moveTo>
                    <a:pt x="4555998" y="5328285"/>
                  </a:moveTo>
                  <a:lnTo>
                    <a:pt x="4555998" y="5340985"/>
                  </a:lnTo>
                  <a:lnTo>
                    <a:pt x="4543298" y="5340985"/>
                  </a:lnTo>
                  <a:lnTo>
                    <a:pt x="4543298" y="5328285"/>
                  </a:lnTo>
                  <a:close/>
                  <a:moveTo>
                    <a:pt x="4543298" y="5353685"/>
                  </a:moveTo>
                  <a:lnTo>
                    <a:pt x="4543298" y="5366385"/>
                  </a:lnTo>
                  <a:lnTo>
                    <a:pt x="4530598" y="5366385"/>
                  </a:lnTo>
                  <a:lnTo>
                    <a:pt x="4530598" y="5353685"/>
                  </a:lnTo>
                  <a:close/>
                  <a:moveTo>
                    <a:pt x="4530598" y="5379085"/>
                  </a:moveTo>
                  <a:lnTo>
                    <a:pt x="4530598" y="5391785"/>
                  </a:lnTo>
                  <a:lnTo>
                    <a:pt x="4517898" y="5391785"/>
                  </a:lnTo>
                  <a:lnTo>
                    <a:pt x="4517898" y="5379085"/>
                  </a:lnTo>
                  <a:close/>
                  <a:moveTo>
                    <a:pt x="4517898" y="5404485"/>
                  </a:moveTo>
                  <a:lnTo>
                    <a:pt x="4517898" y="5417185"/>
                  </a:lnTo>
                  <a:lnTo>
                    <a:pt x="4505198" y="5417185"/>
                  </a:lnTo>
                  <a:lnTo>
                    <a:pt x="4505198" y="5404485"/>
                  </a:lnTo>
                  <a:close/>
                  <a:moveTo>
                    <a:pt x="4505198" y="5429885"/>
                  </a:moveTo>
                  <a:lnTo>
                    <a:pt x="4505198" y="5442585"/>
                  </a:lnTo>
                  <a:lnTo>
                    <a:pt x="4492498" y="5442585"/>
                  </a:lnTo>
                  <a:lnTo>
                    <a:pt x="4492498" y="5429885"/>
                  </a:lnTo>
                  <a:close/>
                  <a:moveTo>
                    <a:pt x="4492498" y="5455285"/>
                  </a:moveTo>
                  <a:lnTo>
                    <a:pt x="4492498" y="5467985"/>
                  </a:lnTo>
                  <a:lnTo>
                    <a:pt x="4479798" y="5467985"/>
                  </a:lnTo>
                  <a:lnTo>
                    <a:pt x="4479798" y="5455285"/>
                  </a:lnTo>
                  <a:close/>
                  <a:moveTo>
                    <a:pt x="4479798" y="5480685"/>
                  </a:moveTo>
                  <a:lnTo>
                    <a:pt x="4479798" y="5493385"/>
                  </a:lnTo>
                  <a:lnTo>
                    <a:pt x="4467098" y="5493385"/>
                  </a:lnTo>
                  <a:lnTo>
                    <a:pt x="4467098" y="5480685"/>
                  </a:lnTo>
                  <a:close/>
                  <a:moveTo>
                    <a:pt x="4467098" y="5506085"/>
                  </a:moveTo>
                  <a:lnTo>
                    <a:pt x="4467098" y="5518785"/>
                  </a:lnTo>
                  <a:lnTo>
                    <a:pt x="4454398" y="5518785"/>
                  </a:lnTo>
                  <a:lnTo>
                    <a:pt x="4454398" y="5506085"/>
                  </a:lnTo>
                  <a:close/>
                  <a:moveTo>
                    <a:pt x="4454398" y="5531485"/>
                  </a:moveTo>
                  <a:lnTo>
                    <a:pt x="4454398" y="5544185"/>
                  </a:lnTo>
                  <a:lnTo>
                    <a:pt x="4441698" y="5544185"/>
                  </a:lnTo>
                  <a:lnTo>
                    <a:pt x="4441698" y="5531485"/>
                  </a:lnTo>
                  <a:close/>
                  <a:moveTo>
                    <a:pt x="4441698" y="5556885"/>
                  </a:moveTo>
                  <a:lnTo>
                    <a:pt x="4441698" y="5569585"/>
                  </a:lnTo>
                  <a:lnTo>
                    <a:pt x="4428998" y="5569585"/>
                  </a:lnTo>
                  <a:lnTo>
                    <a:pt x="4428998" y="5556885"/>
                  </a:lnTo>
                  <a:close/>
                  <a:moveTo>
                    <a:pt x="4428998" y="5582285"/>
                  </a:moveTo>
                  <a:lnTo>
                    <a:pt x="4428998" y="5594985"/>
                  </a:lnTo>
                  <a:lnTo>
                    <a:pt x="4416298" y="5594985"/>
                  </a:lnTo>
                  <a:lnTo>
                    <a:pt x="4416298" y="5582285"/>
                  </a:lnTo>
                  <a:close/>
                  <a:moveTo>
                    <a:pt x="4416298" y="5607685"/>
                  </a:moveTo>
                  <a:lnTo>
                    <a:pt x="4416298" y="5620385"/>
                  </a:lnTo>
                  <a:lnTo>
                    <a:pt x="4403598" y="5620385"/>
                  </a:lnTo>
                  <a:lnTo>
                    <a:pt x="4403598" y="5607685"/>
                  </a:lnTo>
                  <a:close/>
                  <a:moveTo>
                    <a:pt x="4403598" y="5633085"/>
                  </a:moveTo>
                  <a:lnTo>
                    <a:pt x="4403598" y="5645785"/>
                  </a:lnTo>
                  <a:lnTo>
                    <a:pt x="4390898" y="5645785"/>
                  </a:lnTo>
                  <a:lnTo>
                    <a:pt x="4390898" y="5633085"/>
                  </a:lnTo>
                  <a:close/>
                  <a:moveTo>
                    <a:pt x="4390898" y="5658485"/>
                  </a:moveTo>
                  <a:lnTo>
                    <a:pt x="4390898" y="5671185"/>
                  </a:lnTo>
                  <a:lnTo>
                    <a:pt x="4378198" y="5671185"/>
                  </a:lnTo>
                  <a:lnTo>
                    <a:pt x="4378198" y="5658485"/>
                  </a:lnTo>
                  <a:close/>
                  <a:moveTo>
                    <a:pt x="4378198" y="5683885"/>
                  </a:moveTo>
                  <a:lnTo>
                    <a:pt x="4378198" y="5696585"/>
                  </a:lnTo>
                  <a:lnTo>
                    <a:pt x="4365498" y="5696585"/>
                  </a:lnTo>
                  <a:lnTo>
                    <a:pt x="4365498" y="5683885"/>
                  </a:lnTo>
                  <a:close/>
                  <a:moveTo>
                    <a:pt x="4365498" y="5709285"/>
                  </a:moveTo>
                  <a:lnTo>
                    <a:pt x="4365498" y="5721985"/>
                  </a:lnTo>
                  <a:lnTo>
                    <a:pt x="4352798" y="5721985"/>
                  </a:lnTo>
                  <a:lnTo>
                    <a:pt x="4352798" y="5709285"/>
                  </a:lnTo>
                  <a:close/>
                  <a:moveTo>
                    <a:pt x="4352798" y="5734685"/>
                  </a:moveTo>
                  <a:lnTo>
                    <a:pt x="4352798" y="5747385"/>
                  </a:lnTo>
                  <a:lnTo>
                    <a:pt x="4340098" y="5747385"/>
                  </a:lnTo>
                  <a:lnTo>
                    <a:pt x="4340098" y="5734685"/>
                  </a:lnTo>
                  <a:close/>
                  <a:moveTo>
                    <a:pt x="4340098" y="5760085"/>
                  </a:moveTo>
                  <a:lnTo>
                    <a:pt x="4340098" y="5772785"/>
                  </a:lnTo>
                  <a:lnTo>
                    <a:pt x="4327398" y="5772785"/>
                  </a:lnTo>
                  <a:lnTo>
                    <a:pt x="4327398" y="5760085"/>
                  </a:lnTo>
                  <a:close/>
                  <a:moveTo>
                    <a:pt x="4327398" y="5785485"/>
                  </a:moveTo>
                  <a:lnTo>
                    <a:pt x="4327398" y="5798185"/>
                  </a:lnTo>
                  <a:lnTo>
                    <a:pt x="4314698" y="5798185"/>
                  </a:lnTo>
                  <a:lnTo>
                    <a:pt x="4314698" y="5785485"/>
                  </a:lnTo>
                  <a:close/>
                  <a:moveTo>
                    <a:pt x="4314698" y="5810885"/>
                  </a:moveTo>
                  <a:lnTo>
                    <a:pt x="4314698" y="5823585"/>
                  </a:lnTo>
                  <a:lnTo>
                    <a:pt x="4301998" y="5823585"/>
                  </a:lnTo>
                  <a:lnTo>
                    <a:pt x="4301998" y="5810885"/>
                  </a:lnTo>
                  <a:close/>
                  <a:moveTo>
                    <a:pt x="4301998" y="5836285"/>
                  </a:moveTo>
                  <a:lnTo>
                    <a:pt x="4301998" y="5848985"/>
                  </a:lnTo>
                  <a:lnTo>
                    <a:pt x="4289298" y="5848985"/>
                  </a:lnTo>
                  <a:lnTo>
                    <a:pt x="4289298" y="5836285"/>
                  </a:lnTo>
                  <a:close/>
                  <a:moveTo>
                    <a:pt x="4289298" y="5861685"/>
                  </a:moveTo>
                  <a:lnTo>
                    <a:pt x="4289298" y="5874385"/>
                  </a:lnTo>
                  <a:lnTo>
                    <a:pt x="4276598" y="5874385"/>
                  </a:lnTo>
                  <a:lnTo>
                    <a:pt x="4276598" y="5861685"/>
                  </a:lnTo>
                  <a:close/>
                  <a:moveTo>
                    <a:pt x="4276598" y="5887085"/>
                  </a:moveTo>
                  <a:lnTo>
                    <a:pt x="4276598" y="5899785"/>
                  </a:lnTo>
                  <a:lnTo>
                    <a:pt x="4263898" y="5899785"/>
                  </a:lnTo>
                  <a:lnTo>
                    <a:pt x="4263898" y="5887085"/>
                  </a:lnTo>
                  <a:close/>
                  <a:moveTo>
                    <a:pt x="4263898" y="5912485"/>
                  </a:moveTo>
                  <a:lnTo>
                    <a:pt x="4263898" y="5925185"/>
                  </a:lnTo>
                  <a:lnTo>
                    <a:pt x="4251198" y="5925185"/>
                  </a:lnTo>
                  <a:lnTo>
                    <a:pt x="4251198" y="5912485"/>
                  </a:lnTo>
                  <a:close/>
                  <a:moveTo>
                    <a:pt x="4251198" y="5937885"/>
                  </a:moveTo>
                  <a:lnTo>
                    <a:pt x="4251198" y="5950585"/>
                  </a:lnTo>
                  <a:lnTo>
                    <a:pt x="4238498" y="5950585"/>
                  </a:lnTo>
                  <a:lnTo>
                    <a:pt x="4238498" y="5937885"/>
                  </a:lnTo>
                  <a:close/>
                  <a:moveTo>
                    <a:pt x="4238498" y="5963285"/>
                  </a:moveTo>
                  <a:lnTo>
                    <a:pt x="4238498" y="5975985"/>
                  </a:lnTo>
                  <a:lnTo>
                    <a:pt x="4225798" y="5975985"/>
                  </a:lnTo>
                  <a:lnTo>
                    <a:pt x="4225798" y="5963285"/>
                  </a:lnTo>
                  <a:close/>
                  <a:moveTo>
                    <a:pt x="4225798" y="5988685"/>
                  </a:moveTo>
                  <a:lnTo>
                    <a:pt x="4225798" y="6001385"/>
                  </a:lnTo>
                  <a:lnTo>
                    <a:pt x="4213098" y="6001385"/>
                  </a:lnTo>
                  <a:lnTo>
                    <a:pt x="4213098" y="5988685"/>
                  </a:lnTo>
                  <a:close/>
                  <a:moveTo>
                    <a:pt x="4213098" y="6014085"/>
                  </a:moveTo>
                  <a:lnTo>
                    <a:pt x="4213098" y="6026785"/>
                  </a:lnTo>
                  <a:lnTo>
                    <a:pt x="4200398" y="6026785"/>
                  </a:lnTo>
                  <a:lnTo>
                    <a:pt x="4200398" y="6014085"/>
                  </a:lnTo>
                  <a:close/>
                  <a:moveTo>
                    <a:pt x="4200398" y="6039485"/>
                  </a:moveTo>
                  <a:lnTo>
                    <a:pt x="4200398" y="6052185"/>
                  </a:lnTo>
                  <a:lnTo>
                    <a:pt x="4187698" y="6052185"/>
                  </a:lnTo>
                  <a:lnTo>
                    <a:pt x="4187698" y="6039485"/>
                  </a:lnTo>
                  <a:close/>
                  <a:moveTo>
                    <a:pt x="4187698" y="6064885"/>
                  </a:moveTo>
                  <a:lnTo>
                    <a:pt x="4187698" y="6077585"/>
                  </a:lnTo>
                  <a:lnTo>
                    <a:pt x="4174998" y="6077585"/>
                  </a:lnTo>
                  <a:lnTo>
                    <a:pt x="4174998" y="6064885"/>
                  </a:lnTo>
                  <a:close/>
                  <a:moveTo>
                    <a:pt x="4174998" y="6090285"/>
                  </a:moveTo>
                  <a:lnTo>
                    <a:pt x="4174998" y="6102985"/>
                  </a:lnTo>
                  <a:lnTo>
                    <a:pt x="4162298" y="6102985"/>
                  </a:lnTo>
                  <a:lnTo>
                    <a:pt x="4162298" y="6090285"/>
                  </a:lnTo>
                  <a:close/>
                  <a:moveTo>
                    <a:pt x="4162298" y="6115685"/>
                  </a:moveTo>
                  <a:lnTo>
                    <a:pt x="4162298" y="6128385"/>
                  </a:lnTo>
                  <a:lnTo>
                    <a:pt x="4149598" y="6128385"/>
                  </a:lnTo>
                  <a:lnTo>
                    <a:pt x="4149598" y="6115685"/>
                  </a:lnTo>
                  <a:close/>
                  <a:moveTo>
                    <a:pt x="4149598" y="6141085"/>
                  </a:moveTo>
                  <a:lnTo>
                    <a:pt x="4149598" y="6153785"/>
                  </a:lnTo>
                  <a:lnTo>
                    <a:pt x="4136898" y="6153785"/>
                  </a:lnTo>
                  <a:lnTo>
                    <a:pt x="4136898" y="6141085"/>
                  </a:lnTo>
                  <a:close/>
                  <a:moveTo>
                    <a:pt x="4136898" y="6166485"/>
                  </a:moveTo>
                  <a:lnTo>
                    <a:pt x="4136898" y="6179185"/>
                  </a:lnTo>
                  <a:lnTo>
                    <a:pt x="4124198" y="6179185"/>
                  </a:lnTo>
                  <a:lnTo>
                    <a:pt x="4124198" y="6166485"/>
                  </a:lnTo>
                  <a:close/>
                  <a:moveTo>
                    <a:pt x="4124198" y="6191885"/>
                  </a:moveTo>
                  <a:lnTo>
                    <a:pt x="4124198" y="6204585"/>
                  </a:lnTo>
                  <a:lnTo>
                    <a:pt x="4111498" y="6204585"/>
                  </a:lnTo>
                  <a:lnTo>
                    <a:pt x="4111498" y="6191885"/>
                  </a:lnTo>
                  <a:close/>
                  <a:moveTo>
                    <a:pt x="4111498" y="6217285"/>
                  </a:moveTo>
                  <a:lnTo>
                    <a:pt x="4111498" y="6229985"/>
                  </a:lnTo>
                  <a:lnTo>
                    <a:pt x="4098798" y="6229985"/>
                  </a:lnTo>
                  <a:lnTo>
                    <a:pt x="4098798" y="6217285"/>
                  </a:lnTo>
                  <a:close/>
                  <a:moveTo>
                    <a:pt x="4098798" y="6242685"/>
                  </a:moveTo>
                  <a:lnTo>
                    <a:pt x="4098798" y="6255385"/>
                  </a:lnTo>
                  <a:lnTo>
                    <a:pt x="4086098" y="6255385"/>
                  </a:lnTo>
                  <a:lnTo>
                    <a:pt x="4086098" y="6242685"/>
                  </a:lnTo>
                  <a:close/>
                  <a:moveTo>
                    <a:pt x="4086098" y="6268085"/>
                  </a:moveTo>
                  <a:lnTo>
                    <a:pt x="4086098" y="6280785"/>
                  </a:lnTo>
                  <a:lnTo>
                    <a:pt x="4073398" y="6280785"/>
                  </a:lnTo>
                  <a:lnTo>
                    <a:pt x="4073398" y="6268085"/>
                  </a:lnTo>
                  <a:close/>
                  <a:moveTo>
                    <a:pt x="4073398" y="6293485"/>
                  </a:moveTo>
                  <a:lnTo>
                    <a:pt x="4073398" y="6306185"/>
                  </a:lnTo>
                  <a:lnTo>
                    <a:pt x="4060698" y="6306185"/>
                  </a:lnTo>
                  <a:lnTo>
                    <a:pt x="4060698" y="6293485"/>
                  </a:lnTo>
                  <a:close/>
                  <a:moveTo>
                    <a:pt x="4060698" y="6318885"/>
                  </a:moveTo>
                  <a:lnTo>
                    <a:pt x="4060698" y="6331585"/>
                  </a:lnTo>
                  <a:lnTo>
                    <a:pt x="4047998" y="6331585"/>
                  </a:lnTo>
                  <a:lnTo>
                    <a:pt x="4047998" y="6318885"/>
                  </a:lnTo>
                  <a:close/>
                  <a:moveTo>
                    <a:pt x="4047998" y="6344285"/>
                  </a:moveTo>
                  <a:lnTo>
                    <a:pt x="4047998" y="6356985"/>
                  </a:lnTo>
                  <a:lnTo>
                    <a:pt x="4035298" y="6356985"/>
                  </a:lnTo>
                  <a:lnTo>
                    <a:pt x="4035298" y="6344285"/>
                  </a:lnTo>
                  <a:close/>
                  <a:moveTo>
                    <a:pt x="4035298" y="6369685"/>
                  </a:moveTo>
                  <a:lnTo>
                    <a:pt x="4035298" y="6382385"/>
                  </a:lnTo>
                  <a:lnTo>
                    <a:pt x="4022598" y="6382385"/>
                  </a:lnTo>
                  <a:lnTo>
                    <a:pt x="4022598" y="6369685"/>
                  </a:lnTo>
                  <a:close/>
                  <a:moveTo>
                    <a:pt x="4022598" y="6395085"/>
                  </a:moveTo>
                  <a:lnTo>
                    <a:pt x="4022598" y="6407785"/>
                  </a:lnTo>
                  <a:lnTo>
                    <a:pt x="4009898" y="6407785"/>
                  </a:lnTo>
                  <a:lnTo>
                    <a:pt x="4009898" y="6395085"/>
                  </a:lnTo>
                  <a:close/>
                  <a:moveTo>
                    <a:pt x="4009898" y="6420485"/>
                  </a:moveTo>
                  <a:lnTo>
                    <a:pt x="4009898" y="6433185"/>
                  </a:lnTo>
                  <a:lnTo>
                    <a:pt x="3997198" y="6433185"/>
                  </a:lnTo>
                  <a:lnTo>
                    <a:pt x="3997198" y="6420485"/>
                  </a:lnTo>
                  <a:close/>
                  <a:moveTo>
                    <a:pt x="3997198" y="6445885"/>
                  </a:moveTo>
                  <a:lnTo>
                    <a:pt x="3997198" y="6458585"/>
                  </a:lnTo>
                  <a:lnTo>
                    <a:pt x="3984498" y="6458585"/>
                  </a:lnTo>
                  <a:lnTo>
                    <a:pt x="3984498" y="6445885"/>
                  </a:lnTo>
                  <a:close/>
                  <a:moveTo>
                    <a:pt x="3984498" y="6471285"/>
                  </a:moveTo>
                  <a:lnTo>
                    <a:pt x="3984498" y="6483985"/>
                  </a:lnTo>
                  <a:lnTo>
                    <a:pt x="3971798" y="6483985"/>
                  </a:lnTo>
                  <a:lnTo>
                    <a:pt x="3971798" y="6471285"/>
                  </a:lnTo>
                  <a:close/>
                  <a:moveTo>
                    <a:pt x="3971798" y="6496685"/>
                  </a:moveTo>
                  <a:lnTo>
                    <a:pt x="3971798" y="6509385"/>
                  </a:lnTo>
                  <a:lnTo>
                    <a:pt x="3959098" y="6509385"/>
                  </a:lnTo>
                  <a:lnTo>
                    <a:pt x="3959098" y="6496685"/>
                  </a:lnTo>
                  <a:close/>
                  <a:moveTo>
                    <a:pt x="3959098" y="6522085"/>
                  </a:moveTo>
                  <a:lnTo>
                    <a:pt x="3959098" y="6534785"/>
                  </a:lnTo>
                  <a:lnTo>
                    <a:pt x="3946398" y="6534785"/>
                  </a:lnTo>
                  <a:lnTo>
                    <a:pt x="3946398" y="6522085"/>
                  </a:lnTo>
                  <a:close/>
                  <a:moveTo>
                    <a:pt x="3946398" y="6547485"/>
                  </a:moveTo>
                  <a:lnTo>
                    <a:pt x="3946398" y="6560185"/>
                  </a:lnTo>
                  <a:lnTo>
                    <a:pt x="3933698" y="6560185"/>
                  </a:lnTo>
                  <a:lnTo>
                    <a:pt x="3933698" y="6547485"/>
                  </a:lnTo>
                  <a:close/>
                  <a:moveTo>
                    <a:pt x="3933698" y="6572885"/>
                  </a:moveTo>
                  <a:lnTo>
                    <a:pt x="3933698" y="6585585"/>
                  </a:lnTo>
                  <a:lnTo>
                    <a:pt x="3920998" y="6585585"/>
                  </a:lnTo>
                  <a:lnTo>
                    <a:pt x="3920998" y="6572885"/>
                  </a:lnTo>
                  <a:close/>
                  <a:moveTo>
                    <a:pt x="3920998" y="6598285"/>
                  </a:moveTo>
                  <a:lnTo>
                    <a:pt x="3920998" y="6610985"/>
                  </a:lnTo>
                  <a:lnTo>
                    <a:pt x="3908298" y="6610985"/>
                  </a:lnTo>
                  <a:lnTo>
                    <a:pt x="3908298" y="6598285"/>
                  </a:lnTo>
                  <a:close/>
                  <a:moveTo>
                    <a:pt x="3908298" y="6623685"/>
                  </a:moveTo>
                  <a:lnTo>
                    <a:pt x="3908298" y="6636385"/>
                  </a:lnTo>
                  <a:lnTo>
                    <a:pt x="3895598" y="6636385"/>
                  </a:lnTo>
                  <a:lnTo>
                    <a:pt x="3895598" y="6623685"/>
                  </a:lnTo>
                  <a:close/>
                  <a:moveTo>
                    <a:pt x="3895598" y="6649085"/>
                  </a:moveTo>
                  <a:lnTo>
                    <a:pt x="3895598" y="6661785"/>
                  </a:lnTo>
                  <a:lnTo>
                    <a:pt x="3882898" y="6661785"/>
                  </a:lnTo>
                  <a:lnTo>
                    <a:pt x="3882898" y="6649085"/>
                  </a:lnTo>
                  <a:close/>
                  <a:moveTo>
                    <a:pt x="3882898" y="6674485"/>
                  </a:moveTo>
                  <a:lnTo>
                    <a:pt x="3882898" y="6687185"/>
                  </a:lnTo>
                  <a:lnTo>
                    <a:pt x="3870198" y="6687185"/>
                  </a:lnTo>
                  <a:lnTo>
                    <a:pt x="3870198" y="6674485"/>
                  </a:lnTo>
                  <a:close/>
                  <a:moveTo>
                    <a:pt x="3870198" y="6699885"/>
                  </a:moveTo>
                  <a:lnTo>
                    <a:pt x="3870198" y="6712585"/>
                  </a:lnTo>
                  <a:lnTo>
                    <a:pt x="3857498" y="6712585"/>
                  </a:lnTo>
                  <a:lnTo>
                    <a:pt x="3857498" y="6699885"/>
                  </a:lnTo>
                  <a:close/>
                  <a:moveTo>
                    <a:pt x="3857498" y="6725285"/>
                  </a:moveTo>
                  <a:lnTo>
                    <a:pt x="3857498" y="6737985"/>
                  </a:lnTo>
                  <a:lnTo>
                    <a:pt x="3844798" y="6737985"/>
                  </a:lnTo>
                  <a:lnTo>
                    <a:pt x="3844798" y="6725285"/>
                  </a:lnTo>
                  <a:close/>
                  <a:moveTo>
                    <a:pt x="3844798" y="6750685"/>
                  </a:moveTo>
                  <a:lnTo>
                    <a:pt x="3844798" y="6763385"/>
                  </a:lnTo>
                  <a:lnTo>
                    <a:pt x="3832098" y="6763385"/>
                  </a:lnTo>
                  <a:lnTo>
                    <a:pt x="3832098" y="6750685"/>
                  </a:lnTo>
                  <a:close/>
                  <a:moveTo>
                    <a:pt x="3832098" y="6776085"/>
                  </a:moveTo>
                  <a:lnTo>
                    <a:pt x="3832098" y="6788785"/>
                  </a:lnTo>
                  <a:lnTo>
                    <a:pt x="3819398" y="6788785"/>
                  </a:lnTo>
                  <a:lnTo>
                    <a:pt x="3819398" y="6776085"/>
                  </a:lnTo>
                  <a:close/>
                  <a:moveTo>
                    <a:pt x="3819398" y="6801485"/>
                  </a:moveTo>
                  <a:lnTo>
                    <a:pt x="3819398" y="6814185"/>
                  </a:lnTo>
                  <a:lnTo>
                    <a:pt x="3806698" y="6814185"/>
                  </a:lnTo>
                  <a:lnTo>
                    <a:pt x="3806698" y="6801485"/>
                  </a:lnTo>
                  <a:close/>
                  <a:moveTo>
                    <a:pt x="3806698" y="6826885"/>
                  </a:moveTo>
                  <a:lnTo>
                    <a:pt x="3806698" y="6839585"/>
                  </a:lnTo>
                  <a:lnTo>
                    <a:pt x="3793998" y="6839585"/>
                  </a:lnTo>
                  <a:lnTo>
                    <a:pt x="3793998" y="6826885"/>
                  </a:lnTo>
                  <a:close/>
                  <a:moveTo>
                    <a:pt x="3793998" y="6852285"/>
                  </a:moveTo>
                  <a:lnTo>
                    <a:pt x="3793998" y="6864985"/>
                  </a:lnTo>
                  <a:lnTo>
                    <a:pt x="3781298" y="6864985"/>
                  </a:lnTo>
                  <a:lnTo>
                    <a:pt x="3781298" y="6852285"/>
                  </a:lnTo>
                  <a:close/>
                  <a:moveTo>
                    <a:pt x="3781298" y="6877685"/>
                  </a:moveTo>
                  <a:lnTo>
                    <a:pt x="3781298" y="6890385"/>
                  </a:lnTo>
                  <a:lnTo>
                    <a:pt x="3768598" y="6890385"/>
                  </a:lnTo>
                  <a:lnTo>
                    <a:pt x="3768598" y="6877685"/>
                  </a:lnTo>
                  <a:close/>
                  <a:moveTo>
                    <a:pt x="3768598" y="6903085"/>
                  </a:moveTo>
                  <a:lnTo>
                    <a:pt x="3768598" y="6915785"/>
                  </a:lnTo>
                  <a:lnTo>
                    <a:pt x="3755898" y="6915785"/>
                  </a:lnTo>
                  <a:lnTo>
                    <a:pt x="3755898" y="6903085"/>
                  </a:lnTo>
                  <a:close/>
                  <a:moveTo>
                    <a:pt x="3755898" y="6928485"/>
                  </a:moveTo>
                  <a:lnTo>
                    <a:pt x="3755898" y="6941185"/>
                  </a:lnTo>
                  <a:lnTo>
                    <a:pt x="3743198" y="6941185"/>
                  </a:lnTo>
                  <a:lnTo>
                    <a:pt x="3743198" y="6928485"/>
                  </a:lnTo>
                  <a:close/>
                  <a:moveTo>
                    <a:pt x="3743198" y="6953885"/>
                  </a:moveTo>
                  <a:lnTo>
                    <a:pt x="3743198" y="6966585"/>
                  </a:lnTo>
                  <a:lnTo>
                    <a:pt x="3730498" y="6966585"/>
                  </a:lnTo>
                  <a:lnTo>
                    <a:pt x="3730498" y="6953885"/>
                  </a:lnTo>
                  <a:close/>
                  <a:moveTo>
                    <a:pt x="3730498" y="6979285"/>
                  </a:moveTo>
                  <a:lnTo>
                    <a:pt x="3730498" y="6991985"/>
                  </a:lnTo>
                  <a:lnTo>
                    <a:pt x="3717798" y="6991985"/>
                  </a:lnTo>
                  <a:lnTo>
                    <a:pt x="3717798" y="6979285"/>
                  </a:lnTo>
                  <a:close/>
                  <a:moveTo>
                    <a:pt x="3717798" y="7004685"/>
                  </a:moveTo>
                  <a:lnTo>
                    <a:pt x="3717798" y="7017385"/>
                  </a:lnTo>
                  <a:lnTo>
                    <a:pt x="3705098" y="7017385"/>
                  </a:lnTo>
                  <a:lnTo>
                    <a:pt x="3705098" y="7004685"/>
                  </a:lnTo>
                  <a:close/>
                  <a:moveTo>
                    <a:pt x="3705098" y="7030085"/>
                  </a:moveTo>
                  <a:lnTo>
                    <a:pt x="3705098" y="7042785"/>
                  </a:lnTo>
                  <a:lnTo>
                    <a:pt x="3692398" y="7042785"/>
                  </a:lnTo>
                  <a:lnTo>
                    <a:pt x="3692398" y="7030085"/>
                  </a:lnTo>
                  <a:close/>
                  <a:moveTo>
                    <a:pt x="3692398" y="7055485"/>
                  </a:moveTo>
                  <a:lnTo>
                    <a:pt x="3692398" y="7065137"/>
                  </a:lnTo>
                  <a:cubicBezTo>
                    <a:pt x="3692398" y="7068693"/>
                    <a:pt x="3689604" y="7071487"/>
                    <a:pt x="3686048" y="7071487"/>
                  </a:cubicBezTo>
                  <a:lnTo>
                    <a:pt x="3683000" y="7071487"/>
                  </a:lnTo>
                  <a:lnTo>
                    <a:pt x="3683000" y="7058787"/>
                  </a:lnTo>
                  <a:lnTo>
                    <a:pt x="3686048" y="7058787"/>
                  </a:lnTo>
                  <a:lnTo>
                    <a:pt x="3686048" y="7065137"/>
                  </a:lnTo>
                  <a:lnTo>
                    <a:pt x="3679698" y="7065137"/>
                  </a:lnTo>
                  <a:lnTo>
                    <a:pt x="3679698" y="7055485"/>
                  </a:lnTo>
                  <a:close/>
                  <a:moveTo>
                    <a:pt x="3657600" y="7071487"/>
                  </a:moveTo>
                  <a:lnTo>
                    <a:pt x="3644900" y="7071487"/>
                  </a:lnTo>
                  <a:lnTo>
                    <a:pt x="3644900" y="7058787"/>
                  </a:lnTo>
                  <a:lnTo>
                    <a:pt x="3657600" y="7058787"/>
                  </a:lnTo>
                  <a:close/>
                  <a:moveTo>
                    <a:pt x="3632200" y="7058787"/>
                  </a:moveTo>
                  <a:lnTo>
                    <a:pt x="3619500" y="7058787"/>
                  </a:lnTo>
                  <a:lnTo>
                    <a:pt x="3619500" y="7046087"/>
                  </a:lnTo>
                  <a:lnTo>
                    <a:pt x="3632200" y="7046087"/>
                  </a:lnTo>
                  <a:close/>
                  <a:moveTo>
                    <a:pt x="3606800" y="7046087"/>
                  </a:moveTo>
                  <a:lnTo>
                    <a:pt x="3594100" y="7046087"/>
                  </a:lnTo>
                  <a:lnTo>
                    <a:pt x="3594100" y="7033387"/>
                  </a:lnTo>
                  <a:lnTo>
                    <a:pt x="3606800" y="7033387"/>
                  </a:lnTo>
                  <a:close/>
                  <a:moveTo>
                    <a:pt x="3581400" y="7033387"/>
                  </a:moveTo>
                  <a:lnTo>
                    <a:pt x="3568700" y="7033387"/>
                  </a:lnTo>
                  <a:lnTo>
                    <a:pt x="3568700" y="7020687"/>
                  </a:lnTo>
                  <a:lnTo>
                    <a:pt x="3581400" y="7020687"/>
                  </a:lnTo>
                  <a:close/>
                  <a:moveTo>
                    <a:pt x="3556000" y="7020687"/>
                  </a:moveTo>
                  <a:lnTo>
                    <a:pt x="3543300" y="7020687"/>
                  </a:lnTo>
                  <a:lnTo>
                    <a:pt x="3543300" y="7007987"/>
                  </a:lnTo>
                  <a:lnTo>
                    <a:pt x="3556000" y="7007987"/>
                  </a:lnTo>
                  <a:close/>
                  <a:moveTo>
                    <a:pt x="3530600" y="7007987"/>
                  </a:moveTo>
                  <a:lnTo>
                    <a:pt x="3517900" y="7007987"/>
                  </a:lnTo>
                  <a:lnTo>
                    <a:pt x="3517900" y="6995287"/>
                  </a:lnTo>
                  <a:lnTo>
                    <a:pt x="3530600" y="6995287"/>
                  </a:lnTo>
                  <a:close/>
                  <a:moveTo>
                    <a:pt x="3505200" y="6995287"/>
                  </a:moveTo>
                  <a:lnTo>
                    <a:pt x="3492500" y="6995287"/>
                  </a:lnTo>
                  <a:lnTo>
                    <a:pt x="3492500" y="6982587"/>
                  </a:lnTo>
                  <a:lnTo>
                    <a:pt x="3505200" y="6982587"/>
                  </a:lnTo>
                  <a:close/>
                  <a:moveTo>
                    <a:pt x="3479800" y="6982587"/>
                  </a:moveTo>
                  <a:lnTo>
                    <a:pt x="3467100" y="6982587"/>
                  </a:lnTo>
                  <a:lnTo>
                    <a:pt x="3467100" y="6969887"/>
                  </a:lnTo>
                  <a:lnTo>
                    <a:pt x="3479800" y="6969887"/>
                  </a:lnTo>
                  <a:close/>
                  <a:moveTo>
                    <a:pt x="3454400" y="6969887"/>
                  </a:moveTo>
                  <a:lnTo>
                    <a:pt x="3441700" y="6969887"/>
                  </a:lnTo>
                  <a:lnTo>
                    <a:pt x="3441700" y="6957187"/>
                  </a:lnTo>
                  <a:lnTo>
                    <a:pt x="3454400" y="6957187"/>
                  </a:lnTo>
                  <a:close/>
                  <a:moveTo>
                    <a:pt x="3429000" y="6957187"/>
                  </a:moveTo>
                  <a:lnTo>
                    <a:pt x="3416300" y="6957187"/>
                  </a:lnTo>
                  <a:lnTo>
                    <a:pt x="3416300" y="6944487"/>
                  </a:lnTo>
                  <a:lnTo>
                    <a:pt x="3429000" y="6944487"/>
                  </a:lnTo>
                  <a:close/>
                  <a:moveTo>
                    <a:pt x="3403600" y="6944487"/>
                  </a:moveTo>
                  <a:lnTo>
                    <a:pt x="3390900" y="6944487"/>
                  </a:lnTo>
                  <a:lnTo>
                    <a:pt x="3390900" y="6931787"/>
                  </a:lnTo>
                  <a:lnTo>
                    <a:pt x="3403600" y="6931787"/>
                  </a:lnTo>
                  <a:close/>
                  <a:moveTo>
                    <a:pt x="3378200" y="6931787"/>
                  </a:moveTo>
                  <a:lnTo>
                    <a:pt x="3365500" y="6931787"/>
                  </a:lnTo>
                  <a:lnTo>
                    <a:pt x="3365500" y="6919087"/>
                  </a:lnTo>
                  <a:lnTo>
                    <a:pt x="3378200" y="6919087"/>
                  </a:lnTo>
                  <a:close/>
                  <a:moveTo>
                    <a:pt x="3352800" y="6919087"/>
                  </a:moveTo>
                  <a:lnTo>
                    <a:pt x="3340100" y="6919087"/>
                  </a:lnTo>
                  <a:lnTo>
                    <a:pt x="3340100" y="6906387"/>
                  </a:lnTo>
                  <a:lnTo>
                    <a:pt x="3352800" y="6906387"/>
                  </a:lnTo>
                  <a:close/>
                  <a:moveTo>
                    <a:pt x="3327400" y="6906387"/>
                  </a:moveTo>
                  <a:lnTo>
                    <a:pt x="3314700" y="6906387"/>
                  </a:lnTo>
                  <a:lnTo>
                    <a:pt x="3314700" y="6893687"/>
                  </a:lnTo>
                  <a:lnTo>
                    <a:pt x="3327400" y="6893687"/>
                  </a:lnTo>
                  <a:close/>
                  <a:moveTo>
                    <a:pt x="3302000" y="6893687"/>
                  </a:moveTo>
                  <a:lnTo>
                    <a:pt x="3289300" y="6893687"/>
                  </a:lnTo>
                  <a:lnTo>
                    <a:pt x="3289300" y="6880987"/>
                  </a:lnTo>
                  <a:lnTo>
                    <a:pt x="3302000" y="6880987"/>
                  </a:lnTo>
                  <a:close/>
                  <a:moveTo>
                    <a:pt x="3276600" y="6880987"/>
                  </a:moveTo>
                  <a:lnTo>
                    <a:pt x="3263900" y="6880987"/>
                  </a:lnTo>
                  <a:lnTo>
                    <a:pt x="3263900" y="6868287"/>
                  </a:lnTo>
                  <a:lnTo>
                    <a:pt x="3276600" y="6868287"/>
                  </a:lnTo>
                  <a:close/>
                  <a:moveTo>
                    <a:pt x="3251200" y="6868287"/>
                  </a:moveTo>
                  <a:lnTo>
                    <a:pt x="3238500" y="6868287"/>
                  </a:lnTo>
                  <a:lnTo>
                    <a:pt x="3238500" y="6855587"/>
                  </a:lnTo>
                  <a:lnTo>
                    <a:pt x="3251200" y="6855587"/>
                  </a:lnTo>
                  <a:close/>
                  <a:moveTo>
                    <a:pt x="3225800" y="6855587"/>
                  </a:moveTo>
                  <a:lnTo>
                    <a:pt x="3213100" y="6855587"/>
                  </a:lnTo>
                  <a:lnTo>
                    <a:pt x="3213100" y="6842887"/>
                  </a:lnTo>
                  <a:lnTo>
                    <a:pt x="3225800" y="6842887"/>
                  </a:lnTo>
                  <a:close/>
                  <a:moveTo>
                    <a:pt x="3200400" y="6842887"/>
                  </a:moveTo>
                  <a:lnTo>
                    <a:pt x="3187700" y="6842887"/>
                  </a:lnTo>
                  <a:lnTo>
                    <a:pt x="3187700" y="6830187"/>
                  </a:lnTo>
                  <a:lnTo>
                    <a:pt x="3200400" y="6830187"/>
                  </a:lnTo>
                  <a:close/>
                  <a:moveTo>
                    <a:pt x="3175000" y="6830187"/>
                  </a:moveTo>
                  <a:lnTo>
                    <a:pt x="3162300" y="6830187"/>
                  </a:lnTo>
                  <a:lnTo>
                    <a:pt x="3162300" y="6817487"/>
                  </a:lnTo>
                  <a:lnTo>
                    <a:pt x="3175000" y="6817487"/>
                  </a:lnTo>
                  <a:close/>
                  <a:moveTo>
                    <a:pt x="3149600" y="6817487"/>
                  </a:moveTo>
                  <a:lnTo>
                    <a:pt x="3136900" y="6817487"/>
                  </a:lnTo>
                  <a:lnTo>
                    <a:pt x="3136900" y="6804787"/>
                  </a:lnTo>
                  <a:lnTo>
                    <a:pt x="3149600" y="6804787"/>
                  </a:lnTo>
                  <a:close/>
                  <a:moveTo>
                    <a:pt x="3124200" y="6804787"/>
                  </a:moveTo>
                  <a:lnTo>
                    <a:pt x="3111500" y="6804787"/>
                  </a:lnTo>
                  <a:lnTo>
                    <a:pt x="3111500" y="6792087"/>
                  </a:lnTo>
                  <a:lnTo>
                    <a:pt x="3124200" y="6792087"/>
                  </a:lnTo>
                  <a:close/>
                  <a:moveTo>
                    <a:pt x="3098800" y="6792087"/>
                  </a:moveTo>
                  <a:lnTo>
                    <a:pt x="3086100" y="6792087"/>
                  </a:lnTo>
                  <a:lnTo>
                    <a:pt x="3086100" y="6779387"/>
                  </a:lnTo>
                  <a:lnTo>
                    <a:pt x="3098800" y="6779387"/>
                  </a:lnTo>
                  <a:close/>
                  <a:moveTo>
                    <a:pt x="3073400" y="6779387"/>
                  </a:moveTo>
                  <a:lnTo>
                    <a:pt x="3060700" y="6779387"/>
                  </a:lnTo>
                  <a:lnTo>
                    <a:pt x="3060700" y="6766687"/>
                  </a:lnTo>
                  <a:lnTo>
                    <a:pt x="3073400" y="6766687"/>
                  </a:lnTo>
                  <a:close/>
                  <a:moveTo>
                    <a:pt x="3048000" y="6766687"/>
                  </a:moveTo>
                  <a:lnTo>
                    <a:pt x="3035300" y="6766687"/>
                  </a:lnTo>
                  <a:lnTo>
                    <a:pt x="3035300" y="6753987"/>
                  </a:lnTo>
                  <a:lnTo>
                    <a:pt x="3048000" y="6753987"/>
                  </a:lnTo>
                  <a:close/>
                  <a:moveTo>
                    <a:pt x="3022600" y="6753987"/>
                  </a:moveTo>
                  <a:lnTo>
                    <a:pt x="3009900" y="6753987"/>
                  </a:lnTo>
                  <a:lnTo>
                    <a:pt x="3009900" y="6741287"/>
                  </a:lnTo>
                  <a:lnTo>
                    <a:pt x="3022600" y="6741287"/>
                  </a:lnTo>
                  <a:close/>
                  <a:moveTo>
                    <a:pt x="2997200" y="6741287"/>
                  </a:moveTo>
                  <a:lnTo>
                    <a:pt x="2984500" y="6741287"/>
                  </a:lnTo>
                  <a:lnTo>
                    <a:pt x="2984500" y="6728587"/>
                  </a:lnTo>
                  <a:lnTo>
                    <a:pt x="2997200" y="6728587"/>
                  </a:lnTo>
                  <a:close/>
                  <a:moveTo>
                    <a:pt x="2971800" y="6728587"/>
                  </a:moveTo>
                  <a:lnTo>
                    <a:pt x="2959100" y="6728587"/>
                  </a:lnTo>
                  <a:lnTo>
                    <a:pt x="2959100" y="6715887"/>
                  </a:lnTo>
                  <a:lnTo>
                    <a:pt x="2971800" y="6715887"/>
                  </a:lnTo>
                  <a:close/>
                  <a:moveTo>
                    <a:pt x="2946400" y="6715887"/>
                  </a:moveTo>
                  <a:lnTo>
                    <a:pt x="2933700" y="6715887"/>
                  </a:lnTo>
                  <a:lnTo>
                    <a:pt x="2933700" y="6703187"/>
                  </a:lnTo>
                  <a:lnTo>
                    <a:pt x="2946400" y="6703187"/>
                  </a:lnTo>
                  <a:close/>
                  <a:moveTo>
                    <a:pt x="2921000" y="6703187"/>
                  </a:moveTo>
                  <a:lnTo>
                    <a:pt x="2908300" y="6703187"/>
                  </a:lnTo>
                  <a:lnTo>
                    <a:pt x="2908300" y="6690487"/>
                  </a:lnTo>
                  <a:lnTo>
                    <a:pt x="2921000" y="6690487"/>
                  </a:lnTo>
                  <a:close/>
                  <a:moveTo>
                    <a:pt x="2895600" y="6690487"/>
                  </a:moveTo>
                  <a:lnTo>
                    <a:pt x="2882900" y="6690487"/>
                  </a:lnTo>
                  <a:lnTo>
                    <a:pt x="2882900" y="6677787"/>
                  </a:lnTo>
                  <a:lnTo>
                    <a:pt x="2895600" y="6677787"/>
                  </a:lnTo>
                  <a:close/>
                  <a:moveTo>
                    <a:pt x="2870200" y="6677787"/>
                  </a:moveTo>
                  <a:lnTo>
                    <a:pt x="2857500" y="6677787"/>
                  </a:lnTo>
                  <a:lnTo>
                    <a:pt x="2857500" y="6665087"/>
                  </a:lnTo>
                  <a:lnTo>
                    <a:pt x="2870200" y="6665087"/>
                  </a:lnTo>
                  <a:close/>
                  <a:moveTo>
                    <a:pt x="2844800" y="6665087"/>
                  </a:moveTo>
                  <a:lnTo>
                    <a:pt x="2832100" y="6665087"/>
                  </a:lnTo>
                  <a:lnTo>
                    <a:pt x="2832100" y="6652387"/>
                  </a:lnTo>
                  <a:lnTo>
                    <a:pt x="2844800" y="6652387"/>
                  </a:lnTo>
                  <a:close/>
                  <a:moveTo>
                    <a:pt x="2819400" y="6652387"/>
                  </a:moveTo>
                  <a:lnTo>
                    <a:pt x="2806700" y="6652387"/>
                  </a:lnTo>
                  <a:lnTo>
                    <a:pt x="2806700" y="6639687"/>
                  </a:lnTo>
                  <a:lnTo>
                    <a:pt x="2819400" y="6639687"/>
                  </a:lnTo>
                  <a:close/>
                  <a:moveTo>
                    <a:pt x="2794000" y="6639687"/>
                  </a:moveTo>
                  <a:lnTo>
                    <a:pt x="2781300" y="6639687"/>
                  </a:lnTo>
                  <a:lnTo>
                    <a:pt x="2781300" y="6626987"/>
                  </a:lnTo>
                  <a:lnTo>
                    <a:pt x="2794000" y="6626987"/>
                  </a:lnTo>
                  <a:close/>
                  <a:moveTo>
                    <a:pt x="2768600" y="6626987"/>
                  </a:moveTo>
                  <a:lnTo>
                    <a:pt x="2755900" y="6626987"/>
                  </a:lnTo>
                  <a:lnTo>
                    <a:pt x="2755900" y="6614287"/>
                  </a:lnTo>
                  <a:lnTo>
                    <a:pt x="2768600" y="6614287"/>
                  </a:lnTo>
                  <a:close/>
                  <a:moveTo>
                    <a:pt x="2743200" y="6614287"/>
                  </a:moveTo>
                  <a:lnTo>
                    <a:pt x="2730500" y="6614287"/>
                  </a:lnTo>
                  <a:lnTo>
                    <a:pt x="2730500" y="6601587"/>
                  </a:lnTo>
                  <a:lnTo>
                    <a:pt x="2743200" y="6601587"/>
                  </a:lnTo>
                  <a:close/>
                  <a:moveTo>
                    <a:pt x="2717800" y="6601587"/>
                  </a:moveTo>
                  <a:lnTo>
                    <a:pt x="2705100" y="6601587"/>
                  </a:lnTo>
                  <a:lnTo>
                    <a:pt x="2705100" y="6588887"/>
                  </a:lnTo>
                  <a:lnTo>
                    <a:pt x="2717800" y="6588887"/>
                  </a:lnTo>
                  <a:close/>
                  <a:moveTo>
                    <a:pt x="2692400" y="6588887"/>
                  </a:moveTo>
                  <a:lnTo>
                    <a:pt x="2679700" y="6588887"/>
                  </a:lnTo>
                  <a:lnTo>
                    <a:pt x="2679700" y="6576187"/>
                  </a:lnTo>
                  <a:lnTo>
                    <a:pt x="2692400" y="6576187"/>
                  </a:lnTo>
                  <a:close/>
                  <a:moveTo>
                    <a:pt x="2667000" y="6576187"/>
                  </a:moveTo>
                  <a:lnTo>
                    <a:pt x="2654300" y="6576187"/>
                  </a:lnTo>
                  <a:lnTo>
                    <a:pt x="2654300" y="6563487"/>
                  </a:lnTo>
                  <a:lnTo>
                    <a:pt x="2667000" y="6563487"/>
                  </a:lnTo>
                  <a:close/>
                  <a:moveTo>
                    <a:pt x="2641600" y="6563487"/>
                  </a:moveTo>
                  <a:lnTo>
                    <a:pt x="2628900" y="6563487"/>
                  </a:lnTo>
                  <a:lnTo>
                    <a:pt x="2628900" y="6550787"/>
                  </a:lnTo>
                  <a:lnTo>
                    <a:pt x="2641600" y="6550787"/>
                  </a:lnTo>
                  <a:close/>
                  <a:moveTo>
                    <a:pt x="2616200" y="6550787"/>
                  </a:moveTo>
                  <a:lnTo>
                    <a:pt x="2603500" y="6550787"/>
                  </a:lnTo>
                  <a:lnTo>
                    <a:pt x="2603500" y="6538087"/>
                  </a:lnTo>
                  <a:lnTo>
                    <a:pt x="2616200" y="6538087"/>
                  </a:lnTo>
                  <a:close/>
                  <a:moveTo>
                    <a:pt x="2590800" y="6538087"/>
                  </a:moveTo>
                  <a:lnTo>
                    <a:pt x="2578100" y="6538087"/>
                  </a:lnTo>
                  <a:lnTo>
                    <a:pt x="2578100" y="6525387"/>
                  </a:lnTo>
                  <a:lnTo>
                    <a:pt x="2590800" y="6525387"/>
                  </a:lnTo>
                  <a:close/>
                  <a:moveTo>
                    <a:pt x="2565400" y="6525387"/>
                  </a:moveTo>
                  <a:lnTo>
                    <a:pt x="2552700" y="6525387"/>
                  </a:lnTo>
                  <a:lnTo>
                    <a:pt x="2552700" y="6512687"/>
                  </a:lnTo>
                  <a:lnTo>
                    <a:pt x="2565400" y="6512687"/>
                  </a:lnTo>
                  <a:close/>
                  <a:moveTo>
                    <a:pt x="2540000" y="6512687"/>
                  </a:moveTo>
                  <a:lnTo>
                    <a:pt x="2527300" y="6512687"/>
                  </a:lnTo>
                  <a:lnTo>
                    <a:pt x="2527300" y="6499987"/>
                  </a:lnTo>
                  <a:lnTo>
                    <a:pt x="2540000" y="6499987"/>
                  </a:lnTo>
                  <a:close/>
                  <a:moveTo>
                    <a:pt x="2514600" y="6499987"/>
                  </a:moveTo>
                  <a:lnTo>
                    <a:pt x="2501900" y="6499987"/>
                  </a:lnTo>
                  <a:lnTo>
                    <a:pt x="2501900" y="6487287"/>
                  </a:lnTo>
                  <a:lnTo>
                    <a:pt x="2514600" y="6487287"/>
                  </a:lnTo>
                  <a:close/>
                  <a:moveTo>
                    <a:pt x="2489200" y="6487287"/>
                  </a:moveTo>
                  <a:lnTo>
                    <a:pt x="2476500" y="6487287"/>
                  </a:lnTo>
                  <a:lnTo>
                    <a:pt x="2476500" y="6474587"/>
                  </a:lnTo>
                  <a:lnTo>
                    <a:pt x="2489200" y="6474587"/>
                  </a:lnTo>
                  <a:close/>
                  <a:moveTo>
                    <a:pt x="2463800" y="6474587"/>
                  </a:moveTo>
                  <a:lnTo>
                    <a:pt x="2451100" y="6474587"/>
                  </a:lnTo>
                  <a:lnTo>
                    <a:pt x="2451100" y="6461887"/>
                  </a:lnTo>
                  <a:lnTo>
                    <a:pt x="2463800" y="6461887"/>
                  </a:lnTo>
                  <a:close/>
                  <a:moveTo>
                    <a:pt x="2438400" y="6461887"/>
                  </a:moveTo>
                  <a:lnTo>
                    <a:pt x="2425700" y="6461887"/>
                  </a:lnTo>
                  <a:lnTo>
                    <a:pt x="2425700" y="6449187"/>
                  </a:lnTo>
                  <a:lnTo>
                    <a:pt x="2438400" y="6449187"/>
                  </a:lnTo>
                  <a:close/>
                  <a:moveTo>
                    <a:pt x="2413000" y="6449187"/>
                  </a:moveTo>
                  <a:lnTo>
                    <a:pt x="2400300" y="6449187"/>
                  </a:lnTo>
                  <a:lnTo>
                    <a:pt x="2400300" y="6436487"/>
                  </a:lnTo>
                  <a:lnTo>
                    <a:pt x="2413000" y="6436487"/>
                  </a:lnTo>
                  <a:close/>
                  <a:moveTo>
                    <a:pt x="2387600" y="6436487"/>
                  </a:moveTo>
                  <a:lnTo>
                    <a:pt x="2374900" y="6436487"/>
                  </a:lnTo>
                  <a:lnTo>
                    <a:pt x="2374900" y="6423787"/>
                  </a:lnTo>
                  <a:lnTo>
                    <a:pt x="2387600" y="6423787"/>
                  </a:lnTo>
                  <a:close/>
                  <a:moveTo>
                    <a:pt x="2362200" y="6423787"/>
                  </a:moveTo>
                  <a:lnTo>
                    <a:pt x="2349500" y="6423787"/>
                  </a:lnTo>
                  <a:lnTo>
                    <a:pt x="2349500" y="6411087"/>
                  </a:lnTo>
                  <a:lnTo>
                    <a:pt x="2362200" y="6411087"/>
                  </a:lnTo>
                  <a:close/>
                  <a:moveTo>
                    <a:pt x="2336800" y="6411087"/>
                  </a:moveTo>
                  <a:lnTo>
                    <a:pt x="2324100" y="6411087"/>
                  </a:lnTo>
                  <a:lnTo>
                    <a:pt x="2324100" y="6398387"/>
                  </a:lnTo>
                  <a:lnTo>
                    <a:pt x="2336800" y="6398387"/>
                  </a:lnTo>
                  <a:close/>
                  <a:moveTo>
                    <a:pt x="2311400" y="6398387"/>
                  </a:moveTo>
                  <a:lnTo>
                    <a:pt x="2298700" y="6398387"/>
                  </a:lnTo>
                  <a:lnTo>
                    <a:pt x="2298700" y="6385687"/>
                  </a:lnTo>
                  <a:lnTo>
                    <a:pt x="2311400" y="6385687"/>
                  </a:lnTo>
                  <a:close/>
                  <a:moveTo>
                    <a:pt x="2286000" y="6385687"/>
                  </a:moveTo>
                  <a:lnTo>
                    <a:pt x="2273300" y="6385687"/>
                  </a:lnTo>
                  <a:lnTo>
                    <a:pt x="2273300" y="6372987"/>
                  </a:lnTo>
                  <a:lnTo>
                    <a:pt x="2286000" y="6372987"/>
                  </a:lnTo>
                  <a:close/>
                  <a:moveTo>
                    <a:pt x="2260600" y="6372987"/>
                  </a:moveTo>
                  <a:lnTo>
                    <a:pt x="2247900" y="6372987"/>
                  </a:lnTo>
                  <a:lnTo>
                    <a:pt x="2247900" y="6360287"/>
                  </a:lnTo>
                  <a:lnTo>
                    <a:pt x="2260600" y="6360287"/>
                  </a:lnTo>
                  <a:close/>
                  <a:moveTo>
                    <a:pt x="2235200" y="6360287"/>
                  </a:moveTo>
                  <a:lnTo>
                    <a:pt x="2222500" y="6360287"/>
                  </a:lnTo>
                  <a:lnTo>
                    <a:pt x="2222500" y="6347587"/>
                  </a:lnTo>
                  <a:lnTo>
                    <a:pt x="2235200" y="6347587"/>
                  </a:lnTo>
                  <a:close/>
                  <a:moveTo>
                    <a:pt x="2209800" y="6347587"/>
                  </a:moveTo>
                  <a:lnTo>
                    <a:pt x="2197100" y="6347587"/>
                  </a:lnTo>
                  <a:lnTo>
                    <a:pt x="2197100" y="6334887"/>
                  </a:lnTo>
                  <a:lnTo>
                    <a:pt x="2209800" y="6334887"/>
                  </a:lnTo>
                  <a:close/>
                  <a:moveTo>
                    <a:pt x="2184400" y="6334887"/>
                  </a:moveTo>
                  <a:lnTo>
                    <a:pt x="2171700" y="6334887"/>
                  </a:lnTo>
                  <a:lnTo>
                    <a:pt x="2171700" y="6322187"/>
                  </a:lnTo>
                  <a:lnTo>
                    <a:pt x="2184400" y="6322187"/>
                  </a:lnTo>
                  <a:close/>
                  <a:moveTo>
                    <a:pt x="2159000" y="6322187"/>
                  </a:moveTo>
                  <a:lnTo>
                    <a:pt x="2146300" y="6322187"/>
                  </a:lnTo>
                  <a:lnTo>
                    <a:pt x="2146300" y="6309487"/>
                  </a:lnTo>
                  <a:lnTo>
                    <a:pt x="2159000" y="6309487"/>
                  </a:lnTo>
                  <a:close/>
                  <a:moveTo>
                    <a:pt x="2133600" y="6309487"/>
                  </a:moveTo>
                  <a:lnTo>
                    <a:pt x="2120900" y="6309487"/>
                  </a:lnTo>
                  <a:lnTo>
                    <a:pt x="2120900" y="6296787"/>
                  </a:lnTo>
                  <a:lnTo>
                    <a:pt x="2133600" y="6296787"/>
                  </a:lnTo>
                  <a:close/>
                  <a:moveTo>
                    <a:pt x="2108200" y="6296787"/>
                  </a:moveTo>
                  <a:lnTo>
                    <a:pt x="2095500" y="6296787"/>
                  </a:lnTo>
                  <a:lnTo>
                    <a:pt x="2095500" y="6284087"/>
                  </a:lnTo>
                  <a:lnTo>
                    <a:pt x="2108200" y="6284087"/>
                  </a:lnTo>
                  <a:close/>
                  <a:moveTo>
                    <a:pt x="2082800" y="6284087"/>
                  </a:moveTo>
                  <a:lnTo>
                    <a:pt x="2070100" y="6284087"/>
                  </a:lnTo>
                  <a:lnTo>
                    <a:pt x="2070100" y="6271387"/>
                  </a:lnTo>
                  <a:lnTo>
                    <a:pt x="2082800" y="6271387"/>
                  </a:lnTo>
                  <a:close/>
                  <a:moveTo>
                    <a:pt x="2057400" y="6271387"/>
                  </a:moveTo>
                  <a:lnTo>
                    <a:pt x="2044700" y="6271387"/>
                  </a:lnTo>
                  <a:lnTo>
                    <a:pt x="2044700" y="6258687"/>
                  </a:lnTo>
                  <a:lnTo>
                    <a:pt x="2057400" y="6258687"/>
                  </a:lnTo>
                  <a:close/>
                  <a:moveTo>
                    <a:pt x="2032000" y="6258687"/>
                  </a:moveTo>
                  <a:lnTo>
                    <a:pt x="2019300" y="6258687"/>
                  </a:lnTo>
                  <a:lnTo>
                    <a:pt x="2019300" y="6245987"/>
                  </a:lnTo>
                  <a:lnTo>
                    <a:pt x="2032000" y="6245987"/>
                  </a:lnTo>
                  <a:close/>
                  <a:moveTo>
                    <a:pt x="2006600" y="6245987"/>
                  </a:moveTo>
                  <a:lnTo>
                    <a:pt x="1993900" y="6245987"/>
                  </a:lnTo>
                  <a:lnTo>
                    <a:pt x="1993900" y="6233287"/>
                  </a:lnTo>
                  <a:lnTo>
                    <a:pt x="2006600" y="6233287"/>
                  </a:lnTo>
                  <a:close/>
                  <a:moveTo>
                    <a:pt x="1981200" y="6233287"/>
                  </a:moveTo>
                  <a:lnTo>
                    <a:pt x="1968500" y="6233287"/>
                  </a:lnTo>
                  <a:lnTo>
                    <a:pt x="1968500" y="6220587"/>
                  </a:lnTo>
                  <a:lnTo>
                    <a:pt x="1981200" y="6220587"/>
                  </a:lnTo>
                  <a:close/>
                  <a:moveTo>
                    <a:pt x="1955800" y="6220587"/>
                  </a:moveTo>
                  <a:lnTo>
                    <a:pt x="1943100" y="6220587"/>
                  </a:lnTo>
                  <a:lnTo>
                    <a:pt x="1943100" y="6207887"/>
                  </a:lnTo>
                  <a:lnTo>
                    <a:pt x="1955800" y="6207887"/>
                  </a:lnTo>
                  <a:close/>
                  <a:moveTo>
                    <a:pt x="1930400" y="6207887"/>
                  </a:moveTo>
                  <a:lnTo>
                    <a:pt x="1917700" y="6207887"/>
                  </a:lnTo>
                  <a:lnTo>
                    <a:pt x="1917700" y="6195187"/>
                  </a:lnTo>
                  <a:lnTo>
                    <a:pt x="1930400" y="6195187"/>
                  </a:lnTo>
                  <a:close/>
                  <a:moveTo>
                    <a:pt x="1905000" y="6195187"/>
                  </a:moveTo>
                  <a:lnTo>
                    <a:pt x="1892300" y="6195187"/>
                  </a:lnTo>
                  <a:lnTo>
                    <a:pt x="1892300" y="6182487"/>
                  </a:lnTo>
                  <a:lnTo>
                    <a:pt x="1905000" y="6182487"/>
                  </a:lnTo>
                  <a:close/>
                  <a:moveTo>
                    <a:pt x="1879600" y="6182487"/>
                  </a:moveTo>
                  <a:lnTo>
                    <a:pt x="1866900" y="6182487"/>
                  </a:lnTo>
                  <a:lnTo>
                    <a:pt x="1866900" y="6169787"/>
                  </a:lnTo>
                  <a:lnTo>
                    <a:pt x="1879600" y="6169787"/>
                  </a:lnTo>
                  <a:close/>
                  <a:moveTo>
                    <a:pt x="1854200" y="6169787"/>
                  </a:moveTo>
                  <a:lnTo>
                    <a:pt x="1841500" y="6169787"/>
                  </a:lnTo>
                  <a:lnTo>
                    <a:pt x="1841500" y="6157087"/>
                  </a:lnTo>
                  <a:lnTo>
                    <a:pt x="1854200" y="6157087"/>
                  </a:lnTo>
                  <a:close/>
                  <a:moveTo>
                    <a:pt x="1828800" y="6157087"/>
                  </a:moveTo>
                  <a:lnTo>
                    <a:pt x="1816100" y="6157087"/>
                  </a:lnTo>
                  <a:lnTo>
                    <a:pt x="1816100" y="6144387"/>
                  </a:lnTo>
                  <a:lnTo>
                    <a:pt x="1828800" y="6144387"/>
                  </a:lnTo>
                  <a:close/>
                  <a:moveTo>
                    <a:pt x="1803400" y="6144387"/>
                  </a:moveTo>
                  <a:lnTo>
                    <a:pt x="1790700" y="6144387"/>
                  </a:lnTo>
                  <a:lnTo>
                    <a:pt x="1790700" y="6131687"/>
                  </a:lnTo>
                  <a:lnTo>
                    <a:pt x="1803400" y="6131687"/>
                  </a:lnTo>
                  <a:close/>
                  <a:moveTo>
                    <a:pt x="1778000" y="6131687"/>
                  </a:moveTo>
                  <a:lnTo>
                    <a:pt x="1765300" y="6131687"/>
                  </a:lnTo>
                  <a:lnTo>
                    <a:pt x="1765300" y="6118987"/>
                  </a:lnTo>
                  <a:lnTo>
                    <a:pt x="1778000" y="6118987"/>
                  </a:lnTo>
                  <a:close/>
                  <a:moveTo>
                    <a:pt x="1752600" y="6118987"/>
                  </a:moveTo>
                  <a:lnTo>
                    <a:pt x="1739900" y="6118987"/>
                  </a:lnTo>
                  <a:lnTo>
                    <a:pt x="1739900" y="6106287"/>
                  </a:lnTo>
                  <a:lnTo>
                    <a:pt x="1752600" y="6106287"/>
                  </a:lnTo>
                  <a:close/>
                  <a:moveTo>
                    <a:pt x="1727200" y="6106287"/>
                  </a:moveTo>
                  <a:lnTo>
                    <a:pt x="1714500" y="6106287"/>
                  </a:lnTo>
                  <a:lnTo>
                    <a:pt x="1714500" y="6093587"/>
                  </a:lnTo>
                  <a:lnTo>
                    <a:pt x="1727200" y="6093587"/>
                  </a:lnTo>
                  <a:close/>
                  <a:moveTo>
                    <a:pt x="1701800" y="6093587"/>
                  </a:moveTo>
                  <a:lnTo>
                    <a:pt x="1689100" y="6093587"/>
                  </a:lnTo>
                  <a:lnTo>
                    <a:pt x="1689100" y="6080887"/>
                  </a:lnTo>
                  <a:lnTo>
                    <a:pt x="1701800" y="6080887"/>
                  </a:lnTo>
                  <a:close/>
                  <a:moveTo>
                    <a:pt x="1676400" y="6080887"/>
                  </a:moveTo>
                  <a:lnTo>
                    <a:pt x="1663700" y="6080887"/>
                  </a:lnTo>
                  <a:lnTo>
                    <a:pt x="1663700" y="6068187"/>
                  </a:lnTo>
                  <a:lnTo>
                    <a:pt x="1676400" y="6068187"/>
                  </a:lnTo>
                  <a:close/>
                  <a:moveTo>
                    <a:pt x="1651000" y="6068187"/>
                  </a:moveTo>
                  <a:lnTo>
                    <a:pt x="1638300" y="6068187"/>
                  </a:lnTo>
                  <a:lnTo>
                    <a:pt x="1638300" y="6055487"/>
                  </a:lnTo>
                  <a:lnTo>
                    <a:pt x="1651000" y="6055487"/>
                  </a:lnTo>
                  <a:close/>
                  <a:moveTo>
                    <a:pt x="1625600" y="6055487"/>
                  </a:moveTo>
                  <a:lnTo>
                    <a:pt x="1612900" y="6055487"/>
                  </a:lnTo>
                  <a:lnTo>
                    <a:pt x="1612900" y="6042787"/>
                  </a:lnTo>
                  <a:lnTo>
                    <a:pt x="1625600" y="6042787"/>
                  </a:lnTo>
                  <a:close/>
                  <a:moveTo>
                    <a:pt x="1600200" y="6042787"/>
                  </a:moveTo>
                  <a:lnTo>
                    <a:pt x="1587500" y="6042787"/>
                  </a:lnTo>
                  <a:lnTo>
                    <a:pt x="1587500" y="6030087"/>
                  </a:lnTo>
                  <a:lnTo>
                    <a:pt x="1600200" y="6030087"/>
                  </a:lnTo>
                  <a:close/>
                  <a:moveTo>
                    <a:pt x="1574800" y="6030087"/>
                  </a:moveTo>
                  <a:lnTo>
                    <a:pt x="1562100" y="6030087"/>
                  </a:lnTo>
                  <a:lnTo>
                    <a:pt x="1562100" y="6017387"/>
                  </a:lnTo>
                  <a:lnTo>
                    <a:pt x="1574800" y="6017387"/>
                  </a:lnTo>
                  <a:close/>
                  <a:moveTo>
                    <a:pt x="1549400" y="6017387"/>
                  </a:moveTo>
                  <a:lnTo>
                    <a:pt x="1536700" y="6017387"/>
                  </a:lnTo>
                  <a:lnTo>
                    <a:pt x="1536700" y="6004687"/>
                  </a:lnTo>
                  <a:lnTo>
                    <a:pt x="1549400" y="6004687"/>
                  </a:lnTo>
                  <a:close/>
                  <a:moveTo>
                    <a:pt x="1524000" y="6004687"/>
                  </a:moveTo>
                  <a:lnTo>
                    <a:pt x="1511300" y="6004687"/>
                  </a:lnTo>
                  <a:lnTo>
                    <a:pt x="1511300" y="5991987"/>
                  </a:lnTo>
                  <a:lnTo>
                    <a:pt x="1524000" y="5991987"/>
                  </a:lnTo>
                  <a:close/>
                  <a:moveTo>
                    <a:pt x="1498600" y="5991987"/>
                  </a:moveTo>
                  <a:lnTo>
                    <a:pt x="1485900" y="5991987"/>
                  </a:lnTo>
                  <a:lnTo>
                    <a:pt x="1485900" y="5979287"/>
                  </a:lnTo>
                  <a:lnTo>
                    <a:pt x="1498600" y="5979287"/>
                  </a:lnTo>
                  <a:close/>
                  <a:moveTo>
                    <a:pt x="1473200" y="5979287"/>
                  </a:moveTo>
                  <a:lnTo>
                    <a:pt x="1460500" y="5979287"/>
                  </a:lnTo>
                  <a:lnTo>
                    <a:pt x="1460500" y="5966587"/>
                  </a:lnTo>
                  <a:lnTo>
                    <a:pt x="1473200" y="5966587"/>
                  </a:lnTo>
                  <a:close/>
                  <a:moveTo>
                    <a:pt x="1447800" y="5966587"/>
                  </a:moveTo>
                  <a:lnTo>
                    <a:pt x="1435100" y="5966587"/>
                  </a:lnTo>
                  <a:lnTo>
                    <a:pt x="1435100" y="5953887"/>
                  </a:lnTo>
                  <a:lnTo>
                    <a:pt x="1447800" y="5953887"/>
                  </a:lnTo>
                  <a:close/>
                  <a:moveTo>
                    <a:pt x="1422400" y="5953887"/>
                  </a:moveTo>
                  <a:lnTo>
                    <a:pt x="1409700" y="5953887"/>
                  </a:lnTo>
                  <a:lnTo>
                    <a:pt x="1409700" y="5941187"/>
                  </a:lnTo>
                  <a:lnTo>
                    <a:pt x="1422400" y="5941187"/>
                  </a:lnTo>
                  <a:close/>
                  <a:moveTo>
                    <a:pt x="1397000" y="5941187"/>
                  </a:moveTo>
                  <a:lnTo>
                    <a:pt x="1384300" y="5941187"/>
                  </a:lnTo>
                  <a:lnTo>
                    <a:pt x="1384300" y="5928487"/>
                  </a:lnTo>
                  <a:lnTo>
                    <a:pt x="1397000" y="5928487"/>
                  </a:lnTo>
                  <a:close/>
                  <a:moveTo>
                    <a:pt x="1371600" y="5928487"/>
                  </a:moveTo>
                  <a:lnTo>
                    <a:pt x="1358900" y="5928487"/>
                  </a:lnTo>
                  <a:lnTo>
                    <a:pt x="1358900" y="5915787"/>
                  </a:lnTo>
                  <a:lnTo>
                    <a:pt x="1371600" y="5915787"/>
                  </a:lnTo>
                  <a:close/>
                  <a:moveTo>
                    <a:pt x="1346200" y="5915787"/>
                  </a:moveTo>
                  <a:lnTo>
                    <a:pt x="1333500" y="5915787"/>
                  </a:lnTo>
                  <a:lnTo>
                    <a:pt x="1333500" y="5903087"/>
                  </a:lnTo>
                  <a:lnTo>
                    <a:pt x="1346200" y="5903087"/>
                  </a:lnTo>
                  <a:close/>
                  <a:moveTo>
                    <a:pt x="1320800" y="5903087"/>
                  </a:moveTo>
                  <a:lnTo>
                    <a:pt x="1308100" y="5903087"/>
                  </a:lnTo>
                  <a:lnTo>
                    <a:pt x="1308100" y="5890387"/>
                  </a:lnTo>
                  <a:lnTo>
                    <a:pt x="1320800" y="5890387"/>
                  </a:lnTo>
                  <a:close/>
                  <a:moveTo>
                    <a:pt x="1295400" y="5890387"/>
                  </a:moveTo>
                  <a:lnTo>
                    <a:pt x="1282700" y="5890387"/>
                  </a:lnTo>
                  <a:lnTo>
                    <a:pt x="1282700" y="5877687"/>
                  </a:lnTo>
                  <a:lnTo>
                    <a:pt x="1295400" y="5877687"/>
                  </a:lnTo>
                  <a:close/>
                  <a:moveTo>
                    <a:pt x="1270000" y="5877687"/>
                  </a:moveTo>
                  <a:lnTo>
                    <a:pt x="1257300" y="5877687"/>
                  </a:lnTo>
                  <a:lnTo>
                    <a:pt x="1257300" y="5864987"/>
                  </a:lnTo>
                  <a:lnTo>
                    <a:pt x="1270000" y="5864987"/>
                  </a:lnTo>
                  <a:close/>
                  <a:moveTo>
                    <a:pt x="1244600" y="5864987"/>
                  </a:moveTo>
                  <a:lnTo>
                    <a:pt x="1231900" y="5864987"/>
                  </a:lnTo>
                  <a:lnTo>
                    <a:pt x="1231900" y="5852287"/>
                  </a:lnTo>
                  <a:lnTo>
                    <a:pt x="1244600" y="5852287"/>
                  </a:lnTo>
                  <a:close/>
                  <a:moveTo>
                    <a:pt x="1219200" y="5852287"/>
                  </a:moveTo>
                  <a:lnTo>
                    <a:pt x="1206500" y="5852287"/>
                  </a:lnTo>
                  <a:lnTo>
                    <a:pt x="1206500" y="5839587"/>
                  </a:lnTo>
                  <a:lnTo>
                    <a:pt x="1219200" y="5839587"/>
                  </a:lnTo>
                  <a:close/>
                  <a:moveTo>
                    <a:pt x="1193800" y="5839587"/>
                  </a:moveTo>
                  <a:lnTo>
                    <a:pt x="1181100" y="5839587"/>
                  </a:lnTo>
                  <a:lnTo>
                    <a:pt x="1181100" y="5826887"/>
                  </a:lnTo>
                  <a:lnTo>
                    <a:pt x="1193800" y="5826887"/>
                  </a:lnTo>
                  <a:close/>
                  <a:moveTo>
                    <a:pt x="1168400" y="5826887"/>
                  </a:moveTo>
                  <a:lnTo>
                    <a:pt x="1155700" y="5826887"/>
                  </a:lnTo>
                  <a:lnTo>
                    <a:pt x="1155700" y="5814187"/>
                  </a:lnTo>
                  <a:lnTo>
                    <a:pt x="1168400" y="5814187"/>
                  </a:lnTo>
                  <a:close/>
                  <a:moveTo>
                    <a:pt x="1143000" y="5814187"/>
                  </a:moveTo>
                  <a:lnTo>
                    <a:pt x="1130300" y="5814187"/>
                  </a:lnTo>
                  <a:lnTo>
                    <a:pt x="1130300" y="5801487"/>
                  </a:lnTo>
                  <a:lnTo>
                    <a:pt x="1143000" y="5801487"/>
                  </a:lnTo>
                  <a:close/>
                  <a:moveTo>
                    <a:pt x="1117600" y="5801487"/>
                  </a:moveTo>
                  <a:lnTo>
                    <a:pt x="1104900" y="5801487"/>
                  </a:lnTo>
                  <a:lnTo>
                    <a:pt x="1104900" y="5788787"/>
                  </a:lnTo>
                  <a:lnTo>
                    <a:pt x="1117600" y="5788787"/>
                  </a:lnTo>
                  <a:close/>
                  <a:moveTo>
                    <a:pt x="1092200" y="5788787"/>
                  </a:moveTo>
                  <a:lnTo>
                    <a:pt x="1079500" y="5788787"/>
                  </a:lnTo>
                  <a:lnTo>
                    <a:pt x="1079500" y="5776087"/>
                  </a:lnTo>
                  <a:lnTo>
                    <a:pt x="1092200" y="5776087"/>
                  </a:lnTo>
                  <a:close/>
                  <a:moveTo>
                    <a:pt x="1066800" y="5776087"/>
                  </a:moveTo>
                  <a:lnTo>
                    <a:pt x="1054100" y="5776087"/>
                  </a:lnTo>
                  <a:lnTo>
                    <a:pt x="1054100" y="5763387"/>
                  </a:lnTo>
                  <a:lnTo>
                    <a:pt x="1066800" y="5763387"/>
                  </a:lnTo>
                  <a:close/>
                  <a:moveTo>
                    <a:pt x="1041400" y="5763387"/>
                  </a:moveTo>
                  <a:lnTo>
                    <a:pt x="1028700" y="5763387"/>
                  </a:lnTo>
                  <a:lnTo>
                    <a:pt x="1028700" y="5750687"/>
                  </a:lnTo>
                  <a:lnTo>
                    <a:pt x="1041400" y="5750687"/>
                  </a:lnTo>
                  <a:close/>
                  <a:moveTo>
                    <a:pt x="1016000" y="5750687"/>
                  </a:moveTo>
                  <a:lnTo>
                    <a:pt x="1003300" y="5750687"/>
                  </a:lnTo>
                  <a:lnTo>
                    <a:pt x="1003300" y="5737987"/>
                  </a:lnTo>
                  <a:lnTo>
                    <a:pt x="1016000" y="5737987"/>
                  </a:lnTo>
                  <a:close/>
                  <a:moveTo>
                    <a:pt x="990600" y="5737987"/>
                  </a:moveTo>
                  <a:lnTo>
                    <a:pt x="977900" y="5737987"/>
                  </a:lnTo>
                  <a:lnTo>
                    <a:pt x="977900" y="5725287"/>
                  </a:lnTo>
                  <a:lnTo>
                    <a:pt x="990600" y="5725287"/>
                  </a:lnTo>
                  <a:close/>
                  <a:moveTo>
                    <a:pt x="965200" y="5725287"/>
                  </a:moveTo>
                  <a:lnTo>
                    <a:pt x="952500" y="5725287"/>
                  </a:lnTo>
                  <a:lnTo>
                    <a:pt x="952500" y="5712587"/>
                  </a:lnTo>
                  <a:lnTo>
                    <a:pt x="965200" y="5712587"/>
                  </a:lnTo>
                  <a:close/>
                  <a:moveTo>
                    <a:pt x="939800" y="5712587"/>
                  </a:moveTo>
                  <a:lnTo>
                    <a:pt x="927100" y="5712587"/>
                  </a:lnTo>
                  <a:lnTo>
                    <a:pt x="927100" y="5699887"/>
                  </a:lnTo>
                  <a:lnTo>
                    <a:pt x="939800" y="5699887"/>
                  </a:lnTo>
                  <a:close/>
                  <a:moveTo>
                    <a:pt x="914400" y="5699887"/>
                  </a:moveTo>
                  <a:lnTo>
                    <a:pt x="901700" y="5699887"/>
                  </a:lnTo>
                  <a:lnTo>
                    <a:pt x="901700" y="5687187"/>
                  </a:lnTo>
                  <a:lnTo>
                    <a:pt x="914400" y="5687187"/>
                  </a:lnTo>
                  <a:close/>
                  <a:moveTo>
                    <a:pt x="889000" y="5687187"/>
                  </a:moveTo>
                  <a:lnTo>
                    <a:pt x="876300" y="5687187"/>
                  </a:lnTo>
                  <a:lnTo>
                    <a:pt x="876300" y="5674487"/>
                  </a:lnTo>
                  <a:lnTo>
                    <a:pt x="889000" y="5674487"/>
                  </a:lnTo>
                  <a:close/>
                  <a:moveTo>
                    <a:pt x="863600" y="5674487"/>
                  </a:moveTo>
                  <a:lnTo>
                    <a:pt x="850900" y="5674487"/>
                  </a:lnTo>
                  <a:lnTo>
                    <a:pt x="850900" y="5661787"/>
                  </a:lnTo>
                  <a:lnTo>
                    <a:pt x="863600" y="5661787"/>
                  </a:lnTo>
                  <a:close/>
                  <a:moveTo>
                    <a:pt x="838200" y="5661787"/>
                  </a:moveTo>
                  <a:lnTo>
                    <a:pt x="825500" y="5661787"/>
                  </a:lnTo>
                  <a:lnTo>
                    <a:pt x="825500" y="5649087"/>
                  </a:lnTo>
                  <a:lnTo>
                    <a:pt x="838200" y="5649087"/>
                  </a:lnTo>
                  <a:close/>
                  <a:moveTo>
                    <a:pt x="812800" y="5649087"/>
                  </a:moveTo>
                  <a:lnTo>
                    <a:pt x="800100" y="5649087"/>
                  </a:lnTo>
                  <a:lnTo>
                    <a:pt x="800100" y="5636387"/>
                  </a:lnTo>
                  <a:lnTo>
                    <a:pt x="812800" y="5636387"/>
                  </a:lnTo>
                  <a:close/>
                  <a:moveTo>
                    <a:pt x="787400" y="5636387"/>
                  </a:moveTo>
                  <a:lnTo>
                    <a:pt x="774700" y="5636387"/>
                  </a:lnTo>
                  <a:lnTo>
                    <a:pt x="774700" y="5623687"/>
                  </a:lnTo>
                  <a:lnTo>
                    <a:pt x="787400" y="5623687"/>
                  </a:lnTo>
                  <a:close/>
                  <a:moveTo>
                    <a:pt x="762000" y="5623687"/>
                  </a:moveTo>
                  <a:lnTo>
                    <a:pt x="749300" y="5623687"/>
                  </a:lnTo>
                  <a:lnTo>
                    <a:pt x="749300" y="5610987"/>
                  </a:lnTo>
                  <a:lnTo>
                    <a:pt x="762000" y="5610987"/>
                  </a:lnTo>
                  <a:close/>
                  <a:moveTo>
                    <a:pt x="736600" y="5610987"/>
                  </a:moveTo>
                  <a:lnTo>
                    <a:pt x="723900" y="5610987"/>
                  </a:lnTo>
                  <a:lnTo>
                    <a:pt x="723900" y="5598287"/>
                  </a:lnTo>
                  <a:lnTo>
                    <a:pt x="736600" y="5598287"/>
                  </a:lnTo>
                  <a:close/>
                  <a:moveTo>
                    <a:pt x="711200" y="5598287"/>
                  </a:moveTo>
                  <a:lnTo>
                    <a:pt x="698500" y="5598287"/>
                  </a:lnTo>
                  <a:lnTo>
                    <a:pt x="698500" y="5585587"/>
                  </a:lnTo>
                  <a:lnTo>
                    <a:pt x="711200" y="5585587"/>
                  </a:lnTo>
                  <a:close/>
                  <a:moveTo>
                    <a:pt x="685800" y="5585587"/>
                  </a:moveTo>
                  <a:lnTo>
                    <a:pt x="673100" y="5585587"/>
                  </a:lnTo>
                  <a:lnTo>
                    <a:pt x="673100" y="5572887"/>
                  </a:lnTo>
                  <a:lnTo>
                    <a:pt x="685800" y="5572887"/>
                  </a:lnTo>
                  <a:close/>
                  <a:moveTo>
                    <a:pt x="660400" y="5572887"/>
                  </a:moveTo>
                  <a:lnTo>
                    <a:pt x="647700" y="5572887"/>
                  </a:lnTo>
                  <a:lnTo>
                    <a:pt x="647700" y="5560187"/>
                  </a:lnTo>
                  <a:lnTo>
                    <a:pt x="660400" y="5560187"/>
                  </a:lnTo>
                  <a:close/>
                  <a:moveTo>
                    <a:pt x="635000" y="5560187"/>
                  </a:moveTo>
                  <a:lnTo>
                    <a:pt x="622300" y="5560187"/>
                  </a:lnTo>
                  <a:lnTo>
                    <a:pt x="622300" y="5547487"/>
                  </a:lnTo>
                  <a:lnTo>
                    <a:pt x="635000" y="5547487"/>
                  </a:lnTo>
                  <a:close/>
                  <a:moveTo>
                    <a:pt x="609600" y="5547487"/>
                  </a:moveTo>
                  <a:lnTo>
                    <a:pt x="596900" y="5547487"/>
                  </a:lnTo>
                  <a:lnTo>
                    <a:pt x="596900" y="5534787"/>
                  </a:lnTo>
                  <a:lnTo>
                    <a:pt x="609600" y="5534787"/>
                  </a:lnTo>
                  <a:close/>
                  <a:moveTo>
                    <a:pt x="584200" y="5534787"/>
                  </a:moveTo>
                  <a:lnTo>
                    <a:pt x="571500" y="5534787"/>
                  </a:lnTo>
                  <a:lnTo>
                    <a:pt x="571500" y="5522087"/>
                  </a:lnTo>
                  <a:lnTo>
                    <a:pt x="584200" y="5522087"/>
                  </a:lnTo>
                  <a:close/>
                  <a:moveTo>
                    <a:pt x="558800" y="5522087"/>
                  </a:moveTo>
                  <a:lnTo>
                    <a:pt x="546100" y="5522087"/>
                  </a:lnTo>
                  <a:lnTo>
                    <a:pt x="546100" y="5509387"/>
                  </a:lnTo>
                  <a:lnTo>
                    <a:pt x="558800" y="5509387"/>
                  </a:lnTo>
                  <a:close/>
                  <a:moveTo>
                    <a:pt x="533400" y="5509387"/>
                  </a:moveTo>
                  <a:lnTo>
                    <a:pt x="520700" y="5509387"/>
                  </a:lnTo>
                  <a:lnTo>
                    <a:pt x="520700" y="5496687"/>
                  </a:lnTo>
                  <a:lnTo>
                    <a:pt x="533400" y="5496687"/>
                  </a:lnTo>
                  <a:close/>
                  <a:moveTo>
                    <a:pt x="508000" y="5496687"/>
                  </a:moveTo>
                  <a:lnTo>
                    <a:pt x="495300" y="5496687"/>
                  </a:lnTo>
                  <a:lnTo>
                    <a:pt x="495300" y="5483987"/>
                  </a:lnTo>
                  <a:lnTo>
                    <a:pt x="508000" y="5483987"/>
                  </a:lnTo>
                  <a:close/>
                  <a:moveTo>
                    <a:pt x="482600" y="5483987"/>
                  </a:moveTo>
                  <a:lnTo>
                    <a:pt x="469900" y="5483987"/>
                  </a:lnTo>
                  <a:lnTo>
                    <a:pt x="469900" y="5471287"/>
                  </a:lnTo>
                  <a:lnTo>
                    <a:pt x="482600" y="5471287"/>
                  </a:lnTo>
                  <a:close/>
                  <a:moveTo>
                    <a:pt x="457200" y="5471287"/>
                  </a:moveTo>
                  <a:lnTo>
                    <a:pt x="444500" y="5471287"/>
                  </a:lnTo>
                  <a:lnTo>
                    <a:pt x="444500" y="5458587"/>
                  </a:lnTo>
                  <a:lnTo>
                    <a:pt x="457200" y="5458587"/>
                  </a:lnTo>
                  <a:close/>
                  <a:moveTo>
                    <a:pt x="431800" y="5458587"/>
                  </a:moveTo>
                  <a:lnTo>
                    <a:pt x="419100" y="5458587"/>
                  </a:lnTo>
                  <a:lnTo>
                    <a:pt x="419100" y="5445887"/>
                  </a:lnTo>
                  <a:lnTo>
                    <a:pt x="431800" y="5445887"/>
                  </a:lnTo>
                  <a:close/>
                  <a:moveTo>
                    <a:pt x="406400" y="5445887"/>
                  </a:moveTo>
                  <a:lnTo>
                    <a:pt x="393700" y="5445887"/>
                  </a:lnTo>
                  <a:lnTo>
                    <a:pt x="393700" y="5433187"/>
                  </a:lnTo>
                  <a:lnTo>
                    <a:pt x="406400" y="5433187"/>
                  </a:lnTo>
                  <a:close/>
                  <a:moveTo>
                    <a:pt x="381000" y="5433187"/>
                  </a:moveTo>
                  <a:lnTo>
                    <a:pt x="368300" y="5433187"/>
                  </a:lnTo>
                  <a:lnTo>
                    <a:pt x="368300" y="5420487"/>
                  </a:lnTo>
                  <a:lnTo>
                    <a:pt x="381000" y="5420487"/>
                  </a:lnTo>
                  <a:close/>
                  <a:moveTo>
                    <a:pt x="355600" y="5420487"/>
                  </a:moveTo>
                  <a:lnTo>
                    <a:pt x="342900" y="5420487"/>
                  </a:lnTo>
                  <a:lnTo>
                    <a:pt x="342900" y="5407787"/>
                  </a:lnTo>
                  <a:lnTo>
                    <a:pt x="355600" y="5407787"/>
                  </a:lnTo>
                  <a:close/>
                  <a:moveTo>
                    <a:pt x="330200" y="5407787"/>
                  </a:moveTo>
                  <a:lnTo>
                    <a:pt x="317500" y="5407787"/>
                  </a:lnTo>
                  <a:lnTo>
                    <a:pt x="317500" y="5395087"/>
                  </a:lnTo>
                  <a:lnTo>
                    <a:pt x="330200" y="5395087"/>
                  </a:lnTo>
                  <a:close/>
                  <a:moveTo>
                    <a:pt x="304800" y="5395087"/>
                  </a:moveTo>
                  <a:lnTo>
                    <a:pt x="292100" y="5395087"/>
                  </a:lnTo>
                  <a:lnTo>
                    <a:pt x="292100" y="5382387"/>
                  </a:lnTo>
                  <a:lnTo>
                    <a:pt x="304800" y="5382387"/>
                  </a:lnTo>
                  <a:close/>
                  <a:moveTo>
                    <a:pt x="279400" y="5382387"/>
                  </a:moveTo>
                  <a:lnTo>
                    <a:pt x="266700" y="5382387"/>
                  </a:lnTo>
                  <a:lnTo>
                    <a:pt x="266700" y="5369687"/>
                  </a:lnTo>
                  <a:lnTo>
                    <a:pt x="279400" y="5369687"/>
                  </a:lnTo>
                  <a:close/>
                  <a:moveTo>
                    <a:pt x="254000" y="5369687"/>
                  </a:moveTo>
                  <a:lnTo>
                    <a:pt x="241300" y="5369687"/>
                  </a:lnTo>
                  <a:lnTo>
                    <a:pt x="241300" y="5356987"/>
                  </a:lnTo>
                  <a:lnTo>
                    <a:pt x="254000" y="5356987"/>
                  </a:lnTo>
                  <a:close/>
                  <a:moveTo>
                    <a:pt x="228600" y="5356987"/>
                  </a:moveTo>
                  <a:lnTo>
                    <a:pt x="215900" y="5356987"/>
                  </a:lnTo>
                  <a:lnTo>
                    <a:pt x="215900" y="5344287"/>
                  </a:lnTo>
                  <a:lnTo>
                    <a:pt x="228600" y="5344287"/>
                  </a:lnTo>
                  <a:close/>
                  <a:moveTo>
                    <a:pt x="203200" y="5344287"/>
                  </a:moveTo>
                  <a:lnTo>
                    <a:pt x="190500" y="5344287"/>
                  </a:lnTo>
                  <a:lnTo>
                    <a:pt x="190500" y="5331587"/>
                  </a:lnTo>
                  <a:lnTo>
                    <a:pt x="203200" y="5331587"/>
                  </a:lnTo>
                  <a:close/>
                  <a:moveTo>
                    <a:pt x="177800" y="5331587"/>
                  </a:moveTo>
                  <a:lnTo>
                    <a:pt x="165100" y="5331587"/>
                  </a:lnTo>
                  <a:lnTo>
                    <a:pt x="165100" y="5318887"/>
                  </a:lnTo>
                  <a:lnTo>
                    <a:pt x="177800" y="5318887"/>
                  </a:lnTo>
                  <a:close/>
                  <a:moveTo>
                    <a:pt x="152400" y="5318887"/>
                  </a:moveTo>
                  <a:lnTo>
                    <a:pt x="139700" y="5318887"/>
                  </a:lnTo>
                  <a:lnTo>
                    <a:pt x="139700" y="5306187"/>
                  </a:lnTo>
                  <a:lnTo>
                    <a:pt x="152400" y="5306187"/>
                  </a:lnTo>
                  <a:close/>
                  <a:moveTo>
                    <a:pt x="127000" y="5306187"/>
                  </a:moveTo>
                  <a:lnTo>
                    <a:pt x="114300" y="5306187"/>
                  </a:lnTo>
                  <a:lnTo>
                    <a:pt x="114300" y="5293487"/>
                  </a:lnTo>
                  <a:lnTo>
                    <a:pt x="127000" y="5293487"/>
                  </a:lnTo>
                  <a:close/>
                  <a:moveTo>
                    <a:pt x="101600" y="5293487"/>
                  </a:moveTo>
                  <a:lnTo>
                    <a:pt x="88900" y="5293487"/>
                  </a:lnTo>
                  <a:lnTo>
                    <a:pt x="88900" y="5280787"/>
                  </a:lnTo>
                  <a:lnTo>
                    <a:pt x="101600" y="5280787"/>
                  </a:lnTo>
                  <a:close/>
                  <a:moveTo>
                    <a:pt x="76200" y="5280787"/>
                  </a:moveTo>
                  <a:lnTo>
                    <a:pt x="63500" y="5280787"/>
                  </a:lnTo>
                  <a:lnTo>
                    <a:pt x="63500" y="5268087"/>
                  </a:lnTo>
                  <a:lnTo>
                    <a:pt x="76200" y="5268087"/>
                  </a:lnTo>
                  <a:close/>
                  <a:moveTo>
                    <a:pt x="50800" y="5268087"/>
                  </a:moveTo>
                  <a:lnTo>
                    <a:pt x="38100" y="5268087"/>
                  </a:lnTo>
                  <a:lnTo>
                    <a:pt x="38100" y="5255387"/>
                  </a:lnTo>
                  <a:lnTo>
                    <a:pt x="50800" y="5255387"/>
                  </a:lnTo>
                  <a:close/>
                  <a:moveTo>
                    <a:pt x="25400" y="5255387"/>
                  </a:moveTo>
                  <a:lnTo>
                    <a:pt x="12700" y="5255387"/>
                  </a:lnTo>
                  <a:lnTo>
                    <a:pt x="12700" y="5242687"/>
                  </a:lnTo>
                  <a:lnTo>
                    <a:pt x="25400" y="5242687"/>
                  </a:lnTo>
                  <a:close/>
                  <a:moveTo>
                    <a:pt x="0" y="5242687"/>
                  </a:moveTo>
                  <a:lnTo>
                    <a:pt x="3521583" y="5242687"/>
                  </a:lnTo>
                  <a:cubicBezTo>
                    <a:pt x="3518027" y="5242687"/>
                    <a:pt x="3515233" y="5239893"/>
                    <a:pt x="3515233" y="5236337"/>
                  </a:cubicBezTo>
                  <a:lnTo>
                    <a:pt x="3515233" y="5232654"/>
                  </a:lnTo>
                  <a:lnTo>
                    <a:pt x="3527933" y="5232654"/>
                  </a:lnTo>
                  <a:lnTo>
                    <a:pt x="3527933" y="5236337"/>
                  </a:lnTo>
                  <a:lnTo>
                    <a:pt x="3521583" y="5236337"/>
                  </a:lnTo>
                  <a:lnTo>
                    <a:pt x="3521583" y="5229987"/>
                  </a:lnTo>
                  <a:lnTo>
                    <a:pt x="3530600" y="5229987"/>
                  </a:lnTo>
                  <a:close/>
                  <a:moveTo>
                    <a:pt x="3515233" y="7035927"/>
                  </a:moveTo>
                  <a:lnTo>
                    <a:pt x="3515233" y="7023227"/>
                  </a:lnTo>
                  <a:lnTo>
                    <a:pt x="3527933" y="7023227"/>
                  </a:lnTo>
                  <a:lnTo>
                    <a:pt x="3527933" y="7035927"/>
                  </a:lnTo>
                  <a:close/>
                  <a:moveTo>
                    <a:pt x="3527933" y="7010527"/>
                  </a:moveTo>
                  <a:lnTo>
                    <a:pt x="3527933" y="6997827"/>
                  </a:lnTo>
                  <a:lnTo>
                    <a:pt x="3527933" y="7010527"/>
                  </a:lnTo>
                  <a:close/>
                  <a:moveTo>
                    <a:pt x="3527933" y="6985127"/>
                  </a:moveTo>
                  <a:lnTo>
                    <a:pt x="3527933" y="6972427"/>
                  </a:lnTo>
                  <a:lnTo>
                    <a:pt x="3527933" y="6985127"/>
                  </a:lnTo>
                  <a:close/>
                  <a:moveTo>
                    <a:pt x="3527933" y="6959727"/>
                  </a:moveTo>
                  <a:lnTo>
                    <a:pt x="3527933" y="6947027"/>
                  </a:lnTo>
                  <a:lnTo>
                    <a:pt x="3527933" y="6959727"/>
                  </a:lnTo>
                  <a:close/>
                  <a:moveTo>
                    <a:pt x="3527933" y="6934327"/>
                  </a:moveTo>
                  <a:lnTo>
                    <a:pt x="3527933" y="6921627"/>
                  </a:lnTo>
                  <a:lnTo>
                    <a:pt x="3527933" y="6934327"/>
                  </a:lnTo>
                  <a:close/>
                  <a:moveTo>
                    <a:pt x="3527933" y="6908927"/>
                  </a:moveTo>
                  <a:lnTo>
                    <a:pt x="3527933" y="6896227"/>
                  </a:lnTo>
                  <a:lnTo>
                    <a:pt x="3527933" y="6908927"/>
                  </a:lnTo>
                  <a:close/>
                  <a:moveTo>
                    <a:pt x="3527933" y="6883527"/>
                  </a:moveTo>
                  <a:lnTo>
                    <a:pt x="3527933" y="6870827"/>
                  </a:lnTo>
                  <a:lnTo>
                    <a:pt x="3527933" y="6883527"/>
                  </a:lnTo>
                  <a:close/>
                  <a:moveTo>
                    <a:pt x="3527933" y="6858127"/>
                  </a:moveTo>
                  <a:lnTo>
                    <a:pt x="3527933" y="6845427"/>
                  </a:lnTo>
                  <a:lnTo>
                    <a:pt x="3527933" y="6858127"/>
                  </a:lnTo>
                  <a:close/>
                  <a:moveTo>
                    <a:pt x="3527933" y="6832727"/>
                  </a:moveTo>
                  <a:lnTo>
                    <a:pt x="3527933" y="6820027"/>
                  </a:lnTo>
                  <a:lnTo>
                    <a:pt x="3527933" y="6832727"/>
                  </a:lnTo>
                  <a:close/>
                  <a:moveTo>
                    <a:pt x="3527933" y="6807327"/>
                  </a:moveTo>
                  <a:lnTo>
                    <a:pt x="3527933" y="6794627"/>
                  </a:lnTo>
                  <a:lnTo>
                    <a:pt x="3527933" y="6807327"/>
                  </a:lnTo>
                  <a:close/>
                  <a:moveTo>
                    <a:pt x="3527933" y="6781927"/>
                  </a:moveTo>
                  <a:lnTo>
                    <a:pt x="3527933" y="6769227"/>
                  </a:lnTo>
                  <a:lnTo>
                    <a:pt x="3527933" y="6781927"/>
                  </a:lnTo>
                  <a:close/>
                  <a:moveTo>
                    <a:pt x="3527933" y="6756527"/>
                  </a:moveTo>
                  <a:lnTo>
                    <a:pt x="3527933" y="6743827"/>
                  </a:lnTo>
                  <a:lnTo>
                    <a:pt x="3527933" y="6756527"/>
                  </a:lnTo>
                  <a:close/>
                  <a:moveTo>
                    <a:pt x="3527933" y="6731127"/>
                  </a:moveTo>
                  <a:lnTo>
                    <a:pt x="3527933" y="6718427"/>
                  </a:lnTo>
                  <a:lnTo>
                    <a:pt x="3527933" y="6731127"/>
                  </a:lnTo>
                  <a:close/>
                  <a:moveTo>
                    <a:pt x="3527933" y="6705727"/>
                  </a:moveTo>
                  <a:lnTo>
                    <a:pt x="3527933" y="6693027"/>
                  </a:lnTo>
                  <a:lnTo>
                    <a:pt x="3527933" y="6705727"/>
                  </a:lnTo>
                  <a:close/>
                  <a:moveTo>
                    <a:pt x="3527933" y="6680327"/>
                  </a:moveTo>
                  <a:lnTo>
                    <a:pt x="3527933" y="6667627"/>
                  </a:lnTo>
                  <a:lnTo>
                    <a:pt x="3527933" y="6680327"/>
                  </a:lnTo>
                  <a:close/>
                  <a:moveTo>
                    <a:pt x="3527933" y="6654927"/>
                  </a:moveTo>
                  <a:lnTo>
                    <a:pt x="3527933" y="6642227"/>
                  </a:lnTo>
                  <a:lnTo>
                    <a:pt x="3527933" y="6654927"/>
                  </a:lnTo>
                  <a:close/>
                  <a:moveTo>
                    <a:pt x="3527933" y="6629527"/>
                  </a:moveTo>
                  <a:lnTo>
                    <a:pt x="3527933" y="6616827"/>
                  </a:lnTo>
                  <a:lnTo>
                    <a:pt x="3527933" y="6629527"/>
                  </a:lnTo>
                  <a:close/>
                  <a:moveTo>
                    <a:pt x="3527933" y="6604127"/>
                  </a:moveTo>
                  <a:lnTo>
                    <a:pt x="3527933" y="6591427"/>
                  </a:lnTo>
                  <a:lnTo>
                    <a:pt x="3527933" y="6604127"/>
                  </a:lnTo>
                  <a:close/>
                  <a:moveTo>
                    <a:pt x="3527933" y="6578727"/>
                  </a:moveTo>
                  <a:lnTo>
                    <a:pt x="3527933" y="6566027"/>
                  </a:lnTo>
                  <a:lnTo>
                    <a:pt x="3527933" y="6578727"/>
                  </a:lnTo>
                  <a:close/>
                  <a:moveTo>
                    <a:pt x="3527933" y="6553327"/>
                  </a:moveTo>
                  <a:lnTo>
                    <a:pt x="3527933" y="6540627"/>
                  </a:lnTo>
                  <a:lnTo>
                    <a:pt x="3527933" y="6553327"/>
                  </a:lnTo>
                  <a:close/>
                  <a:moveTo>
                    <a:pt x="3527933" y="6527927"/>
                  </a:moveTo>
                  <a:lnTo>
                    <a:pt x="3527933" y="6515227"/>
                  </a:lnTo>
                  <a:lnTo>
                    <a:pt x="3527933" y="6527927"/>
                  </a:lnTo>
                  <a:close/>
                  <a:moveTo>
                    <a:pt x="3527933" y="6502527"/>
                  </a:moveTo>
                  <a:lnTo>
                    <a:pt x="3527933" y="6489827"/>
                  </a:lnTo>
                  <a:lnTo>
                    <a:pt x="3527933" y="6502527"/>
                  </a:lnTo>
                  <a:close/>
                  <a:moveTo>
                    <a:pt x="3527933" y="6477127"/>
                  </a:moveTo>
                  <a:lnTo>
                    <a:pt x="3527933" y="6464427"/>
                  </a:lnTo>
                  <a:lnTo>
                    <a:pt x="3527933" y="6477127"/>
                  </a:lnTo>
                  <a:close/>
                  <a:moveTo>
                    <a:pt x="3527933" y="6451727"/>
                  </a:moveTo>
                  <a:lnTo>
                    <a:pt x="3527933" y="6439027"/>
                  </a:lnTo>
                  <a:lnTo>
                    <a:pt x="3527933" y="6451727"/>
                  </a:lnTo>
                  <a:close/>
                  <a:moveTo>
                    <a:pt x="3527933" y="6426327"/>
                  </a:moveTo>
                  <a:lnTo>
                    <a:pt x="3527933" y="6413627"/>
                  </a:lnTo>
                  <a:lnTo>
                    <a:pt x="3527933" y="6426327"/>
                  </a:lnTo>
                  <a:close/>
                  <a:moveTo>
                    <a:pt x="3527933" y="6400927"/>
                  </a:moveTo>
                  <a:lnTo>
                    <a:pt x="3527933" y="6388227"/>
                  </a:lnTo>
                  <a:lnTo>
                    <a:pt x="3527933" y="6400927"/>
                  </a:lnTo>
                  <a:close/>
                  <a:moveTo>
                    <a:pt x="3527933" y="6375527"/>
                  </a:moveTo>
                  <a:lnTo>
                    <a:pt x="3527933" y="6362827"/>
                  </a:lnTo>
                  <a:lnTo>
                    <a:pt x="3527933" y="6375527"/>
                  </a:lnTo>
                  <a:close/>
                  <a:moveTo>
                    <a:pt x="3527933" y="6350127"/>
                  </a:moveTo>
                  <a:lnTo>
                    <a:pt x="3527933" y="6337427"/>
                  </a:lnTo>
                  <a:lnTo>
                    <a:pt x="3527933" y="6350127"/>
                  </a:lnTo>
                  <a:close/>
                  <a:moveTo>
                    <a:pt x="3527933" y="6324727"/>
                  </a:moveTo>
                  <a:lnTo>
                    <a:pt x="3527933" y="6312027"/>
                  </a:lnTo>
                  <a:lnTo>
                    <a:pt x="3527933" y="6324727"/>
                  </a:lnTo>
                  <a:close/>
                  <a:moveTo>
                    <a:pt x="3527933" y="6299327"/>
                  </a:moveTo>
                  <a:lnTo>
                    <a:pt x="3527933" y="6286627"/>
                  </a:lnTo>
                  <a:lnTo>
                    <a:pt x="3527933" y="6299327"/>
                  </a:lnTo>
                  <a:close/>
                  <a:moveTo>
                    <a:pt x="3527933" y="6273927"/>
                  </a:moveTo>
                  <a:lnTo>
                    <a:pt x="3527933" y="6261227"/>
                  </a:lnTo>
                  <a:lnTo>
                    <a:pt x="3527933" y="6273927"/>
                  </a:lnTo>
                  <a:close/>
                  <a:moveTo>
                    <a:pt x="3527933" y="6248527"/>
                  </a:moveTo>
                  <a:lnTo>
                    <a:pt x="3527933" y="6235827"/>
                  </a:lnTo>
                  <a:lnTo>
                    <a:pt x="3527933" y="6248527"/>
                  </a:lnTo>
                  <a:close/>
                  <a:moveTo>
                    <a:pt x="3527933" y="6223127"/>
                  </a:moveTo>
                  <a:lnTo>
                    <a:pt x="3527933" y="6210427"/>
                  </a:lnTo>
                  <a:lnTo>
                    <a:pt x="3527933" y="6223127"/>
                  </a:lnTo>
                  <a:close/>
                  <a:moveTo>
                    <a:pt x="3527933" y="6197727"/>
                  </a:moveTo>
                  <a:lnTo>
                    <a:pt x="3527933" y="6185027"/>
                  </a:lnTo>
                  <a:lnTo>
                    <a:pt x="3527933" y="6197727"/>
                  </a:lnTo>
                  <a:close/>
                  <a:moveTo>
                    <a:pt x="3527933" y="6172327"/>
                  </a:moveTo>
                  <a:lnTo>
                    <a:pt x="3527933" y="6159627"/>
                  </a:lnTo>
                  <a:lnTo>
                    <a:pt x="3527933" y="6172327"/>
                  </a:lnTo>
                  <a:close/>
                  <a:moveTo>
                    <a:pt x="3527933" y="6146927"/>
                  </a:moveTo>
                  <a:lnTo>
                    <a:pt x="3527933" y="6134227"/>
                  </a:lnTo>
                  <a:lnTo>
                    <a:pt x="3527933" y="6146927"/>
                  </a:lnTo>
                  <a:close/>
                  <a:moveTo>
                    <a:pt x="3527933" y="6121527"/>
                  </a:moveTo>
                  <a:lnTo>
                    <a:pt x="3527933" y="6108827"/>
                  </a:lnTo>
                  <a:lnTo>
                    <a:pt x="3527933" y="6121527"/>
                  </a:lnTo>
                  <a:close/>
                  <a:moveTo>
                    <a:pt x="3527933" y="6096127"/>
                  </a:moveTo>
                  <a:lnTo>
                    <a:pt x="3527933" y="6083427"/>
                  </a:lnTo>
                  <a:lnTo>
                    <a:pt x="3527933" y="6096127"/>
                  </a:lnTo>
                  <a:close/>
                  <a:moveTo>
                    <a:pt x="3527933" y="6070727"/>
                  </a:moveTo>
                  <a:lnTo>
                    <a:pt x="3527933" y="6058027"/>
                  </a:lnTo>
                  <a:lnTo>
                    <a:pt x="3527933" y="6070727"/>
                  </a:lnTo>
                  <a:close/>
                  <a:moveTo>
                    <a:pt x="3527933" y="6045327"/>
                  </a:moveTo>
                  <a:lnTo>
                    <a:pt x="3527933" y="6032627"/>
                  </a:lnTo>
                  <a:lnTo>
                    <a:pt x="3527933" y="6045327"/>
                  </a:lnTo>
                  <a:close/>
                  <a:moveTo>
                    <a:pt x="3527933" y="6019927"/>
                  </a:moveTo>
                  <a:lnTo>
                    <a:pt x="3527933" y="6007227"/>
                  </a:lnTo>
                  <a:lnTo>
                    <a:pt x="3527933" y="6019927"/>
                  </a:lnTo>
                  <a:close/>
                  <a:moveTo>
                    <a:pt x="3527933" y="5994527"/>
                  </a:moveTo>
                  <a:lnTo>
                    <a:pt x="3527933" y="5981827"/>
                  </a:lnTo>
                  <a:lnTo>
                    <a:pt x="3527933" y="5994527"/>
                  </a:lnTo>
                  <a:close/>
                  <a:moveTo>
                    <a:pt x="3527933" y="5969127"/>
                  </a:moveTo>
                  <a:lnTo>
                    <a:pt x="3527933" y="5956427"/>
                  </a:lnTo>
                  <a:lnTo>
                    <a:pt x="3527933" y="5969127"/>
                  </a:lnTo>
                  <a:close/>
                  <a:moveTo>
                    <a:pt x="3527933" y="5943727"/>
                  </a:moveTo>
                  <a:lnTo>
                    <a:pt x="3527933" y="5931027"/>
                  </a:lnTo>
                  <a:lnTo>
                    <a:pt x="3527933" y="5943727"/>
                  </a:lnTo>
                  <a:close/>
                  <a:moveTo>
                    <a:pt x="3527933" y="5918327"/>
                  </a:moveTo>
                  <a:lnTo>
                    <a:pt x="3527933" y="5905627"/>
                  </a:lnTo>
                  <a:lnTo>
                    <a:pt x="3527933" y="5918327"/>
                  </a:lnTo>
                  <a:close/>
                  <a:moveTo>
                    <a:pt x="3527933" y="5892927"/>
                  </a:moveTo>
                  <a:lnTo>
                    <a:pt x="3527933" y="5880227"/>
                  </a:lnTo>
                  <a:lnTo>
                    <a:pt x="3527933" y="5892927"/>
                  </a:lnTo>
                  <a:close/>
                  <a:moveTo>
                    <a:pt x="3527933" y="5867527"/>
                  </a:moveTo>
                  <a:lnTo>
                    <a:pt x="3527933" y="5854827"/>
                  </a:lnTo>
                  <a:lnTo>
                    <a:pt x="3527933" y="5867527"/>
                  </a:lnTo>
                  <a:close/>
                  <a:moveTo>
                    <a:pt x="3527933" y="5842127"/>
                  </a:moveTo>
                  <a:lnTo>
                    <a:pt x="3527933" y="5829427"/>
                  </a:lnTo>
                  <a:lnTo>
                    <a:pt x="3527933" y="5842127"/>
                  </a:lnTo>
                  <a:close/>
                  <a:moveTo>
                    <a:pt x="3527933" y="5816727"/>
                  </a:moveTo>
                  <a:lnTo>
                    <a:pt x="3527933" y="5804027"/>
                  </a:lnTo>
                  <a:lnTo>
                    <a:pt x="3527933" y="5816727"/>
                  </a:lnTo>
                  <a:close/>
                  <a:moveTo>
                    <a:pt x="3527933" y="5791327"/>
                  </a:moveTo>
                  <a:lnTo>
                    <a:pt x="3527933" y="5778627"/>
                  </a:lnTo>
                  <a:lnTo>
                    <a:pt x="3527933" y="5791327"/>
                  </a:lnTo>
                  <a:close/>
                  <a:moveTo>
                    <a:pt x="3527933" y="5765927"/>
                  </a:moveTo>
                  <a:lnTo>
                    <a:pt x="3527933" y="5753227"/>
                  </a:lnTo>
                  <a:lnTo>
                    <a:pt x="3527933" y="5765927"/>
                  </a:lnTo>
                  <a:close/>
                  <a:moveTo>
                    <a:pt x="3527933" y="5740527"/>
                  </a:moveTo>
                  <a:lnTo>
                    <a:pt x="3527933" y="5727827"/>
                  </a:lnTo>
                  <a:lnTo>
                    <a:pt x="3527933" y="5740527"/>
                  </a:lnTo>
                  <a:close/>
                  <a:moveTo>
                    <a:pt x="3527933" y="5715127"/>
                  </a:moveTo>
                  <a:lnTo>
                    <a:pt x="3527933" y="5702427"/>
                  </a:lnTo>
                  <a:lnTo>
                    <a:pt x="3527933" y="5715127"/>
                  </a:lnTo>
                  <a:close/>
                  <a:moveTo>
                    <a:pt x="3527933" y="5689727"/>
                  </a:moveTo>
                  <a:lnTo>
                    <a:pt x="3527933" y="5677027"/>
                  </a:lnTo>
                  <a:lnTo>
                    <a:pt x="3527933" y="5689727"/>
                  </a:lnTo>
                  <a:close/>
                  <a:moveTo>
                    <a:pt x="3527933" y="5664327"/>
                  </a:moveTo>
                  <a:lnTo>
                    <a:pt x="3527933" y="5651627"/>
                  </a:lnTo>
                  <a:lnTo>
                    <a:pt x="3527933" y="5664327"/>
                  </a:lnTo>
                  <a:close/>
                  <a:moveTo>
                    <a:pt x="3527933" y="5638927"/>
                  </a:moveTo>
                  <a:lnTo>
                    <a:pt x="3527933" y="5626227"/>
                  </a:lnTo>
                  <a:lnTo>
                    <a:pt x="3527933" y="5638927"/>
                  </a:lnTo>
                  <a:close/>
                  <a:moveTo>
                    <a:pt x="3527933" y="5613527"/>
                  </a:moveTo>
                  <a:lnTo>
                    <a:pt x="3527933" y="5600827"/>
                  </a:lnTo>
                  <a:lnTo>
                    <a:pt x="3527933" y="5613527"/>
                  </a:lnTo>
                  <a:close/>
                  <a:moveTo>
                    <a:pt x="3527933" y="5588127"/>
                  </a:moveTo>
                  <a:lnTo>
                    <a:pt x="3527933" y="5575427"/>
                  </a:lnTo>
                  <a:lnTo>
                    <a:pt x="3527933" y="5588127"/>
                  </a:lnTo>
                  <a:close/>
                  <a:moveTo>
                    <a:pt x="3527933" y="5562727"/>
                  </a:moveTo>
                  <a:lnTo>
                    <a:pt x="3527933" y="5550027"/>
                  </a:lnTo>
                  <a:lnTo>
                    <a:pt x="3527933" y="5562727"/>
                  </a:lnTo>
                  <a:close/>
                  <a:moveTo>
                    <a:pt x="3527933" y="5537327"/>
                  </a:moveTo>
                  <a:lnTo>
                    <a:pt x="3527933" y="5524627"/>
                  </a:lnTo>
                  <a:lnTo>
                    <a:pt x="3527933" y="5537327"/>
                  </a:lnTo>
                  <a:close/>
                  <a:moveTo>
                    <a:pt x="3527933" y="5511927"/>
                  </a:moveTo>
                  <a:lnTo>
                    <a:pt x="3527933" y="5499227"/>
                  </a:lnTo>
                  <a:lnTo>
                    <a:pt x="3527933" y="5511927"/>
                  </a:lnTo>
                  <a:close/>
                  <a:moveTo>
                    <a:pt x="3527933" y="5486527"/>
                  </a:moveTo>
                  <a:lnTo>
                    <a:pt x="3527933" y="5473827"/>
                  </a:lnTo>
                  <a:lnTo>
                    <a:pt x="3527933" y="5486527"/>
                  </a:lnTo>
                  <a:close/>
                  <a:moveTo>
                    <a:pt x="3527933" y="5461127"/>
                  </a:moveTo>
                  <a:lnTo>
                    <a:pt x="3527933" y="5448427"/>
                  </a:lnTo>
                  <a:lnTo>
                    <a:pt x="3527933" y="5461127"/>
                  </a:lnTo>
                  <a:close/>
                  <a:moveTo>
                    <a:pt x="3527933" y="5435727"/>
                  </a:moveTo>
                  <a:lnTo>
                    <a:pt x="3527933" y="5423027"/>
                  </a:lnTo>
                  <a:lnTo>
                    <a:pt x="3527933" y="5435727"/>
                  </a:lnTo>
                  <a:close/>
                  <a:moveTo>
                    <a:pt x="3527933" y="5410327"/>
                  </a:moveTo>
                  <a:lnTo>
                    <a:pt x="3527933" y="5397627"/>
                  </a:lnTo>
                  <a:lnTo>
                    <a:pt x="3527933" y="5410327"/>
                  </a:lnTo>
                  <a:close/>
                  <a:moveTo>
                    <a:pt x="3527933" y="5384927"/>
                  </a:moveTo>
                  <a:lnTo>
                    <a:pt x="3527933" y="5372227"/>
                  </a:lnTo>
                  <a:lnTo>
                    <a:pt x="3527933" y="5384927"/>
                  </a:lnTo>
                  <a:close/>
                  <a:moveTo>
                    <a:pt x="3527933" y="5359527"/>
                  </a:moveTo>
                  <a:lnTo>
                    <a:pt x="3527933" y="5346827"/>
                  </a:lnTo>
                  <a:lnTo>
                    <a:pt x="3527933" y="5359527"/>
                  </a:lnTo>
                  <a:close/>
                  <a:moveTo>
                    <a:pt x="3527933" y="5334127"/>
                  </a:moveTo>
                  <a:lnTo>
                    <a:pt x="3527933" y="5321427"/>
                  </a:lnTo>
                  <a:lnTo>
                    <a:pt x="3527933" y="5334127"/>
                  </a:lnTo>
                  <a:close/>
                  <a:moveTo>
                    <a:pt x="3527933" y="5308727"/>
                  </a:moveTo>
                  <a:lnTo>
                    <a:pt x="3527933" y="5296027"/>
                  </a:lnTo>
                  <a:lnTo>
                    <a:pt x="3527933" y="5308727"/>
                  </a:lnTo>
                  <a:close/>
                  <a:moveTo>
                    <a:pt x="3527933" y="5283327"/>
                  </a:moveTo>
                  <a:lnTo>
                    <a:pt x="3527933" y="5270627"/>
                  </a:lnTo>
                  <a:lnTo>
                    <a:pt x="3527933" y="5283327"/>
                  </a:lnTo>
                  <a:close/>
                  <a:moveTo>
                    <a:pt x="3527933" y="5257927"/>
                  </a:moveTo>
                  <a:lnTo>
                    <a:pt x="3527933" y="5245227"/>
                  </a:lnTo>
                  <a:lnTo>
                    <a:pt x="3527933" y="5257927"/>
                  </a:lnTo>
                  <a:close/>
                  <a:moveTo>
                    <a:pt x="3527933" y="5232527"/>
                  </a:moveTo>
                  <a:lnTo>
                    <a:pt x="3527933" y="5219827"/>
                  </a:lnTo>
                  <a:lnTo>
                    <a:pt x="3527933" y="5232527"/>
                  </a:lnTo>
                  <a:close/>
                  <a:moveTo>
                    <a:pt x="3527933" y="5207127"/>
                  </a:moveTo>
                  <a:lnTo>
                    <a:pt x="3527933" y="5194427"/>
                  </a:lnTo>
                  <a:lnTo>
                    <a:pt x="3527933" y="5207127"/>
                  </a:lnTo>
                  <a:close/>
                  <a:moveTo>
                    <a:pt x="3527933" y="5181727"/>
                  </a:moveTo>
                  <a:lnTo>
                    <a:pt x="3527933" y="5169027"/>
                  </a:lnTo>
                  <a:lnTo>
                    <a:pt x="3527933" y="5181727"/>
                  </a:lnTo>
                  <a:close/>
                  <a:moveTo>
                    <a:pt x="3527933" y="5156327"/>
                  </a:moveTo>
                  <a:lnTo>
                    <a:pt x="3527933" y="5143627"/>
                  </a:lnTo>
                  <a:lnTo>
                    <a:pt x="3527933" y="5156327"/>
                  </a:lnTo>
                  <a:close/>
                  <a:moveTo>
                    <a:pt x="3527933" y="5130927"/>
                  </a:moveTo>
                  <a:lnTo>
                    <a:pt x="3527933" y="5118227"/>
                  </a:lnTo>
                  <a:lnTo>
                    <a:pt x="3527933" y="5130927"/>
                  </a:lnTo>
                  <a:close/>
                  <a:moveTo>
                    <a:pt x="3527933" y="5105527"/>
                  </a:moveTo>
                  <a:lnTo>
                    <a:pt x="3527933" y="5092827"/>
                  </a:lnTo>
                  <a:lnTo>
                    <a:pt x="3527933" y="5105527"/>
                  </a:lnTo>
                  <a:close/>
                  <a:moveTo>
                    <a:pt x="3527933" y="5080127"/>
                  </a:moveTo>
                  <a:lnTo>
                    <a:pt x="3527933" y="5067427"/>
                  </a:lnTo>
                  <a:lnTo>
                    <a:pt x="3527933" y="5080127"/>
                  </a:lnTo>
                  <a:close/>
                  <a:moveTo>
                    <a:pt x="3527933" y="5054727"/>
                  </a:moveTo>
                  <a:lnTo>
                    <a:pt x="3527933" y="5042027"/>
                  </a:lnTo>
                  <a:lnTo>
                    <a:pt x="3527933" y="5054727"/>
                  </a:lnTo>
                  <a:close/>
                  <a:moveTo>
                    <a:pt x="3527933" y="5029327"/>
                  </a:moveTo>
                  <a:lnTo>
                    <a:pt x="3527933" y="5016627"/>
                  </a:lnTo>
                  <a:lnTo>
                    <a:pt x="3527933" y="5029327"/>
                  </a:lnTo>
                  <a:close/>
                  <a:moveTo>
                    <a:pt x="3527933" y="5003927"/>
                  </a:moveTo>
                  <a:lnTo>
                    <a:pt x="3527933" y="4991227"/>
                  </a:lnTo>
                  <a:lnTo>
                    <a:pt x="3527933" y="5003927"/>
                  </a:lnTo>
                  <a:close/>
                  <a:moveTo>
                    <a:pt x="3527933" y="4978527"/>
                  </a:moveTo>
                  <a:lnTo>
                    <a:pt x="3527933" y="4965827"/>
                  </a:lnTo>
                  <a:lnTo>
                    <a:pt x="3527933" y="4978527"/>
                  </a:lnTo>
                  <a:close/>
                  <a:moveTo>
                    <a:pt x="3527933" y="4953127"/>
                  </a:moveTo>
                  <a:lnTo>
                    <a:pt x="3527933" y="4940427"/>
                  </a:lnTo>
                  <a:lnTo>
                    <a:pt x="3527933" y="4953127"/>
                  </a:lnTo>
                  <a:close/>
                  <a:moveTo>
                    <a:pt x="3527933" y="4927727"/>
                  </a:moveTo>
                  <a:lnTo>
                    <a:pt x="3527933" y="4915027"/>
                  </a:lnTo>
                  <a:lnTo>
                    <a:pt x="3527933" y="4927727"/>
                  </a:lnTo>
                  <a:close/>
                  <a:moveTo>
                    <a:pt x="3527933" y="4902327"/>
                  </a:moveTo>
                  <a:lnTo>
                    <a:pt x="3527933" y="4889627"/>
                  </a:lnTo>
                  <a:lnTo>
                    <a:pt x="3527933" y="4902327"/>
                  </a:lnTo>
                  <a:close/>
                  <a:moveTo>
                    <a:pt x="3527933" y="4876927"/>
                  </a:moveTo>
                  <a:lnTo>
                    <a:pt x="3527933" y="4864227"/>
                  </a:lnTo>
                  <a:lnTo>
                    <a:pt x="3527933" y="4876927"/>
                  </a:lnTo>
                  <a:close/>
                  <a:moveTo>
                    <a:pt x="3527933" y="4851527"/>
                  </a:moveTo>
                  <a:lnTo>
                    <a:pt x="3527933" y="4838827"/>
                  </a:lnTo>
                  <a:lnTo>
                    <a:pt x="3527933" y="4851527"/>
                  </a:lnTo>
                  <a:close/>
                  <a:moveTo>
                    <a:pt x="3527933" y="4826127"/>
                  </a:moveTo>
                  <a:lnTo>
                    <a:pt x="3527933" y="4813427"/>
                  </a:lnTo>
                  <a:lnTo>
                    <a:pt x="3527933" y="4826127"/>
                  </a:lnTo>
                  <a:close/>
                  <a:moveTo>
                    <a:pt x="3527933" y="4800727"/>
                  </a:moveTo>
                  <a:lnTo>
                    <a:pt x="3527933" y="4788027"/>
                  </a:lnTo>
                  <a:lnTo>
                    <a:pt x="3527933" y="4800727"/>
                  </a:lnTo>
                  <a:close/>
                  <a:moveTo>
                    <a:pt x="3527933" y="4775327"/>
                  </a:moveTo>
                  <a:lnTo>
                    <a:pt x="3527933" y="4762627"/>
                  </a:lnTo>
                  <a:lnTo>
                    <a:pt x="3527933" y="4775327"/>
                  </a:lnTo>
                  <a:close/>
                  <a:moveTo>
                    <a:pt x="3527933" y="4749927"/>
                  </a:moveTo>
                  <a:lnTo>
                    <a:pt x="3527933" y="4737227"/>
                  </a:lnTo>
                  <a:lnTo>
                    <a:pt x="3527933" y="4749927"/>
                  </a:lnTo>
                  <a:close/>
                  <a:moveTo>
                    <a:pt x="3527933" y="4724527"/>
                  </a:moveTo>
                  <a:lnTo>
                    <a:pt x="3527933" y="4711827"/>
                  </a:lnTo>
                  <a:lnTo>
                    <a:pt x="3527933" y="4724527"/>
                  </a:lnTo>
                  <a:close/>
                  <a:moveTo>
                    <a:pt x="3527933" y="4699127"/>
                  </a:moveTo>
                  <a:lnTo>
                    <a:pt x="3527933" y="4686427"/>
                  </a:lnTo>
                  <a:lnTo>
                    <a:pt x="3527933" y="4699127"/>
                  </a:lnTo>
                  <a:close/>
                  <a:moveTo>
                    <a:pt x="3527933" y="4673727"/>
                  </a:moveTo>
                  <a:lnTo>
                    <a:pt x="3527933" y="4661027"/>
                  </a:lnTo>
                  <a:lnTo>
                    <a:pt x="3527933" y="4673727"/>
                  </a:lnTo>
                  <a:close/>
                  <a:moveTo>
                    <a:pt x="3527933" y="4648327"/>
                  </a:moveTo>
                  <a:lnTo>
                    <a:pt x="3527933" y="4635627"/>
                  </a:lnTo>
                  <a:lnTo>
                    <a:pt x="3527933" y="4648327"/>
                  </a:lnTo>
                  <a:close/>
                  <a:moveTo>
                    <a:pt x="3527933" y="4622927"/>
                  </a:moveTo>
                  <a:lnTo>
                    <a:pt x="3527933" y="4610227"/>
                  </a:lnTo>
                  <a:lnTo>
                    <a:pt x="3527933" y="4622927"/>
                  </a:lnTo>
                  <a:close/>
                  <a:moveTo>
                    <a:pt x="3527933" y="4597527"/>
                  </a:moveTo>
                  <a:lnTo>
                    <a:pt x="3527933" y="4584827"/>
                  </a:lnTo>
                  <a:lnTo>
                    <a:pt x="3527933" y="4597527"/>
                  </a:lnTo>
                  <a:close/>
                  <a:moveTo>
                    <a:pt x="3527933" y="4572127"/>
                  </a:moveTo>
                  <a:lnTo>
                    <a:pt x="3527933" y="4559427"/>
                  </a:lnTo>
                  <a:lnTo>
                    <a:pt x="3527933" y="4572127"/>
                  </a:lnTo>
                  <a:close/>
                  <a:moveTo>
                    <a:pt x="3527933" y="4546727"/>
                  </a:moveTo>
                  <a:lnTo>
                    <a:pt x="3527933" y="4534027"/>
                  </a:lnTo>
                  <a:lnTo>
                    <a:pt x="3527933" y="4546727"/>
                  </a:lnTo>
                  <a:close/>
                  <a:moveTo>
                    <a:pt x="3527933" y="4521327"/>
                  </a:moveTo>
                  <a:lnTo>
                    <a:pt x="3527933" y="4508627"/>
                  </a:lnTo>
                  <a:lnTo>
                    <a:pt x="3527933" y="4521327"/>
                  </a:lnTo>
                  <a:close/>
                  <a:moveTo>
                    <a:pt x="3527933" y="4495927"/>
                  </a:moveTo>
                  <a:lnTo>
                    <a:pt x="3527933" y="4483227"/>
                  </a:lnTo>
                  <a:lnTo>
                    <a:pt x="3527933" y="4495927"/>
                  </a:lnTo>
                  <a:close/>
                  <a:moveTo>
                    <a:pt x="3527933" y="4470527"/>
                  </a:moveTo>
                  <a:lnTo>
                    <a:pt x="3527933" y="4457827"/>
                  </a:lnTo>
                  <a:lnTo>
                    <a:pt x="3527933" y="4470527"/>
                  </a:lnTo>
                  <a:close/>
                  <a:moveTo>
                    <a:pt x="3527933" y="4445127"/>
                  </a:moveTo>
                  <a:lnTo>
                    <a:pt x="3527933" y="4432427"/>
                  </a:lnTo>
                  <a:lnTo>
                    <a:pt x="3527933" y="4445127"/>
                  </a:lnTo>
                  <a:close/>
                  <a:moveTo>
                    <a:pt x="3527933" y="4419727"/>
                  </a:moveTo>
                  <a:lnTo>
                    <a:pt x="3527933" y="4407027"/>
                  </a:lnTo>
                  <a:lnTo>
                    <a:pt x="3527933" y="4419727"/>
                  </a:lnTo>
                  <a:close/>
                  <a:moveTo>
                    <a:pt x="3527933" y="4394327"/>
                  </a:moveTo>
                  <a:lnTo>
                    <a:pt x="3527933" y="4381627"/>
                  </a:lnTo>
                  <a:lnTo>
                    <a:pt x="3527933" y="4394327"/>
                  </a:lnTo>
                  <a:close/>
                  <a:moveTo>
                    <a:pt x="3527933" y="4368927"/>
                  </a:moveTo>
                  <a:lnTo>
                    <a:pt x="3527933" y="4356227"/>
                  </a:lnTo>
                  <a:lnTo>
                    <a:pt x="3527933" y="4368927"/>
                  </a:lnTo>
                  <a:close/>
                  <a:moveTo>
                    <a:pt x="3527933" y="4343527"/>
                  </a:moveTo>
                  <a:lnTo>
                    <a:pt x="3527933" y="4330827"/>
                  </a:lnTo>
                  <a:lnTo>
                    <a:pt x="3527933" y="4343527"/>
                  </a:lnTo>
                  <a:close/>
                  <a:moveTo>
                    <a:pt x="3527933" y="4318127"/>
                  </a:moveTo>
                  <a:lnTo>
                    <a:pt x="3527933" y="4305427"/>
                  </a:lnTo>
                  <a:lnTo>
                    <a:pt x="3527933" y="4318127"/>
                  </a:lnTo>
                  <a:close/>
                  <a:moveTo>
                    <a:pt x="3527933" y="4292727"/>
                  </a:moveTo>
                  <a:lnTo>
                    <a:pt x="3527933" y="4280027"/>
                  </a:lnTo>
                  <a:lnTo>
                    <a:pt x="3527933" y="4292727"/>
                  </a:lnTo>
                  <a:close/>
                  <a:moveTo>
                    <a:pt x="3527933" y="4267327"/>
                  </a:moveTo>
                  <a:lnTo>
                    <a:pt x="3527933" y="4254627"/>
                  </a:lnTo>
                  <a:lnTo>
                    <a:pt x="3527933" y="4267327"/>
                  </a:lnTo>
                  <a:close/>
                  <a:moveTo>
                    <a:pt x="3527933" y="4241927"/>
                  </a:moveTo>
                  <a:lnTo>
                    <a:pt x="3527933" y="4229227"/>
                  </a:lnTo>
                  <a:lnTo>
                    <a:pt x="3527933" y="4241927"/>
                  </a:lnTo>
                  <a:close/>
                  <a:moveTo>
                    <a:pt x="3527933" y="4216527"/>
                  </a:moveTo>
                  <a:lnTo>
                    <a:pt x="3527933" y="4203827"/>
                  </a:lnTo>
                  <a:lnTo>
                    <a:pt x="3527933" y="4216527"/>
                  </a:lnTo>
                  <a:close/>
                  <a:moveTo>
                    <a:pt x="3527933" y="4191127"/>
                  </a:moveTo>
                  <a:lnTo>
                    <a:pt x="3527933" y="4178427"/>
                  </a:lnTo>
                  <a:lnTo>
                    <a:pt x="3527933" y="4191127"/>
                  </a:lnTo>
                  <a:close/>
                  <a:moveTo>
                    <a:pt x="3527933" y="4165727"/>
                  </a:moveTo>
                  <a:lnTo>
                    <a:pt x="3527933" y="4153027"/>
                  </a:lnTo>
                  <a:lnTo>
                    <a:pt x="3527933" y="4165727"/>
                  </a:lnTo>
                  <a:close/>
                  <a:moveTo>
                    <a:pt x="3527933" y="4140327"/>
                  </a:moveTo>
                  <a:lnTo>
                    <a:pt x="3527933" y="4127627"/>
                  </a:lnTo>
                  <a:lnTo>
                    <a:pt x="3527933" y="4140327"/>
                  </a:lnTo>
                  <a:close/>
                  <a:moveTo>
                    <a:pt x="3527933" y="4114927"/>
                  </a:moveTo>
                  <a:lnTo>
                    <a:pt x="3527933" y="4102227"/>
                  </a:lnTo>
                  <a:lnTo>
                    <a:pt x="3527933" y="4114927"/>
                  </a:lnTo>
                  <a:close/>
                  <a:moveTo>
                    <a:pt x="3527933" y="4089527"/>
                  </a:moveTo>
                  <a:lnTo>
                    <a:pt x="3527933" y="4076827"/>
                  </a:lnTo>
                  <a:lnTo>
                    <a:pt x="3527933" y="4089527"/>
                  </a:lnTo>
                  <a:close/>
                  <a:moveTo>
                    <a:pt x="3527933" y="4064127"/>
                  </a:moveTo>
                  <a:lnTo>
                    <a:pt x="3527933" y="4051427"/>
                  </a:lnTo>
                  <a:lnTo>
                    <a:pt x="3527933" y="4064127"/>
                  </a:lnTo>
                  <a:close/>
                  <a:moveTo>
                    <a:pt x="3527933" y="4038727"/>
                  </a:moveTo>
                  <a:lnTo>
                    <a:pt x="3527933" y="4026027"/>
                  </a:lnTo>
                  <a:lnTo>
                    <a:pt x="3527933" y="4038727"/>
                  </a:lnTo>
                  <a:close/>
                  <a:moveTo>
                    <a:pt x="3527933" y="4013327"/>
                  </a:moveTo>
                  <a:lnTo>
                    <a:pt x="3527933" y="4000627"/>
                  </a:lnTo>
                  <a:lnTo>
                    <a:pt x="3527933" y="4013327"/>
                  </a:lnTo>
                  <a:close/>
                  <a:moveTo>
                    <a:pt x="3527933" y="3987927"/>
                  </a:moveTo>
                  <a:lnTo>
                    <a:pt x="3527933" y="3975227"/>
                  </a:lnTo>
                  <a:lnTo>
                    <a:pt x="3527933" y="3987927"/>
                  </a:lnTo>
                  <a:close/>
                  <a:moveTo>
                    <a:pt x="3527933" y="3962527"/>
                  </a:moveTo>
                  <a:lnTo>
                    <a:pt x="3527933" y="3949827"/>
                  </a:lnTo>
                  <a:lnTo>
                    <a:pt x="3527933" y="3962527"/>
                  </a:lnTo>
                  <a:close/>
                  <a:moveTo>
                    <a:pt x="3527933" y="3937127"/>
                  </a:moveTo>
                  <a:lnTo>
                    <a:pt x="3527933" y="3924427"/>
                  </a:lnTo>
                  <a:lnTo>
                    <a:pt x="3527933" y="3937127"/>
                  </a:lnTo>
                  <a:close/>
                  <a:moveTo>
                    <a:pt x="3527933" y="3911727"/>
                  </a:moveTo>
                  <a:lnTo>
                    <a:pt x="3527933" y="3899027"/>
                  </a:lnTo>
                  <a:lnTo>
                    <a:pt x="3527933" y="3911727"/>
                  </a:lnTo>
                  <a:close/>
                  <a:moveTo>
                    <a:pt x="3527933" y="3886327"/>
                  </a:moveTo>
                  <a:lnTo>
                    <a:pt x="3527933" y="3873627"/>
                  </a:lnTo>
                  <a:lnTo>
                    <a:pt x="3527933" y="3886327"/>
                  </a:lnTo>
                  <a:close/>
                  <a:moveTo>
                    <a:pt x="3527933" y="3860927"/>
                  </a:moveTo>
                  <a:lnTo>
                    <a:pt x="3527933" y="3848227"/>
                  </a:lnTo>
                  <a:lnTo>
                    <a:pt x="3527933" y="3860927"/>
                  </a:lnTo>
                  <a:close/>
                  <a:moveTo>
                    <a:pt x="3527933" y="3835527"/>
                  </a:moveTo>
                  <a:lnTo>
                    <a:pt x="3527933" y="3822827"/>
                  </a:lnTo>
                  <a:lnTo>
                    <a:pt x="3527933" y="3835527"/>
                  </a:lnTo>
                  <a:close/>
                  <a:moveTo>
                    <a:pt x="3527933" y="3810127"/>
                  </a:moveTo>
                  <a:lnTo>
                    <a:pt x="3527933" y="3797427"/>
                  </a:lnTo>
                  <a:lnTo>
                    <a:pt x="3527933" y="3810127"/>
                  </a:lnTo>
                  <a:close/>
                  <a:moveTo>
                    <a:pt x="3527933" y="3784727"/>
                  </a:moveTo>
                  <a:lnTo>
                    <a:pt x="3527933" y="3772027"/>
                  </a:lnTo>
                  <a:lnTo>
                    <a:pt x="3527933" y="3784727"/>
                  </a:lnTo>
                  <a:close/>
                  <a:moveTo>
                    <a:pt x="3527933" y="3759327"/>
                  </a:moveTo>
                  <a:lnTo>
                    <a:pt x="3527933" y="3746627"/>
                  </a:lnTo>
                  <a:lnTo>
                    <a:pt x="3527933" y="3759327"/>
                  </a:lnTo>
                  <a:close/>
                  <a:moveTo>
                    <a:pt x="3527933" y="3733927"/>
                  </a:moveTo>
                  <a:lnTo>
                    <a:pt x="3527933" y="3721227"/>
                  </a:lnTo>
                  <a:lnTo>
                    <a:pt x="3527933" y="3733927"/>
                  </a:lnTo>
                  <a:close/>
                  <a:moveTo>
                    <a:pt x="3527933" y="3708527"/>
                  </a:moveTo>
                  <a:lnTo>
                    <a:pt x="3527933" y="3695827"/>
                  </a:lnTo>
                  <a:lnTo>
                    <a:pt x="3527933" y="3708527"/>
                  </a:lnTo>
                  <a:close/>
                  <a:moveTo>
                    <a:pt x="3527933" y="3683127"/>
                  </a:moveTo>
                  <a:lnTo>
                    <a:pt x="3527933" y="3670427"/>
                  </a:lnTo>
                  <a:lnTo>
                    <a:pt x="3527933" y="3683127"/>
                  </a:lnTo>
                  <a:close/>
                  <a:moveTo>
                    <a:pt x="3527933" y="3657727"/>
                  </a:moveTo>
                  <a:lnTo>
                    <a:pt x="3527933" y="3645027"/>
                  </a:lnTo>
                  <a:lnTo>
                    <a:pt x="3527933" y="3657727"/>
                  </a:lnTo>
                  <a:close/>
                  <a:moveTo>
                    <a:pt x="3527933" y="3632327"/>
                  </a:moveTo>
                  <a:lnTo>
                    <a:pt x="3527933" y="3619627"/>
                  </a:lnTo>
                  <a:lnTo>
                    <a:pt x="3527933" y="3632327"/>
                  </a:lnTo>
                  <a:close/>
                  <a:moveTo>
                    <a:pt x="3527933" y="3606927"/>
                  </a:moveTo>
                  <a:lnTo>
                    <a:pt x="3527933" y="3594227"/>
                  </a:lnTo>
                  <a:lnTo>
                    <a:pt x="3527933" y="3606927"/>
                  </a:lnTo>
                  <a:close/>
                  <a:moveTo>
                    <a:pt x="3527933" y="3581527"/>
                  </a:moveTo>
                  <a:lnTo>
                    <a:pt x="3527933" y="3568827"/>
                  </a:lnTo>
                  <a:lnTo>
                    <a:pt x="3527933" y="3581527"/>
                  </a:lnTo>
                  <a:close/>
                  <a:moveTo>
                    <a:pt x="3527933" y="3556127"/>
                  </a:moveTo>
                  <a:lnTo>
                    <a:pt x="3527933" y="3543427"/>
                  </a:lnTo>
                  <a:lnTo>
                    <a:pt x="3527933" y="3556127"/>
                  </a:lnTo>
                  <a:close/>
                  <a:moveTo>
                    <a:pt x="3527933" y="3530727"/>
                  </a:moveTo>
                  <a:lnTo>
                    <a:pt x="3527933" y="3518027"/>
                  </a:lnTo>
                  <a:lnTo>
                    <a:pt x="3527933" y="3530727"/>
                  </a:lnTo>
                  <a:close/>
                  <a:moveTo>
                    <a:pt x="3527933" y="3505327"/>
                  </a:moveTo>
                  <a:lnTo>
                    <a:pt x="3527933" y="3492627"/>
                  </a:lnTo>
                  <a:lnTo>
                    <a:pt x="3527933" y="3505327"/>
                  </a:lnTo>
                  <a:close/>
                  <a:moveTo>
                    <a:pt x="3527933" y="3479927"/>
                  </a:moveTo>
                  <a:lnTo>
                    <a:pt x="3527933" y="3467227"/>
                  </a:lnTo>
                  <a:lnTo>
                    <a:pt x="3527933" y="3479927"/>
                  </a:lnTo>
                  <a:close/>
                  <a:moveTo>
                    <a:pt x="3527933" y="3454527"/>
                  </a:moveTo>
                  <a:lnTo>
                    <a:pt x="3527933" y="3441827"/>
                  </a:lnTo>
                  <a:lnTo>
                    <a:pt x="3527933" y="3454527"/>
                  </a:lnTo>
                  <a:close/>
                  <a:moveTo>
                    <a:pt x="3527933" y="3429127"/>
                  </a:moveTo>
                  <a:lnTo>
                    <a:pt x="3527933" y="3416427"/>
                  </a:lnTo>
                  <a:lnTo>
                    <a:pt x="3527933" y="3429127"/>
                  </a:lnTo>
                  <a:close/>
                  <a:moveTo>
                    <a:pt x="3527933" y="3403727"/>
                  </a:moveTo>
                  <a:lnTo>
                    <a:pt x="3527933" y="3391027"/>
                  </a:lnTo>
                  <a:lnTo>
                    <a:pt x="3527933" y="3403727"/>
                  </a:lnTo>
                  <a:close/>
                  <a:moveTo>
                    <a:pt x="3527933" y="3378327"/>
                  </a:moveTo>
                  <a:lnTo>
                    <a:pt x="3527933" y="3365627"/>
                  </a:lnTo>
                  <a:lnTo>
                    <a:pt x="3527933" y="3378327"/>
                  </a:lnTo>
                  <a:close/>
                  <a:moveTo>
                    <a:pt x="3527933" y="3352927"/>
                  </a:moveTo>
                  <a:lnTo>
                    <a:pt x="3527933" y="3340227"/>
                  </a:lnTo>
                  <a:lnTo>
                    <a:pt x="3527933" y="3352927"/>
                  </a:lnTo>
                  <a:close/>
                  <a:moveTo>
                    <a:pt x="3527933" y="3327527"/>
                  </a:moveTo>
                  <a:lnTo>
                    <a:pt x="3527933" y="3314827"/>
                  </a:lnTo>
                  <a:lnTo>
                    <a:pt x="3527933" y="3327527"/>
                  </a:lnTo>
                  <a:close/>
                  <a:moveTo>
                    <a:pt x="3527933" y="3302127"/>
                  </a:moveTo>
                  <a:lnTo>
                    <a:pt x="3527933" y="3289427"/>
                  </a:lnTo>
                  <a:lnTo>
                    <a:pt x="3527933" y="3302127"/>
                  </a:lnTo>
                  <a:close/>
                  <a:moveTo>
                    <a:pt x="3527933" y="3276727"/>
                  </a:moveTo>
                  <a:lnTo>
                    <a:pt x="3527933" y="3264027"/>
                  </a:lnTo>
                  <a:lnTo>
                    <a:pt x="3527933" y="3276727"/>
                  </a:lnTo>
                  <a:close/>
                  <a:moveTo>
                    <a:pt x="3527933" y="3251327"/>
                  </a:moveTo>
                  <a:lnTo>
                    <a:pt x="3527933" y="3238627"/>
                  </a:lnTo>
                  <a:lnTo>
                    <a:pt x="3527933" y="3251327"/>
                  </a:lnTo>
                  <a:close/>
                  <a:moveTo>
                    <a:pt x="3527933" y="3225927"/>
                  </a:moveTo>
                  <a:lnTo>
                    <a:pt x="3527933" y="3213227"/>
                  </a:lnTo>
                  <a:lnTo>
                    <a:pt x="3527933" y="3225927"/>
                  </a:lnTo>
                  <a:close/>
                  <a:moveTo>
                    <a:pt x="3527933" y="3200527"/>
                  </a:moveTo>
                  <a:lnTo>
                    <a:pt x="3527933" y="3187827"/>
                  </a:lnTo>
                  <a:lnTo>
                    <a:pt x="3527933" y="3200527"/>
                  </a:lnTo>
                  <a:close/>
                  <a:moveTo>
                    <a:pt x="3527933" y="3175127"/>
                  </a:moveTo>
                  <a:lnTo>
                    <a:pt x="3527933" y="3162427"/>
                  </a:lnTo>
                  <a:lnTo>
                    <a:pt x="3527933" y="3175127"/>
                  </a:lnTo>
                  <a:close/>
                  <a:moveTo>
                    <a:pt x="3527933" y="3149727"/>
                  </a:moveTo>
                  <a:lnTo>
                    <a:pt x="3527933" y="3137027"/>
                  </a:lnTo>
                  <a:lnTo>
                    <a:pt x="3527933" y="3149727"/>
                  </a:lnTo>
                  <a:close/>
                  <a:moveTo>
                    <a:pt x="3527933" y="3124327"/>
                  </a:moveTo>
                  <a:lnTo>
                    <a:pt x="3527933" y="3111627"/>
                  </a:lnTo>
                  <a:lnTo>
                    <a:pt x="3527933" y="3124327"/>
                  </a:lnTo>
                  <a:close/>
                  <a:moveTo>
                    <a:pt x="3527933" y="3098927"/>
                  </a:moveTo>
                  <a:lnTo>
                    <a:pt x="3527933" y="3086227"/>
                  </a:lnTo>
                  <a:lnTo>
                    <a:pt x="3527933" y="3098927"/>
                  </a:lnTo>
                  <a:close/>
                  <a:moveTo>
                    <a:pt x="3527933" y="3073527"/>
                  </a:moveTo>
                  <a:lnTo>
                    <a:pt x="3527933" y="3060827"/>
                  </a:lnTo>
                  <a:lnTo>
                    <a:pt x="3527933" y="3073527"/>
                  </a:lnTo>
                  <a:close/>
                  <a:moveTo>
                    <a:pt x="3527933" y="3048127"/>
                  </a:moveTo>
                  <a:lnTo>
                    <a:pt x="3527933" y="3035427"/>
                  </a:lnTo>
                  <a:lnTo>
                    <a:pt x="3527933" y="3048127"/>
                  </a:lnTo>
                  <a:close/>
                  <a:moveTo>
                    <a:pt x="3527933" y="3022727"/>
                  </a:moveTo>
                  <a:lnTo>
                    <a:pt x="3527933" y="3010027"/>
                  </a:lnTo>
                  <a:lnTo>
                    <a:pt x="3527933" y="3022727"/>
                  </a:lnTo>
                  <a:close/>
                  <a:moveTo>
                    <a:pt x="3527933" y="2997327"/>
                  </a:moveTo>
                  <a:lnTo>
                    <a:pt x="3527933" y="2984627"/>
                  </a:lnTo>
                  <a:lnTo>
                    <a:pt x="3527933" y="2997327"/>
                  </a:lnTo>
                  <a:close/>
                  <a:moveTo>
                    <a:pt x="3527933" y="2971927"/>
                  </a:moveTo>
                  <a:lnTo>
                    <a:pt x="3527933" y="2959227"/>
                  </a:lnTo>
                  <a:lnTo>
                    <a:pt x="3527933" y="2971927"/>
                  </a:lnTo>
                  <a:close/>
                  <a:moveTo>
                    <a:pt x="3527933" y="2946527"/>
                  </a:moveTo>
                  <a:lnTo>
                    <a:pt x="3527933" y="2933827"/>
                  </a:lnTo>
                  <a:lnTo>
                    <a:pt x="3527933" y="2946527"/>
                  </a:lnTo>
                  <a:close/>
                  <a:moveTo>
                    <a:pt x="3527933" y="2921127"/>
                  </a:moveTo>
                  <a:lnTo>
                    <a:pt x="3527933" y="2908427"/>
                  </a:lnTo>
                  <a:lnTo>
                    <a:pt x="3527933" y="2921127"/>
                  </a:lnTo>
                  <a:close/>
                  <a:moveTo>
                    <a:pt x="3527933" y="2895727"/>
                  </a:moveTo>
                  <a:lnTo>
                    <a:pt x="3527933" y="2883027"/>
                  </a:lnTo>
                  <a:lnTo>
                    <a:pt x="3527933" y="2895727"/>
                  </a:lnTo>
                  <a:close/>
                  <a:moveTo>
                    <a:pt x="3527933" y="2870327"/>
                  </a:moveTo>
                  <a:lnTo>
                    <a:pt x="3527933" y="2857627"/>
                  </a:lnTo>
                  <a:lnTo>
                    <a:pt x="3527933" y="2870327"/>
                  </a:lnTo>
                  <a:close/>
                  <a:moveTo>
                    <a:pt x="3527933" y="2844927"/>
                  </a:moveTo>
                  <a:lnTo>
                    <a:pt x="3527933" y="2832227"/>
                  </a:lnTo>
                  <a:lnTo>
                    <a:pt x="3527933" y="2844927"/>
                  </a:lnTo>
                  <a:close/>
                  <a:moveTo>
                    <a:pt x="3527933" y="2819527"/>
                  </a:moveTo>
                  <a:lnTo>
                    <a:pt x="3527933" y="2806827"/>
                  </a:lnTo>
                  <a:lnTo>
                    <a:pt x="3527933" y="2819527"/>
                  </a:lnTo>
                  <a:close/>
                  <a:moveTo>
                    <a:pt x="3527933" y="2794127"/>
                  </a:moveTo>
                  <a:lnTo>
                    <a:pt x="3527933" y="2781427"/>
                  </a:lnTo>
                  <a:lnTo>
                    <a:pt x="3527933" y="2794127"/>
                  </a:lnTo>
                  <a:close/>
                  <a:moveTo>
                    <a:pt x="3527933" y="2768727"/>
                  </a:moveTo>
                  <a:lnTo>
                    <a:pt x="3527933" y="2756027"/>
                  </a:lnTo>
                  <a:lnTo>
                    <a:pt x="3527933" y="2768727"/>
                  </a:lnTo>
                  <a:close/>
                  <a:moveTo>
                    <a:pt x="3527933" y="2743327"/>
                  </a:moveTo>
                  <a:lnTo>
                    <a:pt x="3527933" y="2730627"/>
                  </a:lnTo>
                  <a:lnTo>
                    <a:pt x="3527933" y="2743327"/>
                  </a:lnTo>
                  <a:close/>
                  <a:moveTo>
                    <a:pt x="3527933" y="2717927"/>
                  </a:moveTo>
                  <a:lnTo>
                    <a:pt x="3527933" y="2705227"/>
                  </a:lnTo>
                  <a:lnTo>
                    <a:pt x="3527933" y="2717927"/>
                  </a:lnTo>
                  <a:close/>
                  <a:moveTo>
                    <a:pt x="3527933" y="2692527"/>
                  </a:moveTo>
                  <a:lnTo>
                    <a:pt x="3527933" y="2679827"/>
                  </a:lnTo>
                  <a:lnTo>
                    <a:pt x="3527933" y="2692527"/>
                  </a:lnTo>
                  <a:close/>
                  <a:moveTo>
                    <a:pt x="3527933" y="2667127"/>
                  </a:moveTo>
                  <a:lnTo>
                    <a:pt x="3527933" y="2654427"/>
                  </a:lnTo>
                  <a:lnTo>
                    <a:pt x="3527933" y="2667127"/>
                  </a:lnTo>
                  <a:close/>
                  <a:moveTo>
                    <a:pt x="3527933" y="2641727"/>
                  </a:moveTo>
                  <a:lnTo>
                    <a:pt x="3527933" y="2629027"/>
                  </a:lnTo>
                  <a:lnTo>
                    <a:pt x="3527933" y="2641727"/>
                  </a:lnTo>
                  <a:close/>
                  <a:moveTo>
                    <a:pt x="3527933" y="2616327"/>
                  </a:moveTo>
                  <a:lnTo>
                    <a:pt x="3527933" y="2603627"/>
                  </a:lnTo>
                  <a:lnTo>
                    <a:pt x="3527933" y="2616327"/>
                  </a:lnTo>
                  <a:close/>
                  <a:moveTo>
                    <a:pt x="3527933" y="2590927"/>
                  </a:moveTo>
                  <a:lnTo>
                    <a:pt x="3527933" y="2578227"/>
                  </a:lnTo>
                  <a:lnTo>
                    <a:pt x="3527933" y="2590927"/>
                  </a:lnTo>
                  <a:close/>
                  <a:moveTo>
                    <a:pt x="3527933" y="2565527"/>
                  </a:moveTo>
                  <a:lnTo>
                    <a:pt x="3527933" y="2552827"/>
                  </a:lnTo>
                  <a:lnTo>
                    <a:pt x="3527933" y="2565527"/>
                  </a:lnTo>
                  <a:close/>
                  <a:moveTo>
                    <a:pt x="3527933" y="2540127"/>
                  </a:moveTo>
                  <a:lnTo>
                    <a:pt x="3527933" y="2527427"/>
                  </a:lnTo>
                  <a:lnTo>
                    <a:pt x="3527933" y="2540127"/>
                  </a:lnTo>
                  <a:close/>
                  <a:moveTo>
                    <a:pt x="3527933" y="2514727"/>
                  </a:moveTo>
                  <a:lnTo>
                    <a:pt x="3527933" y="2502027"/>
                  </a:lnTo>
                  <a:lnTo>
                    <a:pt x="3527933" y="2514727"/>
                  </a:lnTo>
                  <a:close/>
                  <a:moveTo>
                    <a:pt x="3527933" y="2489327"/>
                  </a:moveTo>
                  <a:lnTo>
                    <a:pt x="3527933" y="2476627"/>
                  </a:lnTo>
                  <a:lnTo>
                    <a:pt x="3527933" y="2489327"/>
                  </a:lnTo>
                  <a:close/>
                  <a:moveTo>
                    <a:pt x="3527933" y="2463927"/>
                  </a:moveTo>
                  <a:lnTo>
                    <a:pt x="3527933" y="2451227"/>
                  </a:lnTo>
                  <a:lnTo>
                    <a:pt x="3527933" y="2463927"/>
                  </a:lnTo>
                  <a:close/>
                  <a:moveTo>
                    <a:pt x="3527933" y="2438527"/>
                  </a:moveTo>
                  <a:lnTo>
                    <a:pt x="3527933" y="2425827"/>
                  </a:lnTo>
                  <a:lnTo>
                    <a:pt x="3527933" y="2438527"/>
                  </a:lnTo>
                  <a:close/>
                  <a:moveTo>
                    <a:pt x="3527933" y="2413127"/>
                  </a:moveTo>
                  <a:lnTo>
                    <a:pt x="3527933" y="2400427"/>
                  </a:lnTo>
                  <a:lnTo>
                    <a:pt x="3527933" y="2413127"/>
                  </a:lnTo>
                  <a:close/>
                  <a:moveTo>
                    <a:pt x="3527933" y="2387727"/>
                  </a:moveTo>
                  <a:lnTo>
                    <a:pt x="3527933" y="2375027"/>
                  </a:lnTo>
                  <a:lnTo>
                    <a:pt x="3527933" y="2387727"/>
                  </a:lnTo>
                  <a:close/>
                  <a:moveTo>
                    <a:pt x="3527933" y="2362327"/>
                  </a:moveTo>
                  <a:lnTo>
                    <a:pt x="3527933" y="2349627"/>
                  </a:lnTo>
                  <a:lnTo>
                    <a:pt x="3527933" y="2362327"/>
                  </a:lnTo>
                  <a:close/>
                  <a:moveTo>
                    <a:pt x="3527933" y="2336927"/>
                  </a:moveTo>
                  <a:lnTo>
                    <a:pt x="3527933" y="2324227"/>
                  </a:lnTo>
                  <a:lnTo>
                    <a:pt x="3527933" y="2336927"/>
                  </a:lnTo>
                  <a:close/>
                  <a:moveTo>
                    <a:pt x="3527933" y="2311527"/>
                  </a:moveTo>
                  <a:lnTo>
                    <a:pt x="3527933" y="2298827"/>
                  </a:lnTo>
                  <a:lnTo>
                    <a:pt x="3527933" y="2311527"/>
                  </a:lnTo>
                  <a:close/>
                  <a:moveTo>
                    <a:pt x="3527933" y="2286127"/>
                  </a:moveTo>
                  <a:lnTo>
                    <a:pt x="3527933" y="2273427"/>
                  </a:lnTo>
                  <a:lnTo>
                    <a:pt x="3527933" y="2286127"/>
                  </a:lnTo>
                  <a:close/>
                  <a:moveTo>
                    <a:pt x="3527933" y="2260727"/>
                  </a:moveTo>
                  <a:lnTo>
                    <a:pt x="3527933" y="2248027"/>
                  </a:lnTo>
                  <a:lnTo>
                    <a:pt x="3527933" y="2260727"/>
                  </a:lnTo>
                  <a:close/>
                  <a:moveTo>
                    <a:pt x="3527933" y="2235327"/>
                  </a:moveTo>
                  <a:lnTo>
                    <a:pt x="3527933" y="2222627"/>
                  </a:lnTo>
                  <a:lnTo>
                    <a:pt x="3527933" y="2235327"/>
                  </a:lnTo>
                  <a:close/>
                  <a:moveTo>
                    <a:pt x="3527933" y="2209927"/>
                  </a:moveTo>
                  <a:lnTo>
                    <a:pt x="3527933" y="2197227"/>
                  </a:lnTo>
                  <a:lnTo>
                    <a:pt x="3527933" y="2209927"/>
                  </a:lnTo>
                  <a:close/>
                  <a:moveTo>
                    <a:pt x="3527933" y="2184527"/>
                  </a:moveTo>
                  <a:lnTo>
                    <a:pt x="3527933" y="2171827"/>
                  </a:lnTo>
                  <a:lnTo>
                    <a:pt x="3527933" y="2184527"/>
                  </a:lnTo>
                  <a:close/>
                  <a:moveTo>
                    <a:pt x="3527933" y="2159127"/>
                  </a:moveTo>
                  <a:lnTo>
                    <a:pt x="3527933" y="2146427"/>
                  </a:lnTo>
                  <a:lnTo>
                    <a:pt x="3527933" y="2159127"/>
                  </a:lnTo>
                  <a:close/>
                  <a:moveTo>
                    <a:pt x="3527933" y="2133727"/>
                  </a:moveTo>
                  <a:lnTo>
                    <a:pt x="3527933" y="2121027"/>
                  </a:lnTo>
                  <a:lnTo>
                    <a:pt x="3527933" y="2133727"/>
                  </a:lnTo>
                  <a:close/>
                  <a:moveTo>
                    <a:pt x="3527933" y="2108327"/>
                  </a:moveTo>
                  <a:lnTo>
                    <a:pt x="3527933" y="2095627"/>
                  </a:lnTo>
                  <a:lnTo>
                    <a:pt x="3527933" y="2108327"/>
                  </a:lnTo>
                  <a:close/>
                  <a:moveTo>
                    <a:pt x="3527933" y="2082927"/>
                  </a:moveTo>
                  <a:lnTo>
                    <a:pt x="3527933" y="2070227"/>
                  </a:lnTo>
                  <a:lnTo>
                    <a:pt x="3527933" y="2082927"/>
                  </a:lnTo>
                  <a:close/>
                  <a:moveTo>
                    <a:pt x="3527933" y="2057527"/>
                  </a:moveTo>
                  <a:lnTo>
                    <a:pt x="3527933" y="2044827"/>
                  </a:lnTo>
                  <a:lnTo>
                    <a:pt x="3527933" y="2057527"/>
                  </a:lnTo>
                  <a:close/>
                  <a:moveTo>
                    <a:pt x="3527933" y="2032127"/>
                  </a:moveTo>
                  <a:lnTo>
                    <a:pt x="3527933" y="2019427"/>
                  </a:lnTo>
                  <a:lnTo>
                    <a:pt x="3527933" y="2032127"/>
                  </a:lnTo>
                  <a:close/>
                  <a:moveTo>
                    <a:pt x="3527933" y="2006727"/>
                  </a:moveTo>
                  <a:lnTo>
                    <a:pt x="3527933" y="1994027"/>
                  </a:lnTo>
                  <a:lnTo>
                    <a:pt x="3527933" y="2006727"/>
                  </a:lnTo>
                  <a:close/>
                  <a:moveTo>
                    <a:pt x="3527933" y="1981327"/>
                  </a:moveTo>
                  <a:lnTo>
                    <a:pt x="3527933" y="1968627"/>
                  </a:lnTo>
                  <a:lnTo>
                    <a:pt x="3527933" y="1981327"/>
                  </a:lnTo>
                  <a:close/>
                  <a:moveTo>
                    <a:pt x="3527933" y="1955927"/>
                  </a:moveTo>
                  <a:lnTo>
                    <a:pt x="3527933" y="1943227"/>
                  </a:lnTo>
                  <a:lnTo>
                    <a:pt x="3527933" y="1955927"/>
                  </a:lnTo>
                  <a:close/>
                  <a:moveTo>
                    <a:pt x="3527933" y="1930527"/>
                  </a:moveTo>
                  <a:lnTo>
                    <a:pt x="3527933" y="1917827"/>
                  </a:lnTo>
                  <a:lnTo>
                    <a:pt x="3527933" y="1930527"/>
                  </a:lnTo>
                  <a:close/>
                  <a:moveTo>
                    <a:pt x="3527933" y="1905127"/>
                  </a:moveTo>
                  <a:lnTo>
                    <a:pt x="3527933" y="1892427"/>
                  </a:lnTo>
                  <a:lnTo>
                    <a:pt x="3527933" y="1905127"/>
                  </a:lnTo>
                  <a:close/>
                  <a:moveTo>
                    <a:pt x="3527933" y="1879727"/>
                  </a:moveTo>
                  <a:lnTo>
                    <a:pt x="3527933" y="1867027"/>
                  </a:lnTo>
                  <a:lnTo>
                    <a:pt x="3527933" y="1879727"/>
                  </a:lnTo>
                  <a:close/>
                  <a:moveTo>
                    <a:pt x="3527933" y="1854327"/>
                  </a:moveTo>
                  <a:lnTo>
                    <a:pt x="3527933" y="1841627"/>
                  </a:lnTo>
                  <a:lnTo>
                    <a:pt x="3527933" y="1854327"/>
                  </a:lnTo>
                  <a:close/>
                  <a:moveTo>
                    <a:pt x="3527933" y="1828927"/>
                  </a:moveTo>
                  <a:lnTo>
                    <a:pt x="3527933" y="1816227"/>
                  </a:lnTo>
                  <a:lnTo>
                    <a:pt x="3527933" y="1828927"/>
                  </a:lnTo>
                  <a:close/>
                  <a:moveTo>
                    <a:pt x="3527933" y="1803527"/>
                  </a:moveTo>
                  <a:lnTo>
                    <a:pt x="3527933" y="1790827"/>
                  </a:lnTo>
                  <a:lnTo>
                    <a:pt x="3527933" y="1803527"/>
                  </a:lnTo>
                  <a:close/>
                  <a:moveTo>
                    <a:pt x="3527933" y="1778127"/>
                  </a:moveTo>
                  <a:lnTo>
                    <a:pt x="3527933" y="1765427"/>
                  </a:lnTo>
                  <a:lnTo>
                    <a:pt x="3527933" y="1778127"/>
                  </a:lnTo>
                  <a:close/>
                  <a:moveTo>
                    <a:pt x="3527933" y="1752727"/>
                  </a:moveTo>
                  <a:lnTo>
                    <a:pt x="3527933" y="1740027"/>
                  </a:lnTo>
                  <a:lnTo>
                    <a:pt x="3527933" y="1752727"/>
                  </a:lnTo>
                  <a:close/>
                  <a:moveTo>
                    <a:pt x="3527933" y="1727327"/>
                  </a:moveTo>
                  <a:lnTo>
                    <a:pt x="3527933" y="1714627"/>
                  </a:lnTo>
                  <a:lnTo>
                    <a:pt x="3527933" y="1727327"/>
                  </a:lnTo>
                  <a:close/>
                  <a:moveTo>
                    <a:pt x="3527933" y="1701927"/>
                  </a:moveTo>
                  <a:lnTo>
                    <a:pt x="3527933" y="1689227"/>
                  </a:lnTo>
                  <a:lnTo>
                    <a:pt x="3527933" y="1701927"/>
                  </a:lnTo>
                  <a:close/>
                  <a:moveTo>
                    <a:pt x="3527933" y="1676527"/>
                  </a:moveTo>
                  <a:lnTo>
                    <a:pt x="3527933" y="1663827"/>
                  </a:lnTo>
                  <a:lnTo>
                    <a:pt x="3527933" y="1676527"/>
                  </a:lnTo>
                  <a:close/>
                  <a:moveTo>
                    <a:pt x="3527933" y="1651127"/>
                  </a:moveTo>
                  <a:lnTo>
                    <a:pt x="3527933" y="1638427"/>
                  </a:lnTo>
                  <a:lnTo>
                    <a:pt x="3527933" y="1651127"/>
                  </a:lnTo>
                  <a:close/>
                  <a:moveTo>
                    <a:pt x="3527933" y="1625727"/>
                  </a:moveTo>
                  <a:lnTo>
                    <a:pt x="3527933" y="1613027"/>
                  </a:lnTo>
                  <a:lnTo>
                    <a:pt x="3527933" y="1625727"/>
                  </a:lnTo>
                  <a:close/>
                  <a:moveTo>
                    <a:pt x="3527933" y="1600327"/>
                  </a:moveTo>
                  <a:lnTo>
                    <a:pt x="3527933" y="1587627"/>
                  </a:lnTo>
                  <a:lnTo>
                    <a:pt x="3527933" y="1600327"/>
                  </a:lnTo>
                  <a:close/>
                  <a:moveTo>
                    <a:pt x="3527933" y="1574927"/>
                  </a:moveTo>
                  <a:lnTo>
                    <a:pt x="3527933" y="1562227"/>
                  </a:lnTo>
                  <a:lnTo>
                    <a:pt x="3527933" y="1574927"/>
                  </a:lnTo>
                  <a:close/>
                  <a:moveTo>
                    <a:pt x="3527933" y="1549527"/>
                  </a:moveTo>
                  <a:lnTo>
                    <a:pt x="3527933" y="1536827"/>
                  </a:lnTo>
                  <a:lnTo>
                    <a:pt x="3527933" y="1549527"/>
                  </a:lnTo>
                  <a:close/>
                  <a:moveTo>
                    <a:pt x="3527933" y="1524127"/>
                  </a:moveTo>
                  <a:lnTo>
                    <a:pt x="3527933" y="1511427"/>
                  </a:lnTo>
                  <a:lnTo>
                    <a:pt x="3527933" y="1524127"/>
                  </a:lnTo>
                  <a:close/>
                  <a:moveTo>
                    <a:pt x="3527933" y="1498727"/>
                  </a:moveTo>
                  <a:lnTo>
                    <a:pt x="3527933" y="1486027"/>
                  </a:lnTo>
                  <a:lnTo>
                    <a:pt x="3527933" y="1498727"/>
                  </a:lnTo>
                  <a:close/>
                  <a:moveTo>
                    <a:pt x="3527933" y="1473327"/>
                  </a:moveTo>
                  <a:lnTo>
                    <a:pt x="3527933" y="1460627"/>
                  </a:lnTo>
                  <a:lnTo>
                    <a:pt x="3527933" y="1473327"/>
                  </a:lnTo>
                  <a:close/>
                  <a:moveTo>
                    <a:pt x="3527933" y="1447927"/>
                  </a:moveTo>
                  <a:lnTo>
                    <a:pt x="3527933" y="1435227"/>
                  </a:lnTo>
                  <a:lnTo>
                    <a:pt x="3527933" y="1447927"/>
                  </a:lnTo>
                  <a:close/>
                  <a:moveTo>
                    <a:pt x="3527933" y="1422527"/>
                  </a:moveTo>
                  <a:lnTo>
                    <a:pt x="3527933" y="1409827"/>
                  </a:lnTo>
                  <a:lnTo>
                    <a:pt x="3527933" y="1422527"/>
                  </a:lnTo>
                  <a:close/>
                  <a:moveTo>
                    <a:pt x="3527933" y="1397127"/>
                  </a:moveTo>
                  <a:lnTo>
                    <a:pt x="3527933" y="1384427"/>
                  </a:lnTo>
                  <a:lnTo>
                    <a:pt x="3527933" y="1397127"/>
                  </a:lnTo>
                  <a:close/>
                  <a:moveTo>
                    <a:pt x="3527933" y="1371727"/>
                  </a:moveTo>
                  <a:lnTo>
                    <a:pt x="3527933" y="1359027"/>
                  </a:lnTo>
                  <a:lnTo>
                    <a:pt x="3527933" y="1371727"/>
                  </a:lnTo>
                  <a:close/>
                  <a:moveTo>
                    <a:pt x="3527933" y="1346327"/>
                  </a:moveTo>
                  <a:lnTo>
                    <a:pt x="3527933" y="1333627"/>
                  </a:lnTo>
                  <a:lnTo>
                    <a:pt x="3527933" y="1346327"/>
                  </a:lnTo>
                  <a:close/>
                  <a:moveTo>
                    <a:pt x="3527933" y="1320927"/>
                  </a:moveTo>
                  <a:lnTo>
                    <a:pt x="3527933" y="1308227"/>
                  </a:lnTo>
                  <a:lnTo>
                    <a:pt x="3527933" y="1320927"/>
                  </a:lnTo>
                  <a:close/>
                  <a:moveTo>
                    <a:pt x="3527933" y="1295527"/>
                  </a:moveTo>
                  <a:lnTo>
                    <a:pt x="3527933" y="1282827"/>
                  </a:lnTo>
                  <a:lnTo>
                    <a:pt x="3527933" y="1295527"/>
                  </a:lnTo>
                  <a:close/>
                  <a:moveTo>
                    <a:pt x="3527933" y="1270127"/>
                  </a:moveTo>
                  <a:lnTo>
                    <a:pt x="3527933" y="1257427"/>
                  </a:lnTo>
                  <a:lnTo>
                    <a:pt x="3527933" y="1270127"/>
                  </a:lnTo>
                  <a:close/>
                  <a:moveTo>
                    <a:pt x="3527933" y="1244727"/>
                  </a:moveTo>
                  <a:lnTo>
                    <a:pt x="3527933" y="1232027"/>
                  </a:lnTo>
                  <a:lnTo>
                    <a:pt x="3527933" y="1244727"/>
                  </a:lnTo>
                  <a:close/>
                  <a:moveTo>
                    <a:pt x="3527933" y="1219327"/>
                  </a:moveTo>
                  <a:lnTo>
                    <a:pt x="3527933" y="1206627"/>
                  </a:lnTo>
                  <a:lnTo>
                    <a:pt x="3527933" y="1219327"/>
                  </a:lnTo>
                  <a:close/>
                  <a:moveTo>
                    <a:pt x="3527933" y="1193927"/>
                  </a:moveTo>
                  <a:lnTo>
                    <a:pt x="3527933" y="1181227"/>
                  </a:lnTo>
                  <a:lnTo>
                    <a:pt x="3527933" y="1193927"/>
                  </a:lnTo>
                  <a:close/>
                  <a:moveTo>
                    <a:pt x="3527933" y="1168527"/>
                  </a:moveTo>
                  <a:lnTo>
                    <a:pt x="3527933" y="1155827"/>
                  </a:lnTo>
                  <a:lnTo>
                    <a:pt x="3527933" y="1168527"/>
                  </a:lnTo>
                  <a:close/>
                  <a:moveTo>
                    <a:pt x="3527933" y="1143127"/>
                  </a:moveTo>
                  <a:lnTo>
                    <a:pt x="3527933" y="1130427"/>
                  </a:lnTo>
                  <a:lnTo>
                    <a:pt x="3527933" y="1143127"/>
                  </a:lnTo>
                  <a:close/>
                  <a:moveTo>
                    <a:pt x="3527933" y="1117727"/>
                  </a:moveTo>
                  <a:lnTo>
                    <a:pt x="3527933" y="1105027"/>
                  </a:lnTo>
                  <a:lnTo>
                    <a:pt x="3527933" y="1117727"/>
                  </a:lnTo>
                  <a:close/>
                  <a:moveTo>
                    <a:pt x="3527933" y="1092327"/>
                  </a:moveTo>
                  <a:lnTo>
                    <a:pt x="3527933" y="1079627"/>
                  </a:lnTo>
                  <a:lnTo>
                    <a:pt x="3527933" y="1092327"/>
                  </a:lnTo>
                  <a:close/>
                  <a:moveTo>
                    <a:pt x="3527933" y="1066927"/>
                  </a:moveTo>
                  <a:lnTo>
                    <a:pt x="3527933" y="1054227"/>
                  </a:lnTo>
                  <a:lnTo>
                    <a:pt x="3527933" y="1066927"/>
                  </a:lnTo>
                  <a:close/>
                  <a:moveTo>
                    <a:pt x="3527933" y="1041527"/>
                  </a:moveTo>
                  <a:lnTo>
                    <a:pt x="3527933" y="1028827"/>
                  </a:lnTo>
                  <a:lnTo>
                    <a:pt x="3527933" y="1041527"/>
                  </a:lnTo>
                  <a:close/>
                  <a:moveTo>
                    <a:pt x="3527933" y="1016127"/>
                  </a:moveTo>
                  <a:lnTo>
                    <a:pt x="3527933" y="1003427"/>
                  </a:lnTo>
                  <a:lnTo>
                    <a:pt x="3527933" y="1016127"/>
                  </a:lnTo>
                  <a:close/>
                  <a:moveTo>
                    <a:pt x="3527933" y="990727"/>
                  </a:moveTo>
                  <a:lnTo>
                    <a:pt x="3527933" y="978027"/>
                  </a:lnTo>
                  <a:lnTo>
                    <a:pt x="3527933" y="990727"/>
                  </a:lnTo>
                  <a:close/>
                  <a:moveTo>
                    <a:pt x="3527933" y="965327"/>
                  </a:moveTo>
                  <a:lnTo>
                    <a:pt x="3527933" y="952627"/>
                  </a:lnTo>
                  <a:lnTo>
                    <a:pt x="3527933" y="965327"/>
                  </a:lnTo>
                  <a:close/>
                  <a:moveTo>
                    <a:pt x="3527933" y="939927"/>
                  </a:moveTo>
                  <a:lnTo>
                    <a:pt x="3527933" y="927227"/>
                  </a:lnTo>
                  <a:lnTo>
                    <a:pt x="3527933" y="939927"/>
                  </a:lnTo>
                  <a:close/>
                  <a:moveTo>
                    <a:pt x="3527933" y="914527"/>
                  </a:moveTo>
                  <a:lnTo>
                    <a:pt x="3527933" y="901827"/>
                  </a:lnTo>
                  <a:lnTo>
                    <a:pt x="3527933" y="914527"/>
                  </a:lnTo>
                  <a:close/>
                  <a:moveTo>
                    <a:pt x="3527933" y="889127"/>
                  </a:moveTo>
                  <a:lnTo>
                    <a:pt x="3527933" y="876427"/>
                  </a:lnTo>
                  <a:lnTo>
                    <a:pt x="3527933" y="889127"/>
                  </a:lnTo>
                  <a:close/>
                  <a:moveTo>
                    <a:pt x="3527933" y="863727"/>
                  </a:moveTo>
                  <a:lnTo>
                    <a:pt x="3527933" y="851027"/>
                  </a:lnTo>
                  <a:lnTo>
                    <a:pt x="3527933" y="863727"/>
                  </a:lnTo>
                  <a:close/>
                  <a:moveTo>
                    <a:pt x="3527933" y="838327"/>
                  </a:moveTo>
                  <a:lnTo>
                    <a:pt x="3527933" y="825627"/>
                  </a:lnTo>
                  <a:lnTo>
                    <a:pt x="3527933" y="838327"/>
                  </a:lnTo>
                  <a:close/>
                  <a:moveTo>
                    <a:pt x="3527933" y="812927"/>
                  </a:moveTo>
                  <a:lnTo>
                    <a:pt x="3527933" y="800227"/>
                  </a:lnTo>
                  <a:lnTo>
                    <a:pt x="3527933" y="812927"/>
                  </a:lnTo>
                  <a:close/>
                  <a:moveTo>
                    <a:pt x="3527933" y="787527"/>
                  </a:moveTo>
                  <a:lnTo>
                    <a:pt x="3527933" y="774827"/>
                  </a:lnTo>
                  <a:lnTo>
                    <a:pt x="3527933" y="787527"/>
                  </a:lnTo>
                  <a:close/>
                  <a:moveTo>
                    <a:pt x="3527933" y="762127"/>
                  </a:moveTo>
                  <a:lnTo>
                    <a:pt x="3527933" y="749427"/>
                  </a:lnTo>
                  <a:lnTo>
                    <a:pt x="3527933" y="762127"/>
                  </a:lnTo>
                  <a:close/>
                  <a:moveTo>
                    <a:pt x="3527933" y="736727"/>
                  </a:moveTo>
                  <a:lnTo>
                    <a:pt x="3527933" y="724027"/>
                  </a:lnTo>
                  <a:lnTo>
                    <a:pt x="3527933" y="736727"/>
                  </a:lnTo>
                  <a:close/>
                  <a:moveTo>
                    <a:pt x="3527933" y="711327"/>
                  </a:moveTo>
                  <a:lnTo>
                    <a:pt x="3527933" y="698627"/>
                  </a:lnTo>
                  <a:lnTo>
                    <a:pt x="3527933" y="711327"/>
                  </a:lnTo>
                  <a:close/>
                  <a:moveTo>
                    <a:pt x="3527933" y="685927"/>
                  </a:moveTo>
                  <a:lnTo>
                    <a:pt x="3527933" y="673227"/>
                  </a:lnTo>
                  <a:lnTo>
                    <a:pt x="3527933" y="685927"/>
                  </a:lnTo>
                  <a:close/>
                  <a:moveTo>
                    <a:pt x="3527933" y="660527"/>
                  </a:moveTo>
                  <a:lnTo>
                    <a:pt x="3527933" y="647827"/>
                  </a:lnTo>
                  <a:lnTo>
                    <a:pt x="3527933" y="660527"/>
                  </a:lnTo>
                  <a:close/>
                  <a:moveTo>
                    <a:pt x="3527933" y="635127"/>
                  </a:moveTo>
                  <a:lnTo>
                    <a:pt x="3527933" y="622427"/>
                  </a:lnTo>
                  <a:lnTo>
                    <a:pt x="3527933" y="635127"/>
                  </a:lnTo>
                  <a:close/>
                  <a:moveTo>
                    <a:pt x="3527933" y="609727"/>
                  </a:moveTo>
                  <a:lnTo>
                    <a:pt x="3527933" y="597027"/>
                  </a:lnTo>
                  <a:lnTo>
                    <a:pt x="3527933" y="609727"/>
                  </a:lnTo>
                  <a:close/>
                  <a:moveTo>
                    <a:pt x="3527933" y="584327"/>
                  </a:moveTo>
                  <a:lnTo>
                    <a:pt x="3527933" y="571627"/>
                  </a:lnTo>
                  <a:lnTo>
                    <a:pt x="3527933" y="584327"/>
                  </a:lnTo>
                  <a:close/>
                  <a:moveTo>
                    <a:pt x="3527933" y="558927"/>
                  </a:moveTo>
                  <a:lnTo>
                    <a:pt x="3527933" y="546227"/>
                  </a:lnTo>
                  <a:lnTo>
                    <a:pt x="3527933" y="558927"/>
                  </a:lnTo>
                  <a:close/>
                  <a:moveTo>
                    <a:pt x="3527933" y="533527"/>
                  </a:moveTo>
                  <a:lnTo>
                    <a:pt x="3527933" y="520827"/>
                  </a:lnTo>
                  <a:lnTo>
                    <a:pt x="3527933" y="533527"/>
                  </a:lnTo>
                  <a:close/>
                  <a:moveTo>
                    <a:pt x="3527933" y="508127"/>
                  </a:moveTo>
                  <a:lnTo>
                    <a:pt x="3527933" y="495427"/>
                  </a:lnTo>
                  <a:lnTo>
                    <a:pt x="3527933" y="508127"/>
                  </a:lnTo>
                  <a:close/>
                  <a:moveTo>
                    <a:pt x="3527933" y="482727"/>
                  </a:moveTo>
                  <a:lnTo>
                    <a:pt x="3527933" y="470027"/>
                  </a:lnTo>
                  <a:lnTo>
                    <a:pt x="3527933" y="482727"/>
                  </a:lnTo>
                  <a:close/>
                  <a:moveTo>
                    <a:pt x="3527933" y="457327"/>
                  </a:moveTo>
                  <a:lnTo>
                    <a:pt x="3527933" y="444627"/>
                  </a:lnTo>
                  <a:lnTo>
                    <a:pt x="3527933" y="457327"/>
                  </a:lnTo>
                  <a:close/>
                  <a:moveTo>
                    <a:pt x="3527933" y="431927"/>
                  </a:moveTo>
                  <a:lnTo>
                    <a:pt x="3527933" y="419227"/>
                  </a:lnTo>
                  <a:lnTo>
                    <a:pt x="3527933" y="431927"/>
                  </a:lnTo>
                  <a:close/>
                  <a:moveTo>
                    <a:pt x="3527933" y="406527"/>
                  </a:moveTo>
                  <a:lnTo>
                    <a:pt x="3527933" y="393827"/>
                  </a:lnTo>
                  <a:lnTo>
                    <a:pt x="3527933" y="406527"/>
                  </a:lnTo>
                  <a:close/>
                  <a:moveTo>
                    <a:pt x="3527933" y="381127"/>
                  </a:moveTo>
                  <a:lnTo>
                    <a:pt x="3527933" y="368427"/>
                  </a:lnTo>
                  <a:lnTo>
                    <a:pt x="3527933" y="381127"/>
                  </a:lnTo>
                  <a:close/>
                  <a:moveTo>
                    <a:pt x="3527933" y="355727"/>
                  </a:moveTo>
                  <a:lnTo>
                    <a:pt x="3527933" y="343027"/>
                  </a:lnTo>
                  <a:lnTo>
                    <a:pt x="3527933" y="355727"/>
                  </a:lnTo>
                  <a:close/>
                  <a:moveTo>
                    <a:pt x="3527933" y="330327"/>
                  </a:moveTo>
                  <a:lnTo>
                    <a:pt x="3527933" y="317627"/>
                  </a:lnTo>
                  <a:lnTo>
                    <a:pt x="3527933" y="330327"/>
                  </a:lnTo>
                  <a:close/>
                  <a:moveTo>
                    <a:pt x="3527933" y="304927"/>
                  </a:moveTo>
                  <a:lnTo>
                    <a:pt x="3527933" y="292227"/>
                  </a:lnTo>
                  <a:lnTo>
                    <a:pt x="3527933" y="304927"/>
                  </a:lnTo>
                  <a:close/>
                  <a:moveTo>
                    <a:pt x="3527933" y="279527"/>
                  </a:moveTo>
                  <a:lnTo>
                    <a:pt x="3527933" y="266827"/>
                  </a:lnTo>
                  <a:lnTo>
                    <a:pt x="3527933" y="279527"/>
                  </a:lnTo>
                  <a:close/>
                  <a:moveTo>
                    <a:pt x="3527933" y="254127"/>
                  </a:moveTo>
                  <a:lnTo>
                    <a:pt x="3527933" y="241427"/>
                  </a:lnTo>
                  <a:lnTo>
                    <a:pt x="3527933" y="254127"/>
                  </a:lnTo>
                  <a:close/>
                  <a:moveTo>
                    <a:pt x="3527933" y="228727"/>
                  </a:moveTo>
                  <a:lnTo>
                    <a:pt x="3527933" y="216027"/>
                  </a:lnTo>
                  <a:lnTo>
                    <a:pt x="3527933" y="228727"/>
                  </a:lnTo>
                  <a:close/>
                  <a:moveTo>
                    <a:pt x="3527933" y="203327"/>
                  </a:moveTo>
                  <a:lnTo>
                    <a:pt x="3527933" y="190627"/>
                  </a:lnTo>
                  <a:lnTo>
                    <a:pt x="3527933" y="203327"/>
                  </a:lnTo>
                  <a:close/>
                  <a:moveTo>
                    <a:pt x="3527933" y="177927"/>
                  </a:moveTo>
                  <a:lnTo>
                    <a:pt x="3527933" y="165227"/>
                  </a:lnTo>
                  <a:lnTo>
                    <a:pt x="3527933" y="177927"/>
                  </a:lnTo>
                  <a:close/>
                  <a:moveTo>
                    <a:pt x="3527933" y="152527"/>
                  </a:moveTo>
                  <a:lnTo>
                    <a:pt x="3527933" y="139827"/>
                  </a:lnTo>
                  <a:lnTo>
                    <a:pt x="3527933" y="152527"/>
                  </a:lnTo>
                  <a:close/>
                  <a:moveTo>
                    <a:pt x="3527933" y="127127"/>
                  </a:moveTo>
                  <a:lnTo>
                    <a:pt x="3527933" y="114427"/>
                  </a:lnTo>
                  <a:lnTo>
                    <a:pt x="3527933" y="127127"/>
                  </a:lnTo>
                  <a:close/>
                  <a:moveTo>
                    <a:pt x="3527933" y="101727"/>
                  </a:moveTo>
                  <a:lnTo>
                    <a:pt x="3527933" y="89027"/>
                  </a:lnTo>
                  <a:lnTo>
                    <a:pt x="3527933" y="101727"/>
                  </a:lnTo>
                  <a:close/>
                  <a:moveTo>
                    <a:pt x="3527933" y="76327"/>
                  </a:moveTo>
                  <a:lnTo>
                    <a:pt x="3527933" y="63627"/>
                  </a:lnTo>
                  <a:lnTo>
                    <a:pt x="3527933" y="76327"/>
                  </a:lnTo>
                  <a:close/>
                  <a:moveTo>
                    <a:pt x="3527933" y="50927"/>
                  </a:moveTo>
                  <a:lnTo>
                    <a:pt x="3527933" y="38227"/>
                  </a:lnTo>
                  <a:lnTo>
                    <a:pt x="3527933" y="50927"/>
                  </a:lnTo>
                  <a:close/>
                  <a:moveTo>
                    <a:pt x="3527933" y="25527"/>
                  </a:moveTo>
                  <a:lnTo>
                    <a:pt x="3527933" y="12827"/>
                  </a:lnTo>
                  <a:lnTo>
                    <a:pt x="3527933" y="25527"/>
                  </a:lnTo>
                  <a:close/>
                  <a:moveTo>
                    <a:pt x="3521583" y="0"/>
                  </a:moveTo>
                  <a:lnTo>
                    <a:pt x="3534283" y="0"/>
                  </a:lnTo>
                  <a:lnTo>
                    <a:pt x="3534283" y="12700"/>
                  </a:lnTo>
                  <a:lnTo>
                    <a:pt x="3521583" y="12700"/>
                  </a:lnTo>
                  <a:close/>
                </a:path>
              </a:pathLst>
            </a:custGeom>
            <a:solidFill>
              <a:srgbClr val="FFFFFF"/>
            </a:solidFill>
          </p:spPr>
        </p:sp>
        <p:sp>
          <p:nvSpPr>
            <p:cNvPr name="TextBox 34" id="34"/>
            <p:cNvSpPr txBox="true"/>
            <p:nvPr/>
          </p:nvSpPr>
          <p:spPr>
            <a:xfrm>
              <a:off x="0" y="0"/>
              <a:ext cx="3695100" cy="70587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a:t>
              </a:r>
            </a:p>
          </p:txBody>
        </p:sp>
      </p:grpSp>
      <p:grpSp>
        <p:nvGrpSpPr>
          <p:cNvPr name="Group 35" id="35"/>
          <p:cNvGrpSpPr/>
          <p:nvPr/>
        </p:nvGrpSpPr>
        <p:grpSpPr>
          <a:xfrm rot="0">
            <a:off x="3783400" y="5312712"/>
            <a:ext cx="2771325" cy="11638425"/>
            <a:chOff x="0" y="0"/>
            <a:chExt cx="3695100" cy="15517900"/>
          </a:xfrm>
        </p:grpSpPr>
        <p:sp>
          <p:nvSpPr>
            <p:cNvPr name="Freeform 36" id="36"/>
            <p:cNvSpPr/>
            <p:nvPr/>
          </p:nvSpPr>
          <p:spPr>
            <a:xfrm flipH="false" flipV="false" rot="0">
              <a:off x="6350" y="6350"/>
              <a:ext cx="3682365" cy="15505176"/>
            </a:xfrm>
            <a:custGeom>
              <a:avLst/>
              <a:gdLst/>
              <a:ahLst/>
              <a:cxnLst/>
              <a:rect r="r" b="b" t="t" l="l"/>
              <a:pathLst>
                <a:path h="15505176" w="3682365">
                  <a:moveTo>
                    <a:pt x="0" y="0"/>
                  </a:moveTo>
                  <a:lnTo>
                    <a:pt x="3682365" y="0"/>
                  </a:lnTo>
                  <a:lnTo>
                    <a:pt x="3682365" y="15505176"/>
                  </a:lnTo>
                  <a:lnTo>
                    <a:pt x="0" y="15505176"/>
                  </a:lnTo>
                  <a:close/>
                </a:path>
              </a:pathLst>
            </a:custGeom>
            <a:solidFill>
              <a:srgbClr val="FFFFFF"/>
            </a:solidFill>
          </p:spPr>
        </p:sp>
        <p:sp>
          <p:nvSpPr>
            <p:cNvPr name="Freeform 37" id="37"/>
            <p:cNvSpPr/>
            <p:nvPr/>
          </p:nvSpPr>
          <p:spPr>
            <a:xfrm flipH="false" flipV="false" rot="0">
              <a:off x="-7743444" y="0"/>
              <a:ext cx="11438509" cy="15530576"/>
            </a:xfrm>
            <a:custGeom>
              <a:avLst/>
              <a:gdLst/>
              <a:ahLst/>
              <a:cxnLst/>
              <a:rect r="r" b="b" t="t" l="l"/>
              <a:pathLst>
                <a:path h="15530576" w="11438509">
                  <a:moveTo>
                    <a:pt x="7775194" y="0"/>
                  </a:moveTo>
                  <a:lnTo>
                    <a:pt x="7787894" y="0"/>
                  </a:lnTo>
                  <a:lnTo>
                    <a:pt x="7787894" y="12700"/>
                  </a:lnTo>
                  <a:lnTo>
                    <a:pt x="7775194" y="12700"/>
                  </a:lnTo>
                  <a:close/>
                  <a:moveTo>
                    <a:pt x="7800594" y="12700"/>
                  </a:moveTo>
                  <a:lnTo>
                    <a:pt x="7813294" y="12700"/>
                  </a:lnTo>
                  <a:lnTo>
                    <a:pt x="7800594" y="12700"/>
                  </a:lnTo>
                  <a:close/>
                  <a:moveTo>
                    <a:pt x="7825994" y="12700"/>
                  </a:moveTo>
                  <a:lnTo>
                    <a:pt x="7838694" y="12700"/>
                  </a:lnTo>
                  <a:lnTo>
                    <a:pt x="7825994" y="12700"/>
                  </a:lnTo>
                  <a:close/>
                  <a:moveTo>
                    <a:pt x="7851394" y="12700"/>
                  </a:moveTo>
                  <a:lnTo>
                    <a:pt x="7864094" y="12700"/>
                  </a:lnTo>
                  <a:lnTo>
                    <a:pt x="7851394" y="12700"/>
                  </a:lnTo>
                  <a:close/>
                  <a:moveTo>
                    <a:pt x="7876794" y="12700"/>
                  </a:moveTo>
                  <a:lnTo>
                    <a:pt x="7889494" y="12700"/>
                  </a:lnTo>
                  <a:lnTo>
                    <a:pt x="7876794" y="12700"/>
                  </a:lnTo>
                  <a:close/>
                  <a:moveTo>
                    <a:pt x="7902194" y="12700"/>
                  </a:moveTo>
                  <a:lnTo>
                    <a:pt x="7914894" y="12700"/>
                  </a:lnTo>
                  <a:lnTo>
                    <a:pt x="7902194" y="12700"/>
                  </a:lnTo>
                  <a:close/>
                  <a:moveTo>
                    <a:pt x="7927594" y="12700"/>
                  </a:moveTo>
                  <a:lnTo>
                    <a:pt x="7940294" y="12700"/>
                  </a:lnTo>
                  <a:lnTo>
                    <a:pt x="7927594" y="12700"/>
                  </a:lnTo>
                  <a:close/>
                  <a:moveTo>
                    <a:pt x="7952994" y="12700"/>
                  </a:moveTo>
                  <a:lnTo>
                    <a:pt x="7965694" y="12700"/>
                  </a:lnTo>
                  <a:lnTo>
                    <a:pt x="7952994" y="12700"/>
                  </a:lnTo>
                  <a:close/>
                  <a:moveTo>
                    <a:pt x="7978394" y="12700"/>
                  </a:moveTo>
                  <a:lnTo>
                    <a:pt x="7991094" y="12700"/>
                  </a:lnTo>
                  <a:lnTo>
                    <a:pt x="7978394" y="12700"/>
                  </a:lnTo>
                  <a:close/>
                  <a:moveTo>
                    <a:pt x="8003794" y="12700"/>
                  </a:moveTo>
                  <a:lnTo>
                    <a:pt x="8016494" y="12700"/>
                  </a:lnTo>
                  <a:lnTo>
                    <a:pt x="8003794" y="12700"/>
                  </a:lnTo>
                  <a:close/>
                  <a:moveTo>
                    <a:pt x="8029194" y="12700"/>
                  </a:moveTo>
                  <a:lnTo>
                    <a:pt x="8041894" y="12700"/>
                  </a:lnTo>
                  <a:lnTo>
                    <a:pt x="8029194" y="12700"/>
                  </a:lnTo>
                  <a:close/>
                  <a:moveTo>
                    <a:pt x="8054594" y="12700"/>
                  </a:moveTo>
                  <a:lnTo>
                    <a:pt x="8067294" y="12700"/>
                  </a:lnTo>
                  <a:lnTo>
                    <a:pt x="8054594" y="12700"/>
                  </a:lnTo>
                  <a:close/>
                  <a:moveTo>
                    <a:pt x="8079994" y="12700"/>
                  </a:moveTo>
                  <a:lnTo>
                    <a:pt x="8092694" y="12700"/>
                  </a:lnTo>
                  <a:lnTo>
                    <a:pt x="8079994" y="12700"/>
                  </a:lnTo>
                  <a:close/>
                  <a:moveTo>
                    <a:pt x="8105394" y="12700"/>
                  </a:moveTo>
                  <a:lnTo>
                    <a:pt x="8118094" y="12700"/>
                  </a:lnTo>
                  <a:lnTo>
                    <a:pt x="8105394" y="12700"/>
                  </a:lnTo>
                  <a:close/>
                  <a:moveTo>
                    <a:pt x="8130794" y="12700"/>
                  </a:moveTo>
                  <a:lnTo>
                    <a:pt x="8143494" y="12700"/>
                  </a:lnTo>
                  <a:lnTo>
                    <a:pt x="8130794" y="12700"/>
                  </a:lnTo>
                  <a:close/>
                  <a:moveTo>
                    <a:pt x="8156194" y="12700"/>
                  </a:moveTo>
                  <a:lnTo>
                    <a:pt x="8168894" y="12700"/>
                  </a:lnTo>
                  <a:lnTo>
                    <a:pt x="8156194" y="12700"/>
                  </a:lnTo>
                  <a:close/>
                  <a:moveTo>
                    <a:pt x="8181594" y="12700"/>
                  </a:moveTo>
                  <a:lnTo>
                    <a:pt x="8194294" y="12700"/>
                  </a:lnTo>
                  <a:lnTo>
                    <a:pt x="8181594" y="12700"/>
                  </a:lnTo>
                  <a:close/>
                  <a:moveTo>
                    <a:pt x="8206994" y="12700"/>
                  </a:moveTo>
                  <a:lnTo>
                    <a:pt x="8219694" y="12700"/>
                  </a:lnTo>
                  <a:lnTo>
                    <a:pt x="8206994" y="12700"/>
                  </a:lnTo>
                  <a:close/>
                  <a:moveTo>
                    <a:pt x="8232394" y="12700"/>
                  </a:moveTo>
                  <a:lnTo>
                    <a:pt x="8245094" y="12700"/>
                  </a:lnTo>
                  <a:lnTo>
                    <a:pt x="8232394" y="12700"/>
                  </a:lnTo>
                  <a:close/>
                  <a:moveTo>
                    <a:pt x="8257794" y="12700"/>
                  </a:moveTo>
                  <a:lnTo>
                    <a:pt x="8270494" y="12700"/>
                  </a:lnTo>
                  <a:lnTo>
                    <a:pt x="8257794" y="12700"/>
                  </a:lnTo>
                  <a:close/>
                  <a:moveTo>
                    <a:pt x="8283194" y="12700"/>
                  </a:moveTo>
                  <a:lnTo>
                    <a:pt x="8295894" y="12700"/>
                  </a:lnTo>
                  <a:lnTo>
                    <a:pt x="8283194" y="12700"/>
                  </a:lnTo>
                  <a:close/>
                  <a:moveTo>
                    <a:pt x="8308594" y="12700"/>
                  </a:moveTo>
                  <a:lnTo>
                    <a:pt x="8321294" y="12700"/>
                  </a:lnTo>
                  <a:lnTo>
                    <a:pt x="8308594" y="12700"/>
                  </a:lnTo>
                  <a:close/>
                  <a:moveTo>
                    <a:pt x="8333994" y="12700"/>
                  </a:moveTo>
                  <a:lnTo>
                    <a:pt x="8346694" y="12700"/>
                  </a:lnTo>
                  <a:lnTo>
                    <a:pt x="8333994" y="12700"/>
                  </a:lnTo>
                  <a:close/>
                  <a:moveTo>
                    <a:pt x="8359394" y="12700"/>
                  </a:moveTo>
                  <a:lnTo>
                    <a:pt x="8372094" y="12700"/>
                  </a:lnTo>
                  <a:lnTo>
                    <a:pt x="8359394" y="12700"/>
                  </a:lnTo>
                  <a:close/>
                  <a:moveTo>
                    <a:pt x="8384794" y="12700"/>
                  </a:moveTo>
                  <a:lnTo>
                    <a:pt x="8397494" y="12700"/>
                  </a:lnTo>
                  <a:lnTo>
                    <a:pt x="8384794" y="12700"/>
                  </a:lnTo>
                  <a:close/>
                  <a:moveTo>
                    <a:pt x="8410194" y="12700"/>
                  </a:moveTo>
                  <a:lnTo>
                    <a:pt x="8422894" y="12700"/>
                  </a:lnTo>
                  <a:lnTo>
                    <a:pt x="8410194" y="12700"/>
                  </a:lnTo>
                  <a:close/>
                  <a:moveTo>
                    <a:pt x="8435594" y="12700"/>
                  </a:moveTo>
                  <a:lnTo>
                    <a:pt x="8448294" y="12700"/>
                  </a:lnTo>
                  <a:lnTo>
                    <a:pt x="8435594" y="12700"/>
                  </a:lnTo>
                  <a:close/>
                  <a:moveTo>
                    <a:pt x="8460994" y="12700"/>
                  </a:moveTo>
                  <a:lnTo>
                    <a:pt x="8473694" y="12700"/>
                  </a:lnTo>
                  <a:lnTo>
                    <a:pt x="8460994" y="12700"/>
                  </a:lnTo>
                  <a:close/>
                  <a:moveTo>
                    <a:pt x="8486394" y="12700"/>
                  </a:moveTo>
                  <a:lnTo>
                    <a:pt x="8499094" y="12700"/>
                  </a:lnTo>
                  <a:lnTo>
                    <a:pt x="8486394" y="12700"/>
                  </a:lnTo>
                  <a:close/>
                  <a:moveTo>
                    <a:pt x="8511794" y="12700"/>
                  </a:moveTo>
                  <a:lnTo>
                    <a:pt x="8524494" y="12700"/>
                  </a:lnTo>
                  <a:lnTo>
                    <a:pt x="8511794" y="12700"/>
                  </a:lnTo>
                  <a:close/>
                  <a:moveTo>
                    <a:pt x="8537194" y="12700"/>
                  </a:moveTo>
                  <a:lnTo>
                    <a:pt x="8549894" y="12700"/>
                  </a:lnTo>
                  <a:lnTo>
                    <a:pt x="8537194" y="12700"/>
                  </a:lnTo>
                  <a:close/>
                  <a:moveTo>
                    <a:pt x="8562594" y="12700"/>
                  </a:moveTo>
                  <a:lnTo>
                    <a:pt x="8575294" y="12700"/>
                  </a:lnTo>
                  <a:lnTo>
                    <a:pt x="8562594" y="12700"/>
                  </a:lnTo>
                  <a:close/>
                  <a:moveTo>
                    <a:pt x="8587994" y="12700"/>
                  </a:moveTo>
                  <a:lnTo>
                    <a:pt x="8600694" y="12700"/>
                  </a:lnTo>
                  <a:lnTo>
                    <a:pt x="8587994" y="12700"/>
                  </a:lnTo>
                  <a:close/>
                  <a:moveTo>
                    <a:pt x="8613394" y="12700"/>
                  </a:moveTo>
                  <a:lnTo>
                    <a:pt x="8626094" y="12700"/>
                  </a:lnTo>
                  <a:lnTo>
                    <a:pt x="8613394" y="12700"/>
                  </a:lnTo>
                  <a:close/>
                  <a:moveTo>
                    <a:pt x="8638794" y="12700"/>
                  </a:moveTo>
                  <a:lnTo>
                    <a:pt x="8651494" y="12700"/>
                  </a:lnTo>
                  <a:lnTo>
                    <a:pt x="8638794" y="12700"/>
                  </a:lnTo>
                  <a:close/>
                  <a:moveTo>
                    <a:pt x="8664194" y="12700"/>
                  </a:moveTo>
                  <a:lnTo>
                    <a:pt x="8676894" y="12700"/>
                  </a:lnTo>
                  <a:lnTo>
                    <a:pt x="8664194" y="12700"/>
                  </a:lnTo>
                  <a:close/>
                  <a:moveTo>
                    <a:pt x="8689594" y="12700"/>
                  </a:moveTo>
                  <a:lnTo>
                    <a:pt x="8702294" y="12700"/>
                  </a:lnTo>
                  <a:lnTo>
                    <a:pt x="8689594" y="12700"/>
                  </a:lnTo>
                  <a:close/>
                  <a:moveTo>
                    <a:pt x="8714994" y="12700"/>
                  </a:moveTo>
                  <a:lnTo>
                    <a:pt x="8727694" y="12700"/>
                  </a:lnTo>
                  <a:lnTo>
                    <a:pt x="8714994" y="12700"/>
                  </a:lnTo>
                  <a:close/>
                  <a:moveTo>
                    <a:pt x="8740394" y="12700"/>
                  </a:moveTo>
                  <a:lnTo>
                    <a:pt x="8753094" y="12700"/>
                  </a:lnTo>
                  <a:lnTo>
                    <a:pt x="8740394" y="12700"/>
                  </a:lnTo>
                  <a:close/>
                  <a:moveTo>
                    <a:pt x="8765794" y="12700"/>
                  </a:moveTo>
                  <a:lnTo>
                    <a:pt x="8778494" y="12700"/>
                  </a:lnTo>
                  <a:lnTo>
                    <a:pt x="8765794" y="12700"/>
                  </a:lnTo>
                  <a:close/>
                  <a:moveTo>
                    <a:pt x="8791194" y="12700"/>
                  </a:moveTo>
                  <a:lnTo>
                    <a:pt x="8803894" y="12700"/>
                  </a:lnTo>
                  <a:lnTo>
                    <a:pt x="8791194" y="12700"/>
                  </a:lnTo>
                  <a:close/>
                  <a:moveTo>
                    <a:pt x="8816594" y="12700"/>
                  </a:moveTo>
                  <a:lnTo>
                    <a:pt x="8829294" y="12700"/>
                  </a:lnTo>
                  <a:lnTo>
                    <a:pt x="8816594" y="12700"/>
                  </a:lnTo>
                  <a:close/>
                  <a:moveTo>
                    <a:pt x="8841994" y="12700"/>
                  </a:moveTo>
                  <a:lnTo>
                    <a:pt x="8854694" y="12700"/>
                  </a:lnTo>
                  <a:lnTo>
                    <a:pt x="8841994" y="12700"/>
                  </a:lnTo>
                  <a:close/>
                  <a:moveTo>
                    <a:pt x="8867394" y="12700"/>
                  </a:moveTo>
                  <a:lnTo>
                    <a:pt x="8880094" y="12700"/>
                  </a:lnTo>
                  <a:lnTo>
                    <a:pt x="8867394" y="12700"/>
                  </a:lnTo>
                  <a:close/>
                  <a:moveTo>
                    <a:pt x="8892794" y="12700"/>
                  </a:moveTo>
                  <a:lnTo>
                    <a:pt x="8905494" y="12700"/>
                  </a:lnTo>
                  <a:lnTo>
                    <a:pt x="8892794" y="12700"/>
                  </a:lnTo>
                  <a:close/>
                  <a:moveTo>
                    <a:pt x="8918194" y="12700"/>
                  </a:moveTo>
                  <a:lnTo>
                    <a:pt x="8930894" y="12700"/>
                  </a:lnTo>
                  <a:lnTo>
                    <a:pt x="8918194" y="12700"/>
                  </a:lnTo>
                  <a:close/>
                  <a:moveTo>
                    <a:pt x="8943594" y="12700"/>
                  </a:moveTo>
                  <a:lnTo>
                    <a:pt x="8956294" y="12700"/>
                  </a:lnTo>
                  <a:lnTo>
                    <a:pt x="8943594" y="12700"/>
                  </a:lnTo>
                  <a:close/>
                  <a:moveTo>
                    <a:pt x="8968994" y="12700"/>
                  </a:moveTo>
                  <a:lnTo>
                    <a:pt x="8981694" y="12700"/>
                  </a:lnTo>
                  <a:lnTo>
                    <a:pt x="8968994" y="12700"/>
                  </a:lnTo>
                  <a:close/>
                  <a:moveTo>
                    <a:pt x="8994394" y="12700"/>
                  </a:moveTo>
                  <a:lnTo>
                    <a:pt x="9007094" y="12700"/>
                  </a:lnTo>
                  <a:lnTo>
                    <a:pt x="8994394" y="12700"/>
                  </a:lnTo>
                  <a:close/>
                  <a:moveTo>
                    <a:pt x="9019794" y="12700"/>
                  </a:moveTo>
                  <a:lnTo>
                    <a:pt x="9032494" y="12700"/>
                  </a:lnTo>
                  <a:lnTo>
                    <a:pt x="9019794" y="12700"/>
                  </a:lnTo>
                  <a:close/>
                  <a:moveTo>
                    <a:pt x="9045194" y="12700"/>
                  </a:moveTo>
                  <a:lnTo>
                    <a:pt x="9057894" y="12700"/>
                  </a:lnTo>
                  <a:lnTo>
                    <a:pt x="9045194" y="12700"/>
                  </a:lnTo>
                  <a:close/>
                  <a:moveTo>
                    <a:pt x="9070594" y="12700"/>
                  </a:moveTo>
                  <a:lnTo>
                    <a:pt x="9083294" y="12700"/>
                  </a:lnTo>
                  <a:lnTo>
                    <a:pt x="9070594" y="12700"/>
                  </a:lnTo>
                  <a:close/>
                  <a:moveTo>
                    <a:pt x="9095994" y="12700"/>
                  </a:moveTo>
                  <a:lnTo>
                    <a:pt x="9108694" y="12700"/>
                  </a:lnTo>
                  <a:lnTo>
                    <a:pt x="9095994" y="12700"/>
                  </a:lnTo>
                  <a:close/>
                  <a:moveTo>
                    <a:pt x="9121394" y="12700"/>
                  </a:moveTo>
                  <a:lnTo>
                    <a:pt x="9134094" y="12700"/>
                  </a:lnTo>
                  <a:lnTo>
                    <a:pt x="9121394" y="12700"/>
                  </a:lnTo>
                  <a:close/>
                  <a:moveTo>
                    <a:pt x="9146794" y="12700"/>
                  </a:moveTo>
                  <a:lnTo>
                    <a:pt x="9159494" y="12700"/>
                  </a:lnTo>
                  <a:lnTo>
                    <a:pt x="9146794" y="12700"/>
                  </a:lnTo>
                  <a:close/>
                  <a:moveTo>
                    <a:pt x="9172194" y="12700"/>
                  </a:moveTo>
                  <a:lnTo>
                    <a:pt x="9184894" y="12700"/>
                  </a:lnTo>
                  <a:lnTo>
                    <a:pt x="9172194" y="12700"/>
                  </a:lnTo>
                  <a:close/>
                  <a:moveTo>
                    <a:pt x="9197594" y="12700"/>
                  </a:moveTo>
                  <a:lnTo>
                    <a:pt x="9210294" y="12700"/>
                  </a:lnTo>
                  <a:lnTo>
                    <a:pt x="9197594" y="12700"/>
                  </a:lnTo>
                  <a:close/>
                  <a:moveTo>
                    <a:pt x="9222994" y="12700"/>
                  </a:moveTo>
                  <a:lnTo>
                    <a:pt x="9235694" y="12700"/>
                  </a:lnTo>
                  <a:lnTo>
                    <a:pt x="9222994" y="12700"/>
                  </a:lnTo>
                  <a:close/>
                  <a:moveTo>
                    <a:pt x="9248394" y="12700"/>
                  </a:moveTo>
                  <a:lnTo>
                    <a:pt x="9261094" y="12700"/>
                  </a:lnTo>
                  <a:lnTo>
                    <a:pt x="9248394" y="12700"/>
                  </a:lnTo>
                  <a:close/>
                  <a:moveTo>
                    <a:pt x="9273794" y="12700"/>
                  </a:moveTo>
                  <a:lnTo>
                    <a:pt x="9286494" y="12700"/>
                  </a:lnTo>
                  <a:lnTo>
                    <a:pt x="9273794" y="12700"/>
                  </a:lnTo>
                  <a:close/>
                  <a:moveTo>
                    <a:pt x="9299194" y="12700"/>
                  </a:moveTo>
                  <a:lnTo>
                    <a:pt x="9311894" y="12700"/>
                  </a:lnTo>
                  <a:lnTo>
                    <a:pt x="9299194" y="12700"/>
                  </a:lnTo>
                  <a:close/>
                  <a:moveTo>
                    <a:pt x="9324594" y="12700"/>
                  </a:moveTo>
                  <a:lnTo>
                    <a:pt x="9337294" y="12700"/>
                  </a:lnTo>
                  <a:lnTo>
                    <a:pt x="9324594" y="12700"/>
                  </a:lnTo>
                  <a:close/>
                  <a:moveTo>
                    <a:pt x="9349994" y="12700"/>
                  </a:moveTo>
                  <a:lnTo>
                    <a:pt x="9362694" y="12700"/>
                  </a:lnTo>
                  <a:lnTo>
                    <a:pt x="9349994" y="12700"/>
                  </a:lnTo>
                  <a:close/>
                  <a:moveTo>
                    <a:pt x="9375394" y="12700"/>
                  </a:moveTo>
                  <a:lnTo>
                    <a:pt x="9388094" y="12700"/>
                  </a:lnTo>
                  <a:lnTo>
                    <a:pt x="9375394" y="12700"/>
                  </a:lnTo>
                  <a:close/>
                  <a:moveTo>
                    <a:pt x="9400794" y="12700"/>
                  </a:moveTo>
                  <a:lnTo>
                    <a:pt x="9413494" y="12700"/>
                  </a:lnTo>
                  <a:lnTo>
                    <a:pt x="9400794" y="12700"/>
                  </a:lnTo>
                  <a:close/>
                  <a:moveTo>
                    <a:pt x="9426194" y="12700"/>
                  </a:moveTo>
                  <a:lnTo>
                    <a:pt x="9438894" y="12700"/>
                  </a:lnTo>
                  <a:lnTo>
                    <a:pt x="9426194" y="12700"/>
                  </a:lnTo>
                  <a:close/>
                  <a:moveTo>
                    <a:pt x="9451594" y="12700"/>
                  </a:moveTo>
                  <a:lnTo>
                    <a:pt x="9464294" y="12700"/>
                  </a:lnTo>
                  <a:lnTo>
                    <a:pt x="9451594" y="12700"/>
                  </a:lnTo>
                  <a:close/>
                  <a:moveTo>
                    <a:pt x="9476994" y="12700"/>
                  </a:moveTo>
                  <a:lnTo>
                    <a:pt x="9489694" y="12700"/>
                  </a:lnTo>
                  <a:lnTo>
                    <a:pt x="9476994" y="12700"/>
                  </a:lnTo>
                  <a:close/>
                  <a:moveTo>
                    <a:pt x="9502394" y="12700"/>
                  </a:moveTo>
                  <a:lnTo>
                    <a:pt x="9515094" y="12700"/>
                  </a:lnTo>
                  <a:lnTo>
                    <a:pt x="9502394" y="12700"/>
                  </a:lnTo>
                  <a:close/>
                  <a:moveTo>
                    <a:pt x="9527794" y="12700"/>
                  </a:moveTo>
                  <a:lnTo>
                    <a:pt x="9540494" y="12700"/>
                  </a:lnTo>
                  <a:lnTo>
                    <a:pt x="9527794" y="12700"/>
                  </a:lnTo>
                  <a:close/>
                  <a:moveTo>
                    <a:pt x="9553194" y="12700"/>
                  </a:moveTo>
                  <a:lnTo>
                    <a:pt x="9565894" y="12700"/>
                  </a:lnTo>
                  <a:lnTo>
                    <a:pt x="9553194" y="12700"/>
                  </a:lnTo>
                  <a:close/>
                  <a:moveTo>
                    <a:pt x="9578594" y="12700"/>
                  </a:moveTo>
                  <a:lnTo>
                    <a:pt x="9591294" y="12700"/>
                  </a:lnTo>
                  <a:lnTo>
                    <a:pt x="9578594" y="12700"/>
                  </a:lnTo>
                  <a:close/>
                  <a:moveTo>
                    <a:pt x="9603994" y="12700"/>
                  </a:moveTo>
                  <a:lnTo>
                    <a:pt x="9616694" y="12700"/>
                  </a:lnTo>
                  <a:lnTo>
                    <a:pt x="9603994" y="12700"/>
                  </a:lnTo>
                  <a:close/>
                  <a:moveTo>
                    <a:pt x="9629394" y="12700"/>
                  </a:moveTo>
                  <a:lnTo>
                    <a:pt x="9642094" y="12700"/>
                  </a:lnTo>
                  <a:lnTo>
                    <a:pt x="9629394" y="12700"/>
                  </a:lnTo>
                  <a:close/>
                  <a:moveTo>
                    <a:pt x="9654794" y="12700"/>
                  </a:moveTo>
                  <a:lnTo>
                    <a:pt x="9667494" y="12700"/>
                  </a:lnTo>
                  <a:lnTo>
                    <a:pt x="9654794" y="12700"/>
                  </a:lnTo>
                  <a:close/>
                  <a:moveTo>
                    <a:pt x="9680194" y="12700"/>
                  </a:moveTo>
                  <a:lnTo>
                    <a:pt x="9692894" y="12700"/>
                  </a:lnTo>
                  <a:lnTo>
                    <a:pt x="9680194" y="12700"/>
                  </a:lnTo>
                  <a:close/>
                  <a:moveTo>
                    <a:pt x="9705594" y="12700"/>
                  </a:moveTo>
                  <a:lnTo>
                    <a:pt x="9718294" y="12700"/>
                  </a:lnTo>
                  <a:lnTo>
                    <a:pt x="9705594" y="12700"/>
                  </a:lnTo>
                  <a:close/>
                  <a:moveTo>
                    <a:pt x="9730994" y="12700"/>
                  </a:moveTo>
                  <a:lnTo>
                    <a:pt x="9743694" y="12700"/>
                  </a:lnTo>
                  <a:lnTo>
                    <a:pt x="9730994" y="12700"/>
                  </a:lnTo>
                  <a:close/>
                  <a:moveTo>
                    <a:pt x="9756394" y="12700"/>
                  </a:moveTo>
                  <a:lnTo>
                    <a:pt x="9769094" y="12700"/>
                  </a:lnTo>
                  <a:lnTo>
                    <a:pt x="9756394" y="12700"/>
                  </a:lnTo>
                  <a:close/>
                  <a:moveTo>
                    <a:pt x="9781794" y="12700"/>
                  </a:moveTo>
                  <a:lnTo>
                    <a:pt x="9794494" y="12700"/>
                  </a:lnTo>
                  <a:lnTo>
                    <a:pt x="9781794" y="12700"/>
                  </a:lnTo>
                  <a:close/>
                  <a:moveTo>
                    <a:pt x="9807194" y="12700"/>
                  </a:moveTo>
                  <a:lnTo>
                    <a:pt x="9819894" y="12700"/>
                  </a:lnTo>
                  <a:lnTo>
                    <a:pt x="9807194" y="12700"/>
                  </a:lnTo>
                  <a:close/>
                  <a:moveTo>
                    <a:pt x="9832594" y="12700"/>
                  </a:moveTo>
                  <a:lnTo>
                    <a:pt x="9845294" y="12700"/>
                  </a:lnTo>
                  <a:lnTo>
                    <a:pt x="9832594" y="12700"/>
                  </a:lnTo>
                  <a:close/>
                  <a:moveTo>
                    <a:pt x="9857994" y="12700"/>
                  </a:moveTo>
                  <a:lnTo>
                    <a:pt x="9870694" y="12700"/>
                  </a:lnTo>
                  <a:lnTo>
                    <a:pt x="9857994" y="12700"/>
                  </a:lnTo>
                  <a:close/>
                  <a:moveTo>
                    <a:pt x="9883394" y="12700"/>
                  </a:moveTo>
                  <a:lnTo>
                    <a:pt x="9896094" y="12700"/>
                  </a:lnTo>
                  <a:lnTo>
                    <a:pt x="9883394" y="12700"/>
                  </a:lnTo>
                  <a:close/>
                  <a:moveTo>
                    <a:pt x="9908794" y="12700"/>
                  </a:moveTo>
                  <a:lnTo>
                    <a:pt x="9921494" y="12700"/>
                  </a:lnTo>
                  <a:lnTo>
                    <a:pt x="9908794" y="12700"/>
                  </a:lnTo>
                  <a:close/>
                  <a:moveTo>
                    <a:pt x="9934194" y="12700"/>
                  </a:moveTo>
                  <a:lnTo>
                    <a:pt x="9946894" y="12700"/>
                  </a:lnTo>
                  <a:lnTo>
                    <a:pt x="9934194" y="12700"/>
                  </a:lnTo>
                  <a:close/>
                  <a:moveTo>
                    <a:pt x="9959594" y="12700"/>
                  </a:moveTo>
                  <a:lnTo>
                    <a:pt x="9972294" y="12700"/>
                  </a:lnTo>
                  <a:lnTo>
                    <a:pt x="9959594" y="12700"/>
                  </a:lnTo>
                  <a:close/>
                  <a:moveTo>
                    <a:pt x="9984994" y="12700"/>
                  </a:moveTo>
                  <a:lnTo>
                    <a:pt x="9997694" y="12700"/>
                  </a:lnTo>
                  <a:lnTo>
                    <a:pt x="9984994" y="12700"/>
                  </a:lnTo>
                  <a:close/>
                  <a:moveTo>
                    <a:pt x="10010394" y="12700"/>
                  </a:moveTo>
                  <a:lnTo>
                    <a:pt x="10023094" y="12700"/>
                  </a:lnTo>
                  <a:lnTo>
                    <a:pt x="10010394" y="12700"/>
                  </a:lnTo>
                  <a:close/>
                  <a:moveTo>
                    <a:pt x="10035794" y="12700"/>
                  </a:moveTo>
                  <a:lnTo>
                    <a:pt x="10048494" y="12700"/>
                  </a:lnTo>
                  <a:lnTo>
                    <a:pt x="10035794" y="12700"/>
                  </a:lnTo>
                  <a:close/>
                  <a:moveTo>
                    <a:pt x="10061194" y="12700"/>
                  </a:moveTo>
                  <a:lnTo>
                    <a:pt x="10073894" y="12700"/>
                  </a:lnTo>
                  <a:lnTo>
                    <a:pt x="10061194" y="12700"/>
                  </a:lnTo>
                  <a:close/>
                  <a:moveTo>
                    <a:pt x="10086594" y="12700"/>
                  </a:moveTo>
                  <a:lnTo>
                    <a:pt x="10099294" y="12700"/>
                  </a:lnTo>
                  <a:lnTo>
                    <a:pt x="10086594" y="12700"/>
                  </a:lnTo>
                  <a:close/>
                  <a:moveTo>
                    <a:pt x="10111994" y="12700"/>
                  </a:moveTo>
                  <a:lnTo>
                    <a:pt x="10124694" y="12700"/>
                  </a:lnTo>
                  <a:lnTo>
                    <a:pt x="10111994" y="12700"/>
                  </a:lnTo>
                  <a:close/>
                  <a:moveTo>
                    <a:pt x="10137394" y="12700"/>
                  </a:moveTo>
                  <a:lnTo>
                    <a:pt x="10150094" y="12700"/>
                  </a:lnTo>
                  <a:lnTo>
                    <a:pt x="10137394" y="12700"/>
                  </a:lnTo>
                  <a:close/>
                  <a:moveTo>
                    <a:pt x="10162794" y="12700"/>
                  </a:moveTo>
                  <a:lnTo>
                    <a:pt x="10175494" y="12700"/>
                  </a:lnTo>
                  <a:lnTo>
                    <a:pt x="10162794" y="12700"/>
                  </a:lnTo>
                  <a:close/>
                  <a:moveTo>
                    <a:pt x="10188194" y="12700"/>
                  </a:moveTo>
                  <a:lnTo>
                    <a:pt x="10200894" y="12700"/>
                  </a:lnTo>
                  <a:lnTo>
                    <a:pt x="10188194" y="12700"/>
                  </a:lnTo>
                  <a:close/>
                  <a:moveTo>
                    <a:pt x="10213594" y="12700"/>
                  </a:moveTo>
                  <a:lnTo>
                    <a:pt x="10226294" y="12700"/>
                  </a:lnTo>
                  <a:lnTo>
                    <a:pt x="10213594" y="12700"/>
                  </a:lnTo>
                  <a:close/>
                  <a:moveTo>
                    <a:pt x="10238994" y="12700"/>
                  </a:moveTo>
                  <a:lnTo>
                    <a:pt x="10251694" y="12700"/>
                  </a:lnTo>
                  <a:lnTo>
                    <a:pt x="10238994" y="12700"/>
                  </a:lnTo>
                  <a:close/>
                  <a:moveTo>
                    <a:pt x="10264394" y="12700"/>
                  </a:moveTo>
                  <a:lnTo>
                    <a:pt x="10277094" y="12700"/>
                  </a:lnTo>
                  <a:lnTo>
                    <a:pt x="10264394" y="12700"/>
                  </a:lnTo>
                  <a:close/>
                  <a:moveTo>
                    <a:pt x="10289794" y="12700"/>
                  </a:moveTo>
                  <a:lnTo>
                    <a:pt x="10302494" y="12700"/>
                  </a:lnTo>
                  <a:lnTo>
                    <a:pt x="10289794" y="12700"/>
                  </a:lnTo>
                  <a:close/>
                  <a:moveTo>
                    <a:pt x="10315194" y="12700"/>
                  </a:moveTo>
                  <a:lnTo>
                    <a:pt x="10327894" y="12700"/>
                  </a:lnTo>
                  <a:lnTo>
                    <a:pt x="10315194" y="12700"/>
                  </a:lnTo>
                  <a:close/>
                  <a:moveTo>
                    <a:pt x="10340594" y="12700"/>
                  </a:moveTo>
                  <a:lnTo>
                    <a:pt x="10353294" y="12700"/>
                  </a:lnTo>
                  <a:lnTo>
                    <a:pt x="10340594" y="12700"/>
                  </a:lnTo>
                  <a:close/>
                  <a:moveTo>
                    <a:pt x="10365994" y="12700"/>
                  </a:moveTo>
                  <a:lnTo>
                    <a:pt x="10378694" y="12700"/>
                  </a:lnTo>
                  <a:lnTo>
                    <a:pt x="10365994" y="12700"/>
                  </a:lnTo>
                  <a:close/>
                  <a:moveTo>
                    <a:pt x="10391394" y="12700"/>
                  </a:moveTo>
                  <a:lnTo>
                    <a:pt x="10404094" y="12700"/>
                  </a:lnTo>
                  <a:lnTo>
                    <a:pt x="10391394" y="12700"/>
                  </a:lnTo>
                  <a:close/>
                  <a:moveTo>
                    <a:pt x="10416794" y="12700"/>
                  </a:moveTo>
                  <a:lnTo>
                    <a:pt x="10429494" y="12700"/>
                  </a:lnTo>
                  <a:lnTo>
                    <a:pt x="10416794" y="12700"/>
                  </a:lnTo>
                  <a:close/>
                  <a:moveTo>
                    <a:pt x="10442194" y="12700"/>
                  </a:moveTo>
                  <a:lnTo>
                    <a:pt x="10454894" y="12700"/>
                  </a:lnTo>
                  <a:lnTo>
                    <a:pt x="10442194" y="12700"/>
                  </a:lnTo>
                  <a:close/>
                  <a:moveTo>
                    <a:pt x="10467594" y="12700"/>
                  </a:moveTo>
                  <a:lnTo>
                    <a:pt x="10480294" y="12700"/>
                  </a:lnTo>
                  <a:lnTo>
                    <a:pt x="10467594" y="12700"/>
                  </a:lnTo>
                  <a:close/>
                  <a:moveTo>
                    <a:pt x="10492994" y="12700"/>
                  </a:moveTo>
                  <a:lnTo>
                    <a:pt x="10505694" y="12700"/>
                  </a:lnTo>
                  <a:lnTo>
                    <a:pt x="10492994" y="12700"/>
                  </a:lnTo>
                  <a:close/>
                  <a:moveTo>
                    <a:pt x="10518394" y="12700"/>
                  </a:moveTo>
                  <a:lnTo>
                    <a:pt x="10531094" y="12700"/>
                  </a:lnTo>
                  <a:lnTo>
                    <a:pt x="10518394" y="12700"/>
                  </a:lnTo>
                  <a:close/>
                  <a:moveTo>
                    <a:pt x="10543794" y="12700"/>
                  </a:moveTo>
                  <a:lnTo>
                    <a:pt x="10556494" y="12700"/>
                  </a:lnTo>
                  <a:lnTo>
                    <a:pt x="10543794" y="12700"/>
                  </a:lnTo>
                  <a:close/>
                  <a:moveTo>
                    <a:pt x="10569194" y="12700"/>
                  </a:moveTo>
                  <a:lnTo>
                    <a:pt x="10581894" y="12700"/>
                  </a:lnTo>
                  <a:lnTo>
                    <a:pt x="10569194" y="12700"/>
                  </a:lnTo>
                  <a:close/>
                  <a:moveTo>
                    <a:pt x="10594594" y="12700"/>
                  </a:moveTo>
                  <a:lnTo>
                    <a:pt x="10607294" y="12700"/>
                  </a:lnTo>
                  <a:lnTo>
                    <a:pt x="10594594" y="12700"/>
                  </a:lnTo>
                  <a:close/>
                  <a:moveTo>
                    <a:pt x="10619994" y="12700"/>
                  </a:moveTo>
                  <a:lnTo>
                    <a:pt x="10632694" y="12700"/>
                  </a:lnTo>
                  <a:lnTo>
                    <a:pt x="10619994" y="12700"/>
                  </a:lnTo>
                  <a:close/>
                  <a:moveTo>
                    <a:pt x="10645394" y="12700"/>
                  </a:moveTo>
                  <a:lnTo>
                    <a:pt x="10658094" y="12700"/>
                  </a:lnTo>
                  <a:lnTo>
                    <a:pt x="10645394" y="12700"/>
                  </a:lnTo>
                  <a:close/>
                  <a:moveTo>
                    <a:pt x="10670794" y="12700"/>
                  </a:moveTo>
                  <a:lnTo>
                    <a:pt x="10683494" y="12700"/>
                  </a:lnTo>
                  <a:lnTo>
                    <a:pt x="10670794" y="12700"/>
                  </a:lnTo>
                  <a:close/>
                  <a:moveTo>
                    <a:pt x="10696194" y="12700"/>
                  </a:moveTo>
                  <a:lnTo>
                    <a:pt x="10708894" y="12700"/>
                  </a:lnTo>
                  <a:lnTo>
                    <a:pt x="10696194" y="12700"/>
                  </a:lnTo>
                  <a:close/>
                  <a:moveTo>
                    <a:pt x="10721594" y="12700"/>
                  </a:moveTo>
                  <a:lnTo>
                    <a:pt x="10734294" y="12700"/>
                  </a:lnTo>
                  <a:lnTo>
                    <a:pt x="10721594" y="12700"/>
                  </a:lnTo>
                  <a:close/>
                  <a:moveTo>
                    <a:pt x="10746994" y="12700"/>
                  </a:moveTo>
                  <a:lnTo>
                    <a:pt x="10759694" y="12700"/>
                  </a:lnTo>
                  <a:lnTo>
                    <a:pt x="10746994" y="12700"/>
                  </a:lnTo>
                  <a:close/>
                  <a:moveTo>
                    <a:pt x="10772394" y="12700"/>
                  </a:moveTo>
                  <a:lnTo>
                    <a:pt x="10785094" y="12700"/>
                  </a:lnTo>
                  <a:lnTo>
                    <a:pt x="10772394" y="12700"/>
                  </a:lnTo>
                  <a:close/>
                  <a:moveTo>
                    <a:pt x="10797794" y="12700"/>
                  </a:moveTo>
                  <a:lnTo>
                    <a:pt x="10810494" y="12700"/>
                  </a:lnTo>
                  <a:lnTo>
                    <a:pt x="10797794" y="12700"/>
                  </a:lnTo>
                  <a:close/>
                  <a:moveTo>
                    <a:pt x="10823194" y="12700"/>
                  </a:moveTo>
                  <a:lnTo>
                    <a:pt x="10835894" y="12700"/>
                  </a:lnTo>
                  <a:lnTo>
                    <a:pt x="10823194" y="12700"/>
                  </a:lnTo>
                  <a:close/>
                  <a:moveTo>
                    <a:pt x="10848594" y="12700"/>
                  </a:moveTo>
                  <a:lnTo>
                    <a:pt x="10861294" y="12700"/>
                  </a:lnTo>
                  <a:lnTo>
                    <a:pt x="10848594" y="12700"/>
                  </a:lnTo>
                  <a:close/>
                  <a:moveTo>
                    <a:pt x="10873994" y="12700"/>
                  </a:moveTo>
                  <a:lnTo>
                    <a:pt x="10886694" y="12700"/>
                  </a:lnTo>
                  <a:lnTo>
                    <a:pt x="10873994" y="12700"/>
                  </a:lnTo>
                  <a:close/>
                  <a:moveTo>
                    <a:pt x="10899394" y="12700"/>
                  </a:moveTo>
                  <a:lnTo>
                    <a:pt x="10912094" y="12700"/>
                  </a:lnTo>
                  <a:lnTo>
                    <a:pt x="10899394" y="12700"/>
                  </a:lnTo>
                  <a:close/>
                  <a:moveTo>
                    <a:pt x="10924794" y="12700"/>
                  </a:moveTo>
                  <a:lnTo>
                    <a:pt x="10937494" y="12700"/>
                  </a:lnTo>
                  <a:lnTo>
                    <a:pt x="10924794" y="12700"/>
                  </a:lnTo>
                  <a:close/>
                  <a:moveTo>
                    <a:pt x="10950194" y="12700"/>
                  </a:moveTo>
                  <a:lnTo>
                    <a:pt x="10962894" y="12700"/>
                  </a:lnTo>
                  <a:lnTo>
                    <a:pt x="10950194" y="12700"/>
                  </a:lnTo>
                  <a:close/>
                  <a:moveTo>
                    <a:pt x="10975594" y="12700"/>
                  </a:moveTo>
                  <a:lnTo>
                    <a:pt x="10988294" y="12700"/>
                  </a:lnTo>
                  <a:lnTo>
                    <a:pt x="10975594" y="12700"/>
                  </a:lnTo>
                  <a:close/>
                  <a:moveTo>
                    <a:pt x="11000994" y="12700"/>
                  </a:moveTo>
                  <a:lnTo>
                    <a:pt x="11013694" y="12700"/>
                  </a:lnTo>
                  <a:lnTo>
                    <a:pt x="11000994" y="12700"/>
                  </a:lnTo>
                  <a:close/>
                  <a:moveTo>
                    <a:pt x="11026394" y="12700"/>
                  </a:moveTo>
                  <a:lnTo>
                    <a:pt x="11039094" y="12700"/>
                  </a:lnTo>
                  <a:lnTo>
                    <a:pt x="11026394" y="12700"/>
                  </a:lnTo>
                  <a:close/>
                  <a:moveTo>
                    <a:pt x="11051794" y="12700"/>
                  </a:moveTo>
                  <a:lnTo>
                    <a:pt x="11064494" y="12700"/>
                  </a:lnTo>
                  <a:lnTo>
                    <a:pt x="11051794" y="12700"/>
                  </a:lnTo>
                  <a:close/>
                  <a:moveTo>
                    <a:pt x="11077194" y="12700"/>
                  </a:moveTo>
                  <a:lnTo>
                    <a:pt x="11089894" y="12700"/>
                  </a:lnTo>
                  <a:lnTo>
                    <a:pt x="11077194" y="12700"/>
                  </a:lnTo>
                  <a:close/>
                  <a:moveTo>
                    <a:pt x="11102594" y="12700"/>
                  </a:moveTo>
                  <a:lnTo>
                    <a:pt x="11115294" y="12700"/>
                  </a:lnTo>
                  <a:lnTo>
                    <a:pt x="11102594" y="12700"/>
                  </a:lnTo>
                  <a:close/>
                  <a:moveTo>
                    <a:pt x="11127994" y="12700"/>
                  </a:moveTo>
                  <a:lnTo>
                    <a:pt x="11140694" y="12700"/>
                  </a:lnTo>
                  <a:lnTo>
                    <a:pt x="11127994" y="12700"/>
                  </a:lnTo>
                  <a:close/>
                  <a:moveTo>
                    <a:pt x="11153394" y="12700"/>
                  </a:moveTo>
                  <a:lnTo>
                    <a:pt x="11166094" y="12700"/>
                  </a:lnTo>
                  <a:lnTo>
                    <a:pt x="11153394" y="12700"/>
                  </a:lnTo>
                  <a:close/>
                  <a:moveTo>
                    <a:pt x="11178794" y="12700"/>
                  </a:moveTo>
                  <a:lnTo>
                    <a:pt x="11191494" y="12700"/>
                  </a:lnTo>
                  <a:lnTo>
                    <a:pt x="11178794" y="12700"/>
                  </a:lnTo>
                  <a:close/>
                  <a:moveTo>
                    <a:pt x="11204194" y="12700"/>
                  </a:moveTo>
                  <a:lnTo>
                    <a:pt x="11216894" y="12700"/>
                  </a:lnTo>
                  <a:lnTo>
                    <a:pt x="11204194" y="12700"/>
                  </a:lnTo>
                  <a:close/>
                  <a:moveTo>
                    <a:pt x="11229594" y="12700"/>
                  </a:moveTo>
                  <a:lnTo>
                    <a:pt x="11242294" y="12700"/>
                  </a:lnTo>
                  <a:lnTo>
                    <a:pt x="11229594" y="12700"/>
                  </a:lnTo>
                  <a:close/>
                  <a:moveTo>
                    <a:pt x="11254994" y="12700"/>
                  </a:moveTo>
                  <a:lnTo>
                    <a:pt x="11267694" y="12700"/>
                  </a:lnTo>
                  <a:lnTo>
                    <a:pt x="11254994" y="12700"/>
                  </a:lnTo>
                  <a:close/>
                  <a:moveTo>
                    <a:pt x="11280394" y="12700"/>
                  </a:moveTo>
                  <a:lnTo>
                    <a:pt x="11293094" y="12700"/>
                  </a:lnTo>
                  <a:lnTo>
                    <a:pt x="11280394" y="12700"/>
                  </a:lnTo>
                  <a:close/>
                  <a:moveTo>
                    <a:pt x="11305794" y="12700"/>
                  </a:moveTo>
                  <a:lnTo>
                    <a:pt x="11318494" y="12700"/>
                  </a:lnTo>
                  <a:lnTo>
                    <a:pt x="11305794" y="12700"/>
                  </a:lnTo>
                  <a:close/>
                  <a:moveTo>
                    <a:pt x="11331194" y="12700"/>
                  </a:moveTo>
                  <a:lnTo>
                    <a:pt x="11343894" y="12700"/>
                  </a:lnTo>
                  <a:lnTo>
                    <a:pt x="11331194" y="12700"/>
                  </a:lnTo>
                  <a:close/>
                  <a:moveTo>
                    <a:pt x="11356594" y="12700"/>
                  </a:moveTo>
                  <a:lnTo>
                    <a:pt x="11369294" y="12700"/>
                  </a:lnTo>
                  <a:lnTo>
                    <a:pt x="11356594" y="12700"/>
                  </a:lnTo>
                  <a:close/>
                  <a:moveTo>
                    <a:pt x="11381994" y="12700"/>
                  </a:moveTo>
                  <a:lnTo>
                    <a:pt x="11394694" y="12700"/>
                  </a:lnTo>
                  <a:lnTo>
                    <a:pt x="11381994" y="12700"/>
                  </a:lnTo>
                  <a:close/>
                  <a:moveTo>
                    <a:pt x="11407394" y="12700"/>
                  </a:moveTo>
                  <a:lnTo>
                    <a:pt x="11420094" y="12700"/>
                  </a:lnTo>
                  <a:lnTo>
                    <a:pt x="11407394" y="12700"/>
                  </a:lnTo>
                  <a:close/>
                  <a:moveTo>
                    <a:pt x="11438509" y="19685"/>
                  </a:moveTo>
                  <a:lnTo>
                    <a:pt x="11438509" y="32385"/>
                  </a:lnTo>
                  <a:lnTo>
                    <a:pt x="11425809" y="32385"/>
                  </a:lnTo>
                  <a:lnTo>
                    <a:pt x="11425809" y="19685"/>
                  </a:lnTo>
                  <a:close/>
                  <a:moveTo>
                    <a:pt x="11425809" y="45085"/>
                  </a:moveTo>
                  <a:lnTo>
                    <a:pt x="11425809" y="57785"/>
                  </a:lnTo>
                  <a:lnTo>
                    <a:pt x="11413109" y="57785"/>
                  </a:lnTo>
                  <a:lnTo>
                    <a:pt x="11413109" y="45085"/>
                  </a:lnTo>
                  <a:close/>
                  <a:moveTo>
                    <a:pt x="11413109" y="70485"/>
                  </a:moveTo>
                  <a:lnTo>
                    <a:pt x="11413109" y="83185"/>
                  </a:lnTo>
                  <a:lnTo>
                    <a:pt x="11400409" y="83185"/>
                  </a:lnTo>
                  <a:lnTo>
                    <a:pt x="11400409" y="70485"/>
                  </a:lnTo>
                  <a:close/>
                  <a:moveTo>
                    <a:pt x="11400409" y="95885"/>
                  </a:moveTo>
                  <a:lnTo>
                    <a:pt x="11400409" y="108585"/>
                  </a:lnTo>
                  <a:lnTo>
                    <a:pt x="11387709" y="108585"/>
                  </a:lnTo>
                  <a:lnTo>
                    <a:pt x="11387709" y="95885"/>
                  </a:lnTo>
                  <a:close/>
                  <a:moveTo>
                    <a:pt x="11387709" y="121285"/>
                  </a:moveTo>
                  <a:lnTo>
                    <a:pt x="11387709" y="133985"/>
                  </a:lnTo>
                  <a:lnTo>
                    <a:pt x="11375009" y="133985"/>
                  </a:lnTo>
                  <a:lnTo>
                    <a:pt x="11375009" y="121285"/>
                  </a:lnTo>
                  <a:close/>
                  <a:moveTo>
                    <a:pt x="11375009" y="146685"/>
                  </a:moveTo>
                  <a:lnTo>
                    <a:pt x="11375009" y="159385"/>
                  </a:lnTo>
                  <a:lnTo>
                    <a:pt x="11362309" y="159385"/>
                  </a:lnTo>
                  <a:lnTo>
                    <a:pt x="11362309" y="146685"/>
                  </a:lnTo>
                  <a:close/>
                  <a:moveTo>
                    <a:pt x="11362309" y="172085"/>
                  </a:moveTo>
                  <a:lnTo>
                    <a:pt x="11362309" y="184785"/>
                  </a:lnTo>
                  <a:lnTo>
                    <a:pt x="11349609" y="184785"/>
                  </a:lnTo>
                  <a:lnTo>
                    <a:pt x="11349609" y="172085"/>
                  </a:lnTo>
                  <a:close/>
                  <a:moveTo>
                    <a:pt x="11349609" y="197485"/>
                  </a:moveTo>
                  <a:lnTo>
                    <a:pt x="11349609" y="210185"/>
                  </a:lnTo>
                  <a:lnTo>
                    <a:pt x="11336909" y="210185"/>
                  </a:lnTo>
                  <a:lnTo>
                    <a:pt x="11336909" y="197485"/>
                  </a:lnTo>
                  <a:close/>
                  <a:moveTo>
                    <a:pt x="11336909" y="222885"/>
                  </a:moveTo>
                  <a:lnTo>
                    <a:pt x="11336909" y="235585"/>
                  </a:lnTo>
                  <a:lnTo>
                    <a:pt x="11324209" y="235585"/>
                  </a:lnTo>
                  <a:lnTo>
                    <a:pt x="11324209" y="222885"/>
                  </a:lnTo>
                  <a:close/>
                  <a:moveTo>
                    <a:pt x="11324209" y="248285"/>
                  </a:moveTo>
                  <a:lnTo>
                    <a:pt x="11324209" y="260985"/>
                  </a:lnTo>
                  <a:lnTo>
                    <a:pt x="11311509" y="260985"/>
                  </a:lnTo>
                  <a:lnTo>
                    <a:pt x="11311509" y="248285"/>
                  </a:lnTo>
                  <a:close/>
                  <a:moveTo>
                    <a:pt x="11311509" y="273685"/>
                  </a:moveTo>
                  <a:lnTo>
                    <a:pt x="11311509" y="286385"/>
                  </a:lnTo>
                  <a:lnTo>
                    <a:pt x="11298809" y="286385"/>
                  </a:lnTo>
                  <a:lnTo>
                    <a:pt x="11298809" y="273685"/>
                  </a:lnTo>
                  <a:close/>
                  <a:moveTo>
                    <a:pt x="11298809" y="299085"/>
                  </a:moveTo>
                  <a:lnTo>
                    <a:pt x="11298809" y="311785"/>
                  </a:lnTo>
                  <a:lnTo>
                    <a:pt x="11286109" y="311785"/>
                  </a:lnTo>
                  <a:lnTo>
                    <a:pt x="11286109" y="299085"/>
                  </a:lnTo>
                  <a:close/>
                  <a:moveTo>
                    <a:pt x="11286109" y="324485"/>
                  </a:moveTo>
                  <a:lnTo>
                    <a:pt x="11286109" y="337185"/>
                  </a:lnTo>
                  <a:lnTo>
                    <a:pt x="11273409" y="337185"/>
                  </a:lnTo>
                  <a:lnTo>
                    <a:pt x="11273409" y="324485"/>
                  </a:lnTo>
                  <a:close/>
                  <a:moveTo>
                    <a:pt x="11273409" y="349885"/>
                  </a:moveTo>
                  <a:lnTo>
                    <a:pt x="11273409" y="362585"/>
                  </a:lnTo>
                  <a:lnTo>
                    <a:pt x="11260709" y="362585"/>
                  </a:lnTo>
                  <a:lnTo>
                    <a:pt x="11260709" y="349885"/>
                  </a:lnTo>
                  <a:close/>
                  <a:moveTo>
                    <a:pt x="11260709" y="375285"/>
                  </a:moveTo>
                  <a:lnTo>
                    <a:pt x="11260709" y="387985"/>
                  </a:lnTo>
                  <a:lnTo>
                    <a:pt x="11248009" y="387985"/>
                  </a:lnTo>
                  <a:lnTo>
                    <a:pt x="11248009" y="375285"/>
                  </a:lnTo>
                  <a:close/>
                  <a:moveTo>
                    <a:pt x="11248009" y="400685"/>
                  </a:moveTo>
                  <a:lnTo>
                    <a:pt x="11248009" y="413385"/>
                  </a:lnTo>
                  <a:lnTo>
                    <a:pt x="11235309" y="413385"/>
                  </a:lnTo>
                  <a:lnTo>
                    <a:pt x="11235309" y="400685"/>
                  </a:lnTo>
                  <a:close/>
                  <a:moveTo>
                    <a:pt x="11235309" y="426085"/>
                  </a:moveTo>
                  <a:lnTo>
                    <a:pt x="11235309" y="438785"/>
                  </a:lnTo>
                  <a:lnTo>
                    <a:pt x="11222609" y="438785"/>
                  </a:lnTo>
                  <a:lnTo>
                    <a:pt x="11222609" y="426085"/>
                  </a:lnTo>
                  <a:close/>
                  <a:moveTo>
                    <a:pt x="11222609" y="451485"/>
                  </a:moveTo>
                  <a:lnTo>
                    <a:pt x="11222609" y="464185"/>
                  </a:lnTo>
                  <a:lnTo>
                    <a:pt x="11209909" y="464185"/>
                  </a:lnTo>
                  <a:lnTo>
                    <a:pt x="11209909" y="451485"/>
                  </a:lnTo>
                  <a:close/>
                  <a:moveTo>
                    <a:pt x="11209909" y="476885"/>
                  </a:moveTo>
                  <a:lnTo>
                    <a:pt x="11209909" y="489585"/>
                  </a:lnTo>
                  <a:lnTo>
                    <a:pt x="11197209" y="489585"/>
                  </a:lnTo>
                  <a:lnTo>
                    <a:pt x="11197209" y="476885"/>
                  </a:lnTo>
                  <a:close/>
                  <a:moveTo>
                    <a:pt x="11197209" y="502285"/>
                  </a:moveTo>
                  <a:lnTo>
                    <a:pt x="11197209" y="514985"/>
                  </a:lnTo>
                  <a:lnTo>
                    <a:pt x="11184509" y="514985"/>
                  </a:lnTo>
                  <a:lnTo>
                    <a:pt x="11184509" y="502285"/>
                  </a:lnTo>
                  <a:close/>
                  <a:moveTo>
                    <a:pt x="11184509" y="527685"/>
                  </a:moveTo>
                  <a:lnTo>
                    <a:pt x="11184509" y="540385"/>
                  </a:lnTo>
                  <a:lnTo>
                    <a:pt x="11171809" y="540385"/>
                  </a:lnTo>
                  <a:lnTo>
                    <a:pt x="11171809" y="527685"/>
                  </a:lnTo>
                  <a:close/>
                  <a:moveTo>
                    <a:pt x="11171809" y="553085"/>
                  </a:moveTo>
                  <a:lnTo>
                    <a:pt x="11171809" y="565785"/>
                  </a:lnTo>
                  <a:lnTo>
                    <a:pt x="11159109" y="565785"/>
                  </a:lnTo>
                  <a:lnTo>
                    <a:pt x="11159109" y="553085"/>
                  </a:lnTo>
                  <a:close/>
                  <a:moveTo>
                    <a:pt x="11159109" y="578485"/>
                  </a:moveTo>
                  <a:lnTo>
                    <a:pt x="11159109" y="591185"/>
                  </a:lnTo>
                  <a:lnTo>
                    <a:pt x="11146409" y="591185"/>
                  </a:lnTo>
                  <a:lnTo>
                    <a:pt x="11146409" y="578485"/>
                  </a:lnTo>
                  <a:close/>
                  <a:moveTo>
                    <a:pt x="11146409" y="603885"/>
                  </a:moveTo>
                  <a:lnTo>
                    <a:pt x="11146409" y="616585"/>
                  </a:lnTo>
                  <a:lnTo>
                    <a:pt x="11133709" y="616585"/>
                  </a:lnTo>
                  <a:lnTo>
                    <a:pt x="11133709" y="603885"/>
                  </a:lnTo>
                  <a:close/>
                  <a:moveTo>
                    <a:pt x="11133709" y="629285"/>
                  </a:moveTo>
                  <a:lnTo>
                    <a:pt x="11133709" y="641985"/>
                  </a:lnTo>
                  <a:lnTo>
                    <a:pt x="11121009" y="641985"/>
                  </a:lnTo>
                  <a:lnTo>
                    <a:pt x="11121009" y="629285"/>
                  </a:lnTo>
                  <a:close/>
                  <a:moveTo>
                    <a:pt x="11121009" y="654685"/>
                  </a:moveTo>
                  <a:lnTo>
                    <a:pt x="11121009" y="667385"/>
                  </a:lnTo>
                  <a:lnTo>
                    <a:pt x="11108309" y="667385"/>
                  </a:lnTo>
                  <a:lnTo>
                    <a:pt x="11108309" y="654685"/>
                  </a:lnTo>
                  <a:close/>
                  <a:moveTo>
                    <a:pt x="11108309" y="680085"/>
                  </a:moveTo>
                  <a:lnTo>
                    <a:pt x="11108309" y="692785"/>
                  </a:lnTo>
                  <a:lnTo>
                    <a:pt x="11095609" y="692785"/>
                  </a:lnTo>
                  <a:lnTo>
                    <a:pt x="11095609" y="680085"/>
                  </a:lnTo>
                  <a:close/>
                  <a:moveTo>
                    <a:pt x="11095609" y="705485"/>
                  </a:moveTo>
                  <a:lnTo>
                    <a:pt x="11095609" y="718185"/>
                  </a:lnTo>
                  <a:lnTo>
                    <a:pt x="11082909" y="718185"/>
                  </a:lnTo>
                  <a:lnTo>
                    <a:pt x="11082909" y="705485"/>
                  </a:lnTo>
                  <a:close/>
                  <a:moveTo>
                    <a:pt x="11082909" y="730885"/>
                  </a:moveTo>
                  <a:lnTo>
                    <a:pt x="11082909" y="743585"/>
                  </a:lnTo>
                  <a:lnTo>
                    <a:pt x="11070209" y="743585"/>
                  </a:lnTo>
                  <a:lnTo>
                    <a:pt x="11070209" y="730885"/>
                  </a:lnTo>
                  <a:close/>
                  <a:moveTo>
                    <a:pt x="11070209" y="756285"/>
                  </a:moveTo>
                  <a:lnTo>
                    <a:pt x="11070209" y="768985"/>
                  </a:lnTo>
                  <a:lnTo>
                    <a:pt x="11057509" y="768985"/>
                  </a:lnTo>
                  <a:lnTo>
                    <a:pt x="11057509" y="756285"/>
                  </a:lnTo>
                  <a:close/>
                  <a:moveTo>
                    <a:pt x="11057509" y="781685"/>
                  </a:moveTo>
                  <a:lnTo>
                    <a:pt x="11057509" y="794385"/>
                  </a:lnTo>
                  <a:lnTo>
                    <a:pt x="11044809" y="794385"/>
                  </a:lnTo>
                  <a:lnTo>
                    <a:pt x="11044809" y="781685"/>
                  </a:lnTo>
                  <a:close/>
                  <a:moveTo>
                    <a:pt x="11044809" y="807085"/>
                  </a:moveTo>
                  <a:lnTo>
                    <a:pt x="11044809" y="819785"/>
                  </a:lnTo>
                  <a:lnTo>
                    <a:pt x="11032109" y="819785"/>
                  </a:lnTo>
                  <a:lnTo>
                    <a:pt x="11032109" y="807085"/>
                  </a:lnTo>
                  <a:close/>
                  <a:moveTo>
                    <a:pt x="11032109" y="832485"/>
                  </a:moveTo>
                  <a:lnTo>
                    <a:pt x="11032109" y="845185"/>
                  </a:lnTo>
                  <a:lnTo>
                    <a:pt x="11019409" y="845185"/>
                  </a:lnTo>
                  <a:lnTo>
                    <a:pt x="11019409" y="832485"/>
                  </a:lnTo>
                  <a:close/>
                  <a:moveTo>
                    <a:pt x="11019409" y="857885"/>
                  </a:moveTo>
                  <a:lnTo>
                    <a:pt x="11019409" y="870585"/>
                  </a:lnTo>
                  <a:lnTo>
                    <a:pt x="11006709" y="870585"/>
                  </a:lnTo>
                  <a:lnTo>
                    <a:pt x="11006709" y="857885"/>
                  </a:lnTo>
                  <a:close/>
                  <a:moveTo>
                    <a:pt x="11006709" y="883285"/>
                  </a:moveTo>
                  <a:lnTo>
                    <a:pt x="11006709" y="895985"/>
                  </a:lnTo>
                  <a:lnTo>
                    <a:pt x="10994009" y="895985"/>
                  </a:lnTo>
                  <a:lnTo>
                    <a:pt x="10994009" y="883285"/>
                  </a:lnTo>
                  <a:close/>
                  <a:moveTo>
                    <a:pt x="10994009" y="908685"/>
                  </a:moveTo>
                  <a:lnTo>
                    <a:pt x="10994009" y="921385"/>
                  </a:lnTo>
                  <a:lnTo>
                    <a:pt x="10981309" y="921385"/>
                  </a:lnTo>
                  <a:lnTo>
                    <a:pt x="10981309" y="908685"/>
                  </a:lnTo>
                  <a:close/>
                  <a:moveTo>
                    <a:pt x="10981309" y="934085"/>
                  </a:moveTo>
                  <a:lnTo>
                    <a:pt x="10981309" y="946785"/>
                  </a:lnTo>
                  <a:lnTo>
                    <a:pt x="10968609" y="946785"/>
                  </a:lnTo>
                  <a:lnTo>
                    <a:pt x="10968609" y="934085"/>
                  </a:lnTo>
                  <a:close/>
                  <a:moveTo>
                    <a:pt x="10968609" y="959485"/>
                  </a:moveTo>
                  <a:lnTo>
                    <a:pt x="10968609" y="972185"/>
                  </a:lnTo>
                  <a:lnTo>
                    <a:pt x="10955909" y="972185"/>
                  </a:lnTo>
                  <a:lnTo>
                    <a:pt x="10955909" y="959485"/>
                  </a:lnTo>
                  <a:close/>
                  <a:moveTo>
                    <a:pt x="10955909" y="984885"/>
                  </a:moveTo>
                  <a:lnTo>
                    <a:pt x="10955909" y="997585"/>
                  </a:lnTo>
                  <a:lnTo>
                    <a:pt x="10943209" y="997585"/>
                  </a:lnTo>
                  <a:lnTo>
                    <a:pt x="10943209" y="984885"/>
                  </a:lnTo>
                  <a:close/>
                  <a:moveTo>
                    <a:pt x="10943209" y="1010285"/>
                  </a:moveTo>
                  <a:lnTo>
                    <a:pt x="10943209" y="1022985"/>
                  </a:lnTo>
                  <a:lnTo>
                    <a:pt x="10930509" y="1022985"/>
                  </a:lnTo>
                  <a:lnTo>
                    <a:pt x="10930509" y="1010285"/>
                  </a:lnTo>
                  <a:close/>
                  <a:moveTo>
                    <a:pt x="10930509" y="1035685"/>
                  </a:moveTo>
                  <a:lnTo>
                    <a:pt x="10930509" y="1048385"/>
                  </a:lnTo>
                  <a:lnTo>
                    <a:pt x="10917809" y="1048385"/>
                  </a:lnTo>
                  <a:lnTo>
                    <a:pt x="10917809" y="1035685"/>
                  </a:lnTo>
                  <a:close/>
                  <a:moveTo>
                    <a:pt x="10917809" y="1061085"/>
                  </a:moveTo>
                  <a:lnTo>
                    <a:pt x="10917809" y="1073785"/>
                  </a:lnTo>
                  <a:lnTo>
                    <a:pt x="10905109" y="1073785"/>
                  </a:lnTo>
                  <a:lnTo>
                    <a:pt x="10905109" y="1061085"/>
                  </a:lnTo>
                  <a:close/>
                  <a:moveTo>
                    <a:pt x="10905109" y="1086485"/>
                  </a:moveTo>
                  <a:lnTo>
                    <a:pt x="10905109" y="1099185"/>
                  </a:lnTo>
                  <a:lnTo>
                    <a:pt x="10892409" y="1099185"/>
                  </a:lnTo>
                  <a:lnTo>
                    <a:pt x="10892409" y="1086485"/>
                  </a:lnTo>
                  <a:close/>
                  <a:moveTo>
                    <a:pt x="10892409" y="1111885"/>
                  </a:moveTo>
                  <a:lnTo>
                    <a:pt x="10892409" y="1124585"/>
                  </a:lnTo>
                  <a:lnTo>
                    <a:pt x="10879709" y="1124585"/>
                  </a:lnTo>
                  <a:lnTo>
                    <a:pt x="10879709" y="1111885"/>
                  </a:lnTo>
                  <a:close/>
                  <a:moveTo>
                    <a:pt x="10879709" y="1137285"/>
                  </a:moveTo>
                  <a:lnTo>
                    <a:pt x="10879709" y="1149985"/>
                  </a:lnTo>
                  <a:lnTo>
                    <a:pt x="10867009" y="1149985"/>
                  </a:lnTo>
                  <a:lnTo>
                    <a:pt x="10867009" y="1137285"/>
                  </a:lnTo>
                  <a:close/>
                  <a:moveTo>
                    <a:pt x="10867009" y="1162685"/>
                  </a:moveTo>
                  <a:lnTo>
                    <a:pt x="10867009" y="1175385"/>
                  </a:lnTo>
                  <a:lnTo>
                    <a:pt x="10854309" y="1175385"/>
                  </a:lnTo>
                  <a:lnTo>
                    <a:pt x="10854309" y="1162685"/>
                  </a:lnTo>
                  <a:close/>
                  <a:moveTo>
                    <a:pt x="10854309" y="1188085"/>
                  </a:moveTo>
                  <a:lnTo>
                    <a:pt x="10854309" y="1200785"/>
                  </a:lnTo>
                  <a:lnTo>
                    <a:pt x="10841609" y="1200785"/>
                  </a:lnTo>
                  <a:lnTo>
                    <a:pt x="10841609" y="1188085"/>
                  </a:lnTo>
                  <a:close/>
                  <a:moveTo>
                    <a:pt x="10841609" y="1213485"/>
                  </a:moveTo>
                  <a:lnTo>
                    <a:pt x="10841609" y="1226185"/>
                  </a:lnTo>
                  <a:lnTo>
                    <a:pt x="10828909" y="1226185"/>
                  </a:lnTo>
                  <a:lnTo>
                    <a:pt x="10828909" y="1213485"/>
                  </a:lnTo>
                  <a:close/>
                  <a:moveTo>
                    <a:pt x="10828909" y="1238885"/>
                  </a:moveTo>
                  <a:lnTo>
                    <a:pt x="10828909" y="1251585"/>
                  </a:lnTo>
                  <a:lnTo>
                    <a:pt x="10816209" y="1251585"/>
                  </a:lnTo>
                  <a:lnTo>
                    <a:pt x="10816209" y="1238885"/>
                  </a:lnTo>
                  <a:close/>
                  <a:moveTo>
                    <a:pt x="10816209" y="1264285"/>
                  </a:moveTo>
                  <a:lnTo>
                    <a:pt x="10816209" y="1276985"/>
                  </a:lnTo>
                  <a:lnTo>
                    <a:pt x="10803509" y="1276985"/>
                  </a:lnTo>
                  <a:lnTo>
                    <a:pt x="10803509" y="1264285"/>
                  </a:lnTo>
                  <a:close/>
                  <a:moveTo>
                    <a:pt x="10803509" y="1289685"/>
                  </a:moveTo>
                  <a:lnTo>
                    <a:pt x="10803509" y="1302385"/>
                  </a:lnTo>
                  <a:lnTo>
                    <a:pt x="10790809" y="1302385"/>
                  </a:lnTo>
                  <a:lnTo>
                    <a:pt x="10790809" y="1289685"/>
                  </a:lnTo>
                  <a:close/>
                  <a:moveTo>
                    <a:pt x="10790809" y="1315085"/>
                  </a:moveTo>
                  <a:lnTo>
                    <a:pt x="10790809" y="1327785"/>
                  </a:lnTo>
                  <a:lnTo>
                    <a:pt x="10778109" y="1327785"/>
                  </a:lnTo>
                  <a:lnTo>
                    <a:pt x="10778109" y="1315085"/>
                  </a:lnTo>
                  <a:close/>
                  <a:moveTo>
                    <a:pt x="10778109" y="1340485"/>
                  </a:moveTo>
                  <a:lnTo>
                    <a:pt x="10778109" y="1353185"/>
                  </a:lnTo>
                  <a:lnTo>
                    <a:pt x="10765409" y="1353185"/>
                  </a:lnTo>
                  <a:lnTo>
                    <a:pt x="10765409" y="1340485"/>
                  </a:lnTo>
                  <a:close/>
                  <a:moveTo>
                    <a:pt x="10765409" y="1365885"/>
                  </a:moveTo>
                  <a:lnTo>
                    <a:pt x="10765409" y="1378585"/>
                  </a:lnTo>
                  <a:lnTo>
                    <a:pt x="10752709" y="1378585"/>
                  </a:lnTo>
                  <a:lnTo>
                    <a:pt x="10752709" y="1365885"/>
                  </a:lnTo>
                  <a:close/>
                  <a:moveTo>
                    <a:pt x="10752709" y="1391285"/>
                  </a:moveTo>
                  <a:lnTo>
                    <a:pt x="10752709" y="1403985"/>
                  </a:lnTo>
                  <a:lnTo>
                    <a:pt x="10740009" y="1403985"/>
                  </a:lnTo>
                  <a:lnTo>
                    <a:pt x="10740009" y="1391285"/>
                  </a:lnTo>
                  <a:close/>
                  <a:moveTo>
                    <a:pt x="10740009" y="1416685"/>
                  </a:moveTo>
                  <a:lnTo>
                    <a:pt x="10740009" y="1429385"/>
                  </a:lnTo>
                  <a:lnTo>
                    <a:pt x="10727309" y="1429385"/>
                  </a:lnTo>
                  <a:lnTo>
                    <a:pt x="10727309" y="1416685"/>
                  </a:lnTo>
                  <a:close/>
                  <a:moveTo>
                    <a:pt x="10727309" y="1442085"/>
                  </a:moveTo>
                  <a:lnTo>
                    <a:pt x="10727309" y="1454785"/>
                  </a:lnTo>
                  <a:lnTo>
                    <a:pt x="10714609" y="1454785"/>
                  </a:lnTo>
                  <a:lnTo>
                    <a:pt x="10714609" y="1442085"/>
                  </a:lnTo>
                  <a:close/>
                  <a:moveTo>
                    <a:pt x="10714609" y="1467485"/>
                  </a:moveTo>
                  <a:lnTo>
                    <a:pt x="10714609" y="1480185"/>
                  </a:lnTo>
                  <a:lnTo>
                    <a:pt x="10701909" y="1480185"/>
                  </a:lnTo>
                  <a:lnTo>
                    <a:pt x="10701909" y="1467485"/>
                  </a:lnTo>
                  <a:close/>
                  <a:moveTo>
                    <a:pt x="10701909" y="1492885"/>
                  </a:moveTo>
                  <a:lnTo>
                    <a:pt x="10701909" y="1505585"/>
                  </a:lnTo>
                  <a:lnTo>
                    <a:pt x="10689209" y="1505585"/>
                  </a:lnTo>
                  <a:lnTo>
                    <a:pt x="10689209" y="1492885"/>
                  </a:lnTo>
                  <a:close/>
                  <a:moveTo>
                    <a:pt x="10689209" y="1518285"/>
                  </a:moveTo>
                  <a:lnTo>
                    <a:pt x="10689209" y="1530985"/>
                  </a:lnTo>
                  <a:lnTo>
                    <a:pt x="10676509" y="1530985"/>
                  </a:lnTo>
                  <a:lnTo>
                    <a:pt x="10676509" y="1518285"/>
                  </a:lnTo>
                  <a:close/>
                  <a:moveTo>
                    <a:pt x="10676509" y="1543685"/>
                  </a:moveTo>
                  <a:lnTo>
                    <a:pt x="10676509" y="1556385"/>
                  </a:lnTo>
                  <a:lnTo>
                    <a:pt x="10663809" y="1556385"/>
                  </a:lnTo>
                  <a:lnTo>
                    <a:pt x="10663809" y="1543685"/>
                  </a:lnTo>
                  <a:close/>
                  <a:moveTo>
                    <a:pt x="10663809" y="1569085"/>
                  </a:moveTo>
                  <a:lnTo>
                    <a:pt x="10663809" y="1581785"/>
                  </a:lnTo>
                  <a:lnTo>
                    <a:pt x="10651109" y="1581785"/>
                  </a:lnTo>
                  <a:lnTo>
                    <a:pt x="10651109" y="1569085"/>
                  </a:lnTo>
                  <a:close/>
                  <a:moveTo>
                    <a:pt x="10651109" y="1594485"/>
                  </a:moveTo>
                  <a:lnTo>
                    <a:pt x="10651109" y="1607185"/>
                  </a:lnTo>
                  <a:lnTo>
                    <a:pt x="10638409" y="1607185"/>
                  </a:lnTo>
                  <a:lnTo>
                    <a:pt x="10638409" y="1594485"/>
                  </a:lnTo>
                  <a:close/>
                  <a:moveTo>
                    <a:pt x="10638409" y="1619885"/>
                  </a:moveTo>
                  <a:lnTo>
                    <a:pt x="10638409" y="1632585"/>
                  </a:lnTo>
                  <a:lnTo>
                    <a:pt x="10625709" y="1632585"/>
                  </a:lnTo>
                  <a:lnTo>
                    <a:pt x="10625709" y="1619885"/>
                  </a:lnTo>
                  <a:close/>
                  <a:moveTo>
                    <a:pt x="10625709" y="1645285"/>
                  </a:moveTo>
                  <a:lnTo>
                    <a:pt x="10625709" y="1657985"/>
                  </a:lnTo>
                  <a:lnTo>
                    <a:pt x="10613009" y="1657985"/>
                  </a:lnTo>
                  <a:lnTo>
                    <a:pt x="10613009" y="1645285"/>
                  </a:lnTo>
                  <a:close/>
                  <a:moveTo>
                    <a:pt x="10613009" y="1670685"/>
                  </a:moveTo>
                  <a:lnTo>
                    <a:pt x="10613009" y="1683385"/>
                  </a:lnTo>
                  <a:lnTo>
                    <a:pt x="10600309" y="1683385"/>
                  </a:lnTo>
                  <a:lnTo>
                    <a:pt x="10600309" y="1670685"/>
                  </a:lnTo>
                  <a:close/>
                  <a:moveTo>
                    <a:pt x="10600309" y="1696085"/>
                  </a:moveTo>
                  <a:lnTo>
                    <a:pt x="10600309" y="1708785"/>
                  </a:lnTo>
                  <a:lnTo>
                    <a:pt x="10587609" y="1708785"/>
                  </a:lnTo>
                  <a:lnTo>
                    <a:pt x="10587609" y="1696085"/>
                  </a:lnTo>
                  <a:close/>
                  <a:moveTo>
                    <a:pt x="10587609" y="1721485"/>
                  </a:moveTo>
                  <a:lnTo>
                    <a:pt x="10587609" y="1734185"/>
                  </a:lnTo>
                  <a:lnTo>
                    <a:pt x="10574909" y="1734185"/>
                  </a:lnTo>
                  <a:lnTo>
                    <a:pt x="10574909" y="1721485"/>
                  </a:lnTo>
                  <a:close/>
                  <a:moveTo>
                    <a:pt x="10574909" y="1746885"/>
                  </a:moveTo>
                  <a:lnTo>
                    <a:pt x="10574909" y="1759585"/>
                  </a:lnTo>
                  <a:lnTo>
                    <a:pt x="10562209" y="1759585"/>
                  </a:lnTo>
                  <a:lnTo>
                    <a:pt x="10562209" y="1746885"/>
                  </a:lnTo>
                  <a:close/>
                  <a:moveTo>
                    <a:pt x="10562209" y="1772285"/>
                  </a:moveTo>
                  <a:lnTo>
                    <a:pt x="10562209" y="1784985"/>
                  </a:lnTo>
                  <a:lnTo>
                    <a:pt x="10549509" y="1784985"/>
                  </a:lnTo>
                  <a:lnTo>
                    <a:pt x="10549509" y="1772285"/>
                  </a:lnTo>
                  <a:close/>
                  <a:moveTo>
                    <a:pt x="10549509" y="1797685"/>
                  </a:moveTo>
                  <a:lnTo>
                    <a:pt x="10549509" y="1810385"/>
                  </a:lnTo>
                  <a:lnTo>
                    <a:pt x="10536809" y="1810385"/>
                  </a:lnTo>
                  <a:lnTo>
                    <a:pt x="10536809" y="1797685"/>
                  </a:lnTo>
                  <a:close/>
                  <a:moveTo>
                    <a:pt x="10536809" y="1823085"/>
                  </a:moveTo>
                  <a:lnTo>
                    <a:pt x="10536809" y="1835785"/>
                  </a:lnTo>
                  <a:lnTo>
                    <a:pt x="10524109" y="1835785"/>
                  </a:lnTo>
                  <a:lnTo>
                    <a:pt x="10524109" y="1823085"/>
                  </a:lnTo>
                  <a:close/>
                  <a:moveTo>
                    <a:pt x="10524109" y="1848485"/>
                  </a:moveTo>
                  <a:lnTo>
                    <a:pt x="10524109" y="1861185"/>
                  </a:lnTo>
                  <a:lnTo>
                    <a:pt x="10511409" y="1861185"/>
                  </a:lnTo>
                  <a:lnTo>
                    <a:pt x="10511409" y="1848485"/>
                  </a:lnTo>
                  <a:close/>
                  <a:moveTo>
                    <a:pt x="10511409" y="1873885"/>
                  </a:moveTo>
                  <a:lnTo>
                    <a:pt x="10511409" y="1886585"/>
                  </a:lnTo>
                  <a:lnTo>
                    <a:pt x="10498709" y="1886585"/>
                  </a:lnTo>
                  <a:lnTo>
                    <a:pt x="10498709" y="1873885"/>
                  </a:lnTo>
                  <a:close/>
                  <a:moveTo>
                    <a:pt x="10498709" y="1899285"/>
                  </a:moveTo>
                  <a:lnTo>
                    <a:pt x="10498709" y="1911985"/>
                  </a:lnTo>
                  <a:lnTo>
                    <a:pt x="10486009" y="1911985"/>
                  </a:lnTo>
                  <a:lnTo>
                    <a:pt x="10486009" y="1899285"/>
                  </a:lnTo>
                  <a:close/>
                  <a:moveTo>
                    <a:pt x="10486009" y="1924685"/>
                  </a:moveTo>
                  <a:lnTo>
                    <a:pt x="10486009" y="1937385"/>
                  </a:lnTo>
                  <a:lnTo>
                    <a:pt x="10473309" y="1937385"/>
                  </a:lnTo>
                  <a:lnTo>
                    <a:pt x="10473309" y="1924685"/>
                  </a:lnTo>
                  <a:close/>
                  <a:moveTo>
                    <a:pt x="10473309" y="1950085"/>
                  </a:moveTo>
                  <a:lnTo>
                    <a:pt x="10473309" y="1962785"/>
                  </a:lnTo>
                  <a:lnTo>
                    <a:pt x="10460609" y="1962785"/>
                  </a:lnTo>
                  <a:lnTo>
                    <a:pt x="10460609" y="1950085"/>
                  </a:lnTo>
                  <a:close/>
                  <a:moveTo>
                    <a:pt x="10460609" y="1975485"/>
                  </a:moveTo>
                  <a:lnTo>
                    <a:pt x="10460609" y="1988185"/>
                  </a:lnTo>
                  <a:lnTo>
                    <a:pt x="10447909" y="1988185"/>
                  </a:lnTo>
                  <a:lnTo>
                    <a:pt x="10447909" y="1975485"/>
                  </a:lnTo>
                  <a:close/>
                  <a:moveTo>
                    <a:pt x="10447909" y="2000885"/>
                  </a:moveTo>
                  <a:lnTo>
                    <a:pt x="10447909" y="2013585"/>
                  </a:lnTo>
                  <a:lnTo>
                    <a:pt x="10435209" y="2013585"/>
                  </a:lnTo>
                  <a:lnTo>
                    <a:pt x="10435209" y="2000885"/>
                  </a:lnTo>
                  <a:close/>
                  <a:moveTo>
                    <a:pt x="10435209" y="2026285"/>
                  </a:moveTo>
                  <a:lnTo>
                    <a:pt x="10435209" y="2038985"/>
                  </a:lnTo>
                  <a:lnTo>
                    <a:pt x="10422509" y="2038985"/>
                  </a:lnTo>
                  <a:lnTo>
                    <a:pt x="10422509" y="2026285"/>
                  </a:lnTo>
                  <a:close/>
                  <a:moveTo>
                    <a:pt x="10422509" y="2051685"/>
                  </a:moveTo>
                  <a:lnTo>
                    <a:pt x="10422509" y="2064385"/>
                  </a:lnTo>
                  <a:lnTo>
                    <a:pt x="10409809" y="2064385"/>
                  </a:lnTo>
                  <a:lnTo>
                    <a:pt x="10409809" y="2051685"/>
                  </a:lnTo>
                  <a:close/>
                  <a:moveTo>
                    <a:pt x="10409809" y="2077085"/>
                  </a:moveTo>
                  <a:lnTo>
                    <a:pt x="10409809" y="2089785"/>
                  </a:lnTo>
                  <a:lnTo>
                    <a:pt x="10397109" y="2089785"/>
                  </a:lnTo>
                  <a:lnTo>
                    <a:pt x="10397109" y="2077085"/>
                  </a:lnTo>
                  <a:close/>
                  <a:moveTo>
                    <a:pt x="10397109" y="2102485"/>
                  </a:moveTo>
                  <a:lnTo>
                    <a:pt x="10397109" y="2115185"/>
                  </a:lnTo>
                  <a:lnTo>
                    <a:pt x="10384409" y="2115185"/>
                  </a:lnTo>
                  <a:lnTo>
                    <a:pt x="10384409" y="2102485"/>
                  </a:lnTo>
                  <a:close/>
                  <a:moveTo>
                    <a:pt x="10384409" y="2127885"/>
                  </a:moveTo>
                  <a:lnTo>
                    <a:pt x="10384409" y="2140585"/>
                  </a:lnTo>
                  <a:lnTo>
                    <a:pt x="10371709" y="2140585"/>
                  </a:lnTo>
                  <a:lnTo>
                    <a:pt x="10371709" y="2127885"/>
                  </a:lnTo>
                  <a:close/>
                  <a:moveTo>
                    <a:pt x="10371709" y="2153285"/>
                  </a:moveTo>
                  <a:lnTo>
                    <a:pt x="10371709" y="2165985"/>
                  </a:lnTo>
                  <a:lnTo>
                    <a:pt x="10359009" y="2165985"/>
                  </a:lnTo>
                  <a:lnTo>
                    <a:pt x="10359009" y="2153285"/>
                  </a:lnTo>
                  <a:close/>
                  <a:moveTo>
                    <a:pt x="10359009" y="2178685"/>
                  </a:moveTo>
                  <a:lnTo>
                    <a:pt x="10359009" y="2191385"/>
                  </a:lnTo>
                  <a:lnTo>
                    <a:pt x="10346309" y="2191385"/>
                  </a:lnTo>
                  <a:lnTo>
                    <a:pt x="10346309" y="2178685"/>
                  </a:lnTo>
                  <a:close/>
                  <a:moveTo>
                    <a:pt x="10346309" y="2204085"/>
                  </a:moveTo>
                  <a:lnTo>
                    <a:pt x="10346309" y="2216785"/>
                  </a:lnTo>
                  <a:lnTo>
                    <a:pt x="10333609" y="2216785"/>
                  </a:lnTo>
                  <a:lnTo>
                    <a:pt x="10333609" y="2204085"/>
                  </a:lnTo>
                  <a:close/>
                  <a:moveTo>
                    <a:pt x="10333609" y="2229485"/>
                  </a:moveTo>
                  <a:lnTo>
                    <a:pt x="10333609" y="2242185"/>
                  </a:lnTo>
                  <a:lnTo>
                    <a:pt x="10320909" y="2242185"/>
                  </a:lnTo>
                  <a:lnTo>
                    <a:pt x="10320909" y="2229485"/>
                  </a:lnTo>
                  <a:close/>
                  <a:moveTo>
                    <a:pt x="10320909" y="2254885"/>
                  </a:moveTo>
                  <a:lnTo>
                    <a:pt x="10320909" y="2267585"/>
                  </a:lnTo>
                  <a:lnTo>
                    <a:pt x="10308209" y="2267585"/>
                  </a:lnTo>
                  <a:lnTo>
                    <a:pt x="10308209" y="2254885"/>
                  </a:lnTo>
                  <a:close/>
                  <a:moveTo>
                    <a:pt x="10308209" y="2280285"/>
                  </a:moveTo>
                  <a:lnTo>
                    <a:pt x="10308209" y="2292985"/>
                  </a:lnTo>
                  <a:lnTo>
                    <a:pt x="10295509" y="2292985"/>
                  </a:lnTo>
                  <a:lnTo>
                    <a:pt x="10295509" y="2280285"/>
                  </a:lnTo>
                  <a:close/>
                  <a:moveTo>
                    <a:pt x="10295509" y="2305685"/>
                  </a:moveTo>
                  <a:lnTo>
                    <a:pt x="10295509" y="2318385"/>
                  </a:lnTo>
                  <a:lnTo>
                    <a:pt x="10282809" y="2318385"/>
                  </a:lnTo>
                  <a:lnTo>
                    <a:pt x="10282809" y="2305685"/>
                  </a:lnTo>
                  <a:close/>
                  <a:moveTo>
                    <a:pt x="10282809" y="2331085"/>
                  </a:moveTo>
                  <a:lnTo>
                    <a:pt x="10282809" y="2343785"/>
                  </a:lnTo>
                  <a:lnTo>
                    <a:pt x="10270109" y="2343785"/>
                  </a:lnTo>
                  <a:lnTo>
                    <a:pt x="10270109" y="2331085"/>
                  </a:lnTo>
                  <a:close/>
                  <a:moveTo>
                    <a:pt x="10270109" y="2356485"/>
                  </a:moveTo>
                  <a:lnTo>
                    <a:pt x="10270109" y="2369185"/>
                  </a:lnTo>
                  <a:lnTo>
                    <a:pt x="10257409" y="2369185"/>
                  </a:lnTo>
                  <a:lnTo>
                    <a:pt x="10257409" y="2356485"/>
                  </a:lnTo>
                  <a:close/>
                  <a:moveTo>
                    <a:pt x="10257409" y="2381885"/>
                  </a:moveTo>
                  <a:lnTo>
                    <a:pt x="10257409" y="2394585"/>
                  </a:lnTo>
                  <a:lnTo>
                    <a:pt x="10244709" y="2394585"/>
                  </a:lnTo>
                  <a:lnTo>
                    <a:pt x="10244709" y="2381885"/>
                  </a:lnTo>
                  <a:close/>
                  <a:moveTo>
                    <a:pt x="10244709" y="2407285"/>
                  </a:moveTo>
                  <a:lnTo>
                    <a:pt x="10244709" y="2419985"/>
                  </a:lnTo>
                  <a:lnTo>
                    <a:pt x="10232009" y="2419985"/>
                  </a:lnTo>
                  <a:lnTo>
                    <a:pt x="10232009" y="2407285"/>
                  </a:lnTo>
                  <a:close/>
                  <a:moveTo>
                    <a:pt x="10232009" y="2432685"/>
                  </a:moveTo>
                  <a:lnTo>
                    <a:pt x="10232009" y="2445385"/>
                  </a:lnTo>
                  <a:lnTo>
                    <a:pt x="10219309" y="2445385"/>
                  </a:lnTo>
                  <a:lnTo>
                    <a:pt x="10219309" y="2432685"/>
                  </a:lnTo>
                  <a:close/>
                  <a:moveTo>
                    <a:pt x="10219309" y="2458085"/>
                  </a:moveTo>
                  <a:lnTo>
                    <a:pt x="10219309" y="2470785"/>
                  </a:lnTo>
                  <a:lnTo>
                    <a:pt x="10206609" y="2470785"/>
                  </a:lnTo>
                  <a:lnTo>
                    <a:pt x="10206609" y="2458085"/>
                  </a:lnTo>
                  <a:close/>
                  <a:moveTo>
                    <a:pt x="10206609" y="2483485"/>
                  </a:moveTo>
                  <a:lnTo>
                    <a:pt x="10206609" y="2496185"/>
                  </a:lnTo>
                  <a:lnTo>
                    <a:pt x="10193909" y="2496185"/>
                  </a:lnTo>
                  <a:lnTo>
                    <a:pt x="10193909" y="2483485"/>
                  </a:lnTo>
                  <a:close/>
                  <a:moveTo>
                    <a:pt x="10193909" y="2508885"/>
                  </a:moveTo>
                  <a:lnTo>
                    <a:pt x="10193909" y="2521585"/>
                  </a:lnTo>
                  <a:lnTo>
                    <a:pt x="10181209" y="2521585"/>
                  </a:lnTo>
                  <a:lnTo>
                    <a:pt x="10181209" y="2508885"/>
                  </a:lnTo>
                  <a:close/>
                  <a:moveTo>
                    <a:pt x="10181209" y="2534285"/>
                  </a:moveTo>
                  <a:lnTo>
                    <a:pt x="10181209" y="2546985"/>
                  </a:lnTo>
                  <a:lnTo>
                    <a:pt x="10168509" y="2546985"/>
                  </a:lnTo>
                  <a:lnTo>
                    <a:pt x="10168509" y="2534285"/>
                  </a:lnTo>
                  <a:close/>
                  <a:moveTo>
                    <a:pt x="10168509" y="2559685"/>
                  </a:moveTo>
                  <a:lnTo>
                    <a:pt x="10168509" y="2572385"/>
                  </a:lnTo>
                  <a:lnTo>
                    <a:pt x="10155809" y="2572385"/>
                  </a:lnTo>
                  <a:lnTo>
                    <a:pt x="10155809" y="2559685"/>
                  </a:lnTo>
                  <a:close/>
                  <a:moveTo>
                    <a:pt x="10155809" y="2585085"/>
                  </a:moveTo>
                  <a:lnTo>
                    <a:pt x="10155809" y="2597785"/>
                  </a:lnTo>
                  <a:lnTo>
                    <a:pt x="10143109" y="2597785"/>
                  </a:lnTo>
                  <a:lnTo>
                    <a:pt x="10143109" y="2585085"/>
                  </a:lnTo>
                  <a:close/>
                  <a:moveTo>
                    <a:pt x="10143109" y="2610485"/>
                  </a:moveTo>
                  <a:lnTo>
                    <a:pt x="10143109" y="2623185"/>
                  </a:lnTo>
                  <a:lnTo>
                    <a:pt x="10130409" y="2623185"/>
                  </a:lnTo>
                  <a:lnTo>
                    <a:pt x="10130409" y="2610485"/>
                  </a:lnTo>
                  <a:close/>
                  <a:moveTo>
                    <a:pt x="10130409" y="2635885"/>
                  </a:moveTo>
                  <a:lnTo>
                    <a:pt x="10130409" y="2648585"/>
                  </a:lnTo>
                  <a:lnTo>
                    <a:pt x="10117709" y="2648585"/>
                  </a:lnTo>
                  <a:lnTo>
                    <a:pt x="10117709" y="2635885"/>
                  </a:lnTo>
                  <a:close/>
                  <a:moveTo>
                    <a:pt x="10117709" y="2661285"/>
                  </a:moveTo>
                  <a:lnTo>
                    <a:pt x="10117709" y="2673985"/>
                  </a:lnTo>
                  <a:lnTo>
                    <a:pt x="10105009" y="2673985"/>
                  </a:lnTo>
                  <a:lnTo>
                    <a:pt x="10105009" y="2661285"/>
                  </a:lnTo>
                  <a:close/>
                  <a:moveTo>
                    <a:pt x="10105009" y="2686685"/>
                  </a:moveTo>
                  <a:lnTo>
                    <a:pt x="10105009" y="2699385"/>
                  </a:lnTo>
                  <a:lnTo>
                    <a:pt x="10092309" y="2699385"/>
                  </a:lnTo>
                  <a:lnTo>
                    <a:pt x="10092309" y="2686685"/>
                  </a:lnTo>
                  <a:close/>
                  <a:moveTo>
                    <a:pt x="10092309" y="2712085"/>
                  </a:moveTo>
                  <a:lnTo>
                    <a:pt x="10092309" y="2724785"/>
                  </a:lnTo>
                  <a:lnTo>
                    <a:pt x="10079609" y="2724785"/>
                  </a:lnTo>
                  <a:lnTo>
                    <a:pt x="10079609" y="2712085"/>
                  </a:lnTo>
                  <a:close/>
                  <a:moveTo>
                    <a:pt x="10079609" y="2737485"/>
                  </a:moveTo>
                  <a:lnTo>
                    <a:pt x="10079609" y="2750185"/>
                  </a:lnTo>
                  <a:lnTo>
                    <a:pt x="10066909" y="2750185"/>
                  </a:lnTo>
                  <a:lnTo>
                    <a:pt x="10066909" y="2737485"/>
                  </a:lnTo>
                  <a:close/>
                  <a:moveTo>
                    <a:pt x="10066909" y="2762885"/>
                  </a:moveTo>
                  <a:lnTo>
                    <a:pt x="10066909" y="2775585"/>
                  </a:lnTo>
                  <a:lnTo>
                    <a:pt x="10054209" y="2775585"/>
                  </a:lnTo>
                  <a:lnTo>
                    <a:pt x="10054209" y="2762885"/>
                  </a:lnTo>
                  <a:close/>
                  <a:moveTo>
                    <a:pt x="10054209" y="2788285"/>
                  </a:moveTo>
                  <a:lnTo>
                    <a:pt x="10054209" y="2800985"/>
                  </a:lnTo>
                  <a:lnTo>
                    <a:pt x="10041509" y="2800985"/>
                  </a:lnTo>
                  <a:lnTo>
                    <a:pt x="10041509" y="2788285"/>
                  </a:lnTo>
                  <a:close/>
                  <a:moveTo>
                    <a:pt x="10041509" y="2813685"/>
                  </a:moveTo>
                  <a:lnTo>
                    <a:pt x="10041509" y="2826385"/>
                  </a:lnTo>
                  <a:lnTo>
                    <a:pt x="10028809" y="2826385"/>
                  </a:lnTo>
                  <a:lnTo>
                    <a:pt x="10028809" y="2813685"/>
                  </a:lnTo>
                  <a:close/>
                  <a:moveTo>
                    <a:pt x="10028809" y="2839085"/>
                  </a:moveTo>
                  <a:lnTo>
                    <a:pt x="10028809" y="2851785"/>
                  </a:lnTo>
                  <a:lnTo>
                    <a:pt x="10016109" y="2851785"/>
                  </a:lnTo>
                  <a:lnTo>
                    <a:pt x="10016109" y="2839085"/>
                  </a:lnTo>
                  <a:close/>
                  <a:moveTo>
                    <a:pt x="10016109" y="2864485"/>
                  </a:moveTo>
                  <a:lnTo>
                    <a:pt x="10016109" y="2877185"/>
                  </a:lnTo>
                  <a:lnTo>
                    <a:pt x="10003409" y="2877185"/>
                  </a:lnTo>
                  <a:lnTo>
                    <a:pt x="10003409" y="2864485"/>
                  </a:lnTo>
                  <a:close/>
                  <a:moveTo>
                    <a:pt x="10003409" y="2889885"/>
                  </a:moveTo>
                  <a:lnTo>
                    <a:pt x="10003409" y="2902585"/>
                  </a:lnTo>
                  <a:lnTo>
                    <a:pt x="9990709" y="2902585"/>
                  </a:lnTo>
                  <a:lnTo>
                    <a:pt x="9990709" y="2889885"/>
                  </a:lnTo>
                  <a:close/>
                  <a:moveTo>
                    <a:pt x="9990709" y="2915285"/>
                  </a:moveTo>
                  <a:lnTo>
                    <a:pt x="9990709" y="2927985"/>
                  </a:lnTo>
                  <a:lnTo>
                    <a:pt x="9978009" y="2927985"/>
                  </a:lnTo>
                  <a:lnTo>
                    <a:pt x="9978009" y="2915285"/>
                  </a:lnTo>
                  <a:close/>
                  <a:moveTo>
                    <a:pt x="9978009" y="2940685"/>
                  </a:moveTo>
                  <a:lnTo>
                    <a:pt x="9978009" y="2953385"/>
                  </a:lnTo>
                  <a:lnTo>
                    <a:pt x="9965309" y="2953385"/>
                  </a:lnTo>
                  <a:lnTo>
                    <a:pt x="9965309" y="2940685"/>
                  </a:lnTo>
                  <a:close/>
                  <a:moveTo>
                    <a:pt x="9965309" y="2966085"/>
                  </a:moveTo>
                  <a:lnTo>
                    <a:pt x="9965309" y="2978785"/>
                  </a:lnTo>
                  <a:lnTo>
                    <a:pt x="9952609" y="2978785"/>
                  </a:lnTo>
                  <a:lnTo>
                    <a:pt x="9952609" y="2966085"/>
                  </a:lnTo>
                  <a:close/>
                  <a:moveTo>
                    <a:pt x="9952609" y="2991485"/>
                  </a:moveTo>
                  <a:lnTo>
                    <a:pt x="9952609" y="3004185"/>
                  </a:lnTo>
                  <a:lnTo>
                    <a:pt x="9939909" y="3004185"/>
                  </a:lnTo>
                  <a:lnTo>
                    <a:pt x="9939909" y="2991485"/>
                  </a:lnTo>
                  <a:close/>
                  <a:moveTo>
                    <a:pt x="9939909" y="3016885"/>
                  </a:moveTo>
                  <a:lnTo>
                    <a:pt x="9939909" y="3029585"/>
                  </a:lnTo>
                  <a:lnTo>
                    <a:pt x="9927209" y="3029585"/>
                  </a:lnTo>
                  <a:lnTo>
                    <a:pt x="9927209" y="3016885"/>
                  </a:lnTo>
                  <a:close/>
                  <a:moveTo>
                    <a:pt x="9927209" y="3042285"/>
                  </a:moveTo>
                  <a:lnTo>
                    <a:pt x="9927209" y="3054985"/>
                  </a:lnTo>
                  <a:lnTo>
                    <a:pt x="9914509" y="3054985"/>
                  </a:lnTo>
                  <a:lnTo>
                    <a:pt x="9914509" y="3042285"/>
                  </a:lnTo>
                  <a:close/>
                  <a:moveTo>
                    <a:pt x="9914509" y="3067685"/>
                  </a:moveTo>
                  <a:lnTo>
                    <a:pt x="9914509" y="3080385"/>
                  </a:lnTo>
                  <a:lnTo>
                    <a:pt x="9901809" y="3080385"/>
                  </a:lnTo>
                  <a:lnTo>
                    <a:pt x="9901809" y="3067685"/>
                  </a:lnTo>
                  <a:close/>
                  <a:moveTo>
                    <a:pt x="9901809" y="3093085"/>
                  </a:moveTo>
                  <a:lnTo>
                    <a:pt x="9901809" y="3105785"/>
                  </a:lnTo>
                  <a:lnTo>
                    <a:pt x="9889109" y="3105785"/>
                  </a:lnTo>
                  <a:lnTo>
                    <a:pt x="9889109" y="3093085"/>
                  </a:lnTo>
                  <a:close/>
                  <a:moveTo>
                    <a:pt x="9889109" y="3118485"/>
                  </a:moveTo>
                  <a:lnTo>
                    <a:pt x="9889109" y="3131185"/>
                  </a:lnTo>
                  <a:lnTo>
                    <a:pt x="9876409" y="3131185"/>
                  </a:lnTo>
                  <a:lnTo>
                    <a:pt x="9876409" y="3118485"/>
                  </a:lnTo>
                  <a:close/>
                  <a:moveTo>
                    <a:pt x="9876409" y="3143885"/>
                  </a:moveTo>
                  <a:lnTo>
                    <a:pt x="9876409" y="3156585"/>
                  </a:lnTo>
                  <a:lnTo>
                    <a:pt x="9863709" y="3156585"/>
                  </a:lnTo>
                  <a:lnTo>
                    <a:pt x="9863709" y="3143885"/>
                  </a:lnTo>
                  <a:close/>
                  <a:moveTo>
                    <a:pt x="9863709" y="3169285"/>
                  </a:moveTo>
                  <a:lnTo>
                    <a:pt x="9863709" y="3181985"/>
                  </a:lnTo>
                  <a:lnTo>
                    <a:pt x="9851009" y="3181985"/>
                  </a:lnTo>
                  <a:lnTo>
                    <a:pt x="9851009" y="3169285"/>
                  </a:lnTo>
                  <a:close/>
                  <a:moveTo>
                    <a:pt x="9851009" y="3194685"/>
                  </a:moveTo>
                  <a:lnTo>
                    <a:pt x="9851009" y="3207385"/>
                  </a:lnTo>
                  <a:lnTo>
                    <a:pt x="9838309" y="3207385"/>
                  </a:lnTo>
                  <a:lnTo>
                    <a:pt x="9838309" y="3194685"/>
                  </a:lnTo>
                  <a:close/>
                  <a:moveTo>
                    <a:pt x="9838309" y="3220085"/>
                  </a:moveTo>
                  <a:lnTo>
                    <a:pt x="9838309" y="3232785"/>
                  </a:lnTo>
                  <a:lnTo>
                    <a:pt x="9825609" y="3232785"/>
                  </a:lnTo>
                  <a:lnTo>
                    <a:pt x="9825609" y="3220085"/>
                  </a:lnTo>
                  <a:close/>
                  <a:moveTo>
                    <a:pt x="9825609" y="3245485"/>
                  </a:moveTo>
                  <a:lnTo>
                    <a:pt x="9825609" y="3258185"/>
                  </a:lnTo>
                  <a:lnTo>
                    <a:pt x="9812909" y="3258185"/>
                  </a:lnTo>
                  <a:lnTo>
                    <a:pt x="9812909" y="3245485"/>
                  </a:lnTo>
                  <a:close/>
                  <a:moveTo>
                    <a:pt x="9812909" y="3270885"/>
                  </a:moveTo>
                  <a:lnTo>
                    <a:pt x="9812909" y="3283585"/>
                  </a:lnTo>
                  <a:lnTo>
                    <a:pt x="9800209" y="3283585"/>
                  </a:lnTo>
                  <a:lnTo>
                    <a:pt x="9800209" y="3270885"/>
                  </a:lnTo>
                  <a:close/>
                  <a:moveTo>
                    <a:pt x="9800209" y="3296285"/>
                  </a:moveTo>
                  <a:lnTo>
                    <a:pt x="9800209" y="3308985"/>
                  </a:lnTo>
                  <a:lnTo>
                    <a:pt x="9787509" y="3308985"/>
                  </a:lnTo>
                  <a:lnTo>
                    <a:pt x="9787509" y="3296285"/>
                  </a:lnTo>
                  <a:close/>
                  <a:moveTo>
                    <a:pt x="9787509" y="3321685"/>
                  </a:moveTo>
                  <a:lnTo>
                    <a:pt x="9787509" y="3334385"/>
                  </a:lnTo>
                  <a:lnTo>
                    <a:pt x="9774809" y="3334385"/>
                  </a:lnTo>
                  <a:lnTo>
                    <a:pt x="9774809" y="3321685"/>
                  </a:lnTo>
                  <a:close/>
                  <a:moveTo>
                    <a:pt x="9774809" y="3347085"/>
                  </a:moveTo>
                  <a:lnTo>
                    <a:pt x="9774809" y="3359785"/>
                  </a:lnTo>
                  <a:lnTo>
                    <a:pt x="9762109" y="3359785"/>
                  </a:lnTo>
                  <a:lnTo>
                    <a:pt x="9762109" y="3347085"/>
                  </a:lnTo>
                  <a:close/>
                  <a:moveTo>
                    <a:pt x="9762109" y="3372485"/>
                  </a:moveTo>
                  <a:lnTo>
                    <a:pt x="9762109" y="3385185"/>
                  </a:lnTo>
                  <a:lnTo>
                    <a:pt x="9749409" y="3385185"/>
                  </a:lnTo>
                  <a:lnTo>
                    <a:pt x="9749409" y="3372485"/>
                  </a:lnTo>
                  <a:close/>
                  <a:moveTo>
                    <a:pt x="9749409" y="3397885"/>
                  </a:moveTo>
                  <a:lnTo>
                    <a:pt x="9749409" y="3410585"/>
                  </a:lnTo>
                  <a:lnTo>
                    <a:pt x="9736709" y="3410585"/>
                  </a:lnTo>
                  <a:lnTo>
                    <a:pt x="9736709" y="3397885"/>
                  </a:lnTo>
                  <a:close/>
                  <a:moveTo>
                    <a:pt x="9736709" y="3423285"/>
                  </a:moveTo>
                  <a:lnTo>
                    <a:pt x="9736709" y="3435985"/>
                  </a:lnTo>
                  <a:lnTo>
                    <a:pt x="9724009" y="3435985"/>
                  </a:lnTo>
                  <a:lnTo>
                    <a:pt x="9724009" y="3423285"/>
                  </a:lnTo>
                  <a:close/>
                  <a:moveTo>
                    <a:pt x="9724009" y="3448685"/>
                  </a:moveTo>
                  <a:lnTo>
                    <a:pt x="9724009" y="3461385"/>
                  </a:lnTo>
                  <a:lnTo>
                    <a:pt x="9711309" y="3461385"/>
                  </a:lnTo>
                  <a:lnTo>
                    <a:pt x="9711309" y="3448685"/>
                  </a:lnTo>
                  <a:close/>
                  <a:moveTo>
                    <a:pt x="9711309" y="3474085"/>
                  </a:moveTo>
                  <a:lnTo>
                    <a:pt x="9711309" y="3486785"/>
                  </a:lnTo>
                  <a:lnTo>
                    <a:pt x="9698609" y="3486785"/>
                  </a:lnTo>
                  <a:lnTo>
                    <a:pt x="9698609" y="3474085"/>
                  </a:lnTo>
                  <a:close/>
                  <a:moveTo>
                    <a:pt x="9698609" y="3499485"/>
                  </a:moveTo>
                  <a:lnTo>
                    <a:pt x="9698609" y="3512185"/>
                  </a:lnTo>
                  <a:lnTo>
                    <a:pt x="9685909" y="3512185"/>
                  </a:lnTo>
                  <a:lnTo>
                    <a:pt x="9685909" y="3499485"/>
                  </a:lnTo>
                  <a:close/>
                  <a:moveTo>
                    <a:pt x="9685909" y="3524885"/>
                  </a:moveTo>
                  <a:lnTo>
                    <a:pt x="9685909" y="3537585"/>
                  </a:lnTo>
                  <a:lnTo>
                    <a:pt x="9673209" y="3537585"/>
                  </a:lnTo>
                  <a:lnTo>
                    <a:pt x="9673209" y="3524885"/>
                  </a:lnTo>
                  <a:close/>
                  <a:moveTo>
                    <a:pt x="9673209" y="3550285"/>
                  </a:moveTo>
                  <a:lnTo>
                    <a:pt x="9673209" y="3562985"/>
                  </a:lnTo>
                  <a:lnTo>
                    <a:pt x="9660509" y="3562985"/>
                  </a:lnTo>
                  <a:lnTo>
                    <a:pt x="9660509" y="3550285"/>
                  </a:lnTo>
                  <a:close/>
                  <a:moveTo>
                    <a:pt x="9660509" y="3575685"/>
                  </a:moveTo>
                  <a:lnTo>
                    <a:pt x="9660509" y="3588385"/>
                  </a:lnTo>
                  <a:lnTo>
                    <a:pt x="9647809" y="3588385"/>
                  </a:lnTo>
                  <a:lnTo>
                    <a:pt x="9647809" y="3575685"/>
                  </a:lnTo>
                  <a:close/>
                  <a:moveTo>
                    <a:pt x="9647809" y="3601085"/>
                  </a:moveTo>
                  <a:lnTo>
                    <a:pt x="9647809" y="3613785"/>
                  </a:lnTo>
                  <a:lnTo>
                    <a:pt x="9635109" y="3613785"/>
                  </a:lnTo>
                  <a:lnTo>
                    <a:pt x="9635109" y="3601085"/>
                  </a:lnTo>
                  <a:close/>
                  <a:moveTo>
                    <a:pt x="9635109" y="3626485"/>
                  </a:moveTo>
                  <a:lnTo>
                    <a:pt x="9635109" y="3639185"/>
                  </a:lnTo>
                  <a:lnTo>
                    <a:pt x="9622409" y="3639185"/>
                  </a:lnTo>
                  <a:lnTo>
                    <a:pt x="9622409" y="3626485"/>
                  </a:lnTo>
                  <a:close/>
                  <a:moveTo>
                    <a:pt x="9622409" y="3651885"/>
                  </a:moveTo>
                  <a:lnTo>
                    <a:pt x="9622409" y="3664585"/>
                  </a:lnTo>
                  <a:lnTo>
                    <a:pt x="9609709" y="3664585"/>
                  </a:lnTo>
                  <a:lnTo>
                    <a:pt x="9609709" y="3651885"/>
                  </a:lnTo>
                  <a:close/>
                  <a:moveTo>
                    <a:pt x="9609709" y="3677285"/>
                  </a:moveTo>
                  <a:lnTo>
                    <a:pt x="9609709" y="3689985"/>
                  </a:lnTo>
                  <a:lnTo>
                    <a:pt x="9597009" y="3689985"/>
                  </a:lnTo>
                  <a:lnTo>
                    <a:pt x="9597009" y="3677285"/>
                  </a:lnTo>
                  <a:close/>
                  <a:moveTo>
                    <a:pt x="9597009" y="3702685"/>
                  </a:moveTo>
                  <a:lnTo>
                    <a:pt x="9597009" y="3715385"/>
                  </a:lnTo>
                  <a:lnTo>
                    <a:pt x="9584309" y="3715385"/>
                  </a:lnTo>
                  <a:lnTo>
                    <a:pt x="9584309" y="3702685"/>
                  </a:lnTo>
                  <a:close/>
                  <a:moveTo>
                    <a:pt x="9584309" y="3728085"/>
                  </a:moveTo>
                  <a:lnTo>
                    <a:pt x="9584309" y="3740785"/>
                  </a:lnTo>
                  <a:lnTo>
                    <a:pt x="9571609" y="3740785"/>
                  </a:lnTo>
                  <a:lnTo>
                    <a:pt x="9571609" y="3728085"/>
                  </a:lnTo>
                  <a:close/>
                  <a:moveTo>
                    <a:pt x="9571609" y="3753485"/>
                  </a:moveTo>
                  <a:lnTo>
                    <a:pt x="9571609" y="3766185"/>
                  </a:lnTo>
                  <a:lnTo>
                    <a:pt x="9558909" y="3766185"/>
                  </a:lnTo>
                  <a:lnTo>
                    <a:pt x="9558909" y="3753485"/>
                  </a:lnTo>
                  <a:close/>
                  <a:moveTo>
                    <a:pt x="9558909" y="3778885"/>
                  </a:moveTo>
                  <a:lnTo>
                    <a:pt x="9558909" y="3791585"/>
                  </a:lnTo>
                  <a:lnTo>
                    <a:pt x="9546209" y="3791585"/>
                  </a:lnTo>
                  <a:lnTo>
                    <a:pt x="9546209" y="3778885"/>
                  </a:lnTo>
                  <a:close/>
                  <a:moveTo>
                    <a:pt x="9546209" y="3804285"/>
                  </a:moveTo>
                  <a:lnTo>
                    <a:pt x="9546209" y="3816985"/>
                  </a:lnTo>
                  <a:lnTo>
                    <a:pt x="9533509" y="3816985"/>
                  </a:lnTo>
                  <a:lnTo>
                    <a:pt x="9533509" y="3804285"/>
                  </a:lnTo>
                  <a:close/>
                  <a:moveTo>
                    <a:pt x="9533509" y="3829685"/>
                  </a:moveTo>
                  <a:lnTo>
                    <a:pt x="9533509" y="3842385"/>
                  </a:lnTo>
                  <a:lnTo>
                    <a:pt x="9520809" y="3842385"/>
                  </a:lnTo>
                  <a:lnTo>
                    <a:pt x="9520809" y="3829685"/>
                  </a:lnTo>
                  <a:close/>
                  <a:moveTo>
                    <a:pt x="9520809" y="3855085"/>
                  </a:moveTo>
                  <a:lnTo>
                    <a:pt x="9520809" y="3867785"/>
                  </a:lnTo>
                  <a:lnTo>
                    <a:pt x="9508109" y="3867785"/>
                  </a:lnTo>
                  <a:lnTo>
                    <a:pt x="9508109" y="3855085"/>
                  </a:lnTo>
                  <a:close/>
                  <a:moveTo>
                    <a:pt x="9508109" y="3880485"/>
                  </a:moveTo>
                  <a:lnTo>
                    <a:pt x="9508109" y="3893185"/>
                  </a:lnTo>
                  <a:lnTo>
                    <a:pt x="9495409" y="3893185"/>
                  </a:lnTo>
                  <a:lnTo>
                    <a:pt x="9495409" y="3880485"/>
                  </a:lnTo>
                  <a:close/>
                  <a:moveTo>
                    <a:pt x="9495409" y="3905885"/>
                  </a:moveTo>
                  <a:lnTo>
                    <a:pt x="9495409" y="3918585"/>
                  </a:lnTo>
                  <a:lnTo>
                    <a:pt x="9482709" y="3918585"/>
                  </a:lnTo>
                  <a:lnTo>
                    <a:pt x="9482709" y="3905885"/>
                  </a:lnTo>
                  <a:close/>
                  <a:moveTo>
                    <a:pt x="9482709" y="3931285"/>
                  </a:moveTo>
                  <a:lnTo>
                    <a:pt x="9482709" y="3943985"/>
                  </a:lnTo>
                  <a:lnTo>
                    <a:pt x="9470009" y="3943985"/>
                  </a:lnTo>
                  <a:lnTo>
                    <a:pt x="9470009" y="3931285"/>
                  </a:lnTo>
                  <a:close/>
                  <a:moveTo>
                    <a:pt x="9470009" y="3956685"/>
                  </a:moveTo>
                  <a:lnTo>
                    <a:pt x="9470009" y="3969385"/>
                  </a:lnTo>
                  <a:lnTo>
                    <a:pt x="9457309" y="3969385"/>
                  </a:lnTo>
                  <a:lnTo>
                    <a:pt x="9457309" y="3956685"/>
                  </a:lnTo>
                  <a:close/>
                  <a:moveTo>
                    <a:pt x="9457309" y="3982085"/>
                  </a:moveTo>
                  <a:lnTo>
                    <a:pt x="9457309" y="3994785"/>
                  </a:lnTo>
                  <a:lnTo>
                    <a:pt x="9444609" y="3994785"/>
                  </a:lnTo>
                  <a:lnTo>
                    <a:pt x="9444609" y="3982085"/>
                  </a:lnTo>
                  <a:close/>
                  <a:moveTo>
                    <a:pt x="9444609" y="4007485"/>
                  </a:moveTo>
                  <a:lnTo>
                    <a:pt x="9444609" y="4020185"/>
                  </a:lnTo>
                  <a:lnTo>
                    <a:pt x="9431909" y="4020185"/>
                  </a:lnTo>
                  <a:lnTo>
                    <a:pt x="9431909" y="4007485"/>
                  </a:lnTo>
                  <a:close/>
                  <a:moveTo>
                    <a:pt x="9431909" y="4032885"/>
                  </a:moveTo>
                  <a:lnTo>
                    <a:pt x="9431909" y="4045585"/>
                  </a:lnTo>
                  <a:lnTo>
                    <a:pt x="9419209" y="4045585"/>
                  </a:lnTo>
                  <a:lnTo>
                    <a:pt x="9419209" y="4032885"/>
                  </a:lnTo>
                  <a:close/>
                  <a:moveTo>
                    <a:pt x="9419209" y="4058285"/>
                  </a:moveTo>
                  <a:lnTo>
                    <a:pt x="9419209" y="4070985"/>
                  </a:lnTo>
                  <a:lnTo>
                    <a:pt x="9406509" y="4070985"/>
                  </a:lnTo>
                  <a:lnTo>
                    <a:pt x="9406509" y="4058285"/>
                  </a:lnTo>
                  <a:close/>
                  <a:moveTo>
                    <a:pt x="9406509" y="4083685"/>
                  </a:moveTo>
                  <a:lnTo>
                    <a:pt x="9406509" y="4096385"/>
                  </a:lnTo>
                  <a:lnTo>
                    <a:pt x="9393809" y="4096385"/>
                  </a:lnTo>
                  <a:lnTo>
                    <a:pt x="9393809" y="4083685"/>
                  </a:lnTo>
                  <a:close/>
                  <a:moveTo>
                    <a:pt x="9393809" y="4109085"/>
                  </a:moveTo>
                  <a:lnTo>
                    <a:pt x="9393809" y="4121785"/>
                  </a:lnTo>
                  <a:lnTo>
                    <a:pt x="9381109" y="4121785"/>
                  </a:lnTo>
                  <a:lnTo>
                    <a:pt x="9381109" y="4109085"/>
                  </a:lnTo>
                  <a:close/>
                  <a:moveTo>
                    <a:pt x="9381109" y="4134485"/>
                  </a:moveTo>
                  <a:lnTo>
                    <a:pt x="9381109" y="4147185"/>
                  </a:lnTo>
                  <a:lnTo>
                    <a:pt x="9368409" y="4147185"/>
                  </a:lnTo>
                  <a:lnTo>
                    <a:pt x="9368409" y="4134485"/>
                  </a:lnTo>
                  <a:close/>
                  <a:moveTo>
                    <a:pt x="9368409" y="4159885"/>
                  </a:moveTo>
                  <a:lnTo>
                    <a:pt x="9368409" y="4172585"/>
                  </a:lnTo>
                  <a:lnTo>
                    <a:pt x="9355709" y="4172585"/>
                  </a:lnTo>
                  <a:lnTo>
                    <a:pt x="9355709" y="4159885"/>
                  </a:lnTo>
                  <a:close/>
                  <a:moveTo>
                    <a:pt x="9355709" y="4185285"/>
                  </a:moveTo>
                  <a:lnTo>
                    <a:pt x="9355709" y="4197985"/>
                  </a:lnTo>
                  <a:lnTo>
                    <a:pt x="9343009" y="4197985"/>
                  </a:lnTo>
                  <a:lnTo>
                    <a:pt x="9343009" y="4185285"/>
                  </a:lnTo>
                  <a:close/>
                  <a:moveTo>
                    <a:pt x="9343009" y="4210685"/>
                  </a:moveTo>
                  <a:lnTo>
                    <a:pt x="9343009" y="4223385"/>
                  </a:lnTo>
                  <a:lnTo>
                    <a:pt x="9330309" y="4223385"/>
                  </a:lnTo>
                  <a:lnTo>
                    <a:pt x="9330309" y="4210685"/>
                  </a:lnTo>
                  <a:close/>
                  <a:moveTo>
                    <a:pt x="9330309" y="4236085"/>
                  </a:moveTo>
                  <a:lnTo>
                    <a:pt x="9330309" y="4248785"/>
                  </a:lnTo>
                  <a:lnTo>
                    <a:pt x="9317609" y="4248785"/>
                  </a:lnTo>
                  <a:lnTo>
                    <a:pt x="9317609" y="4236085"/>
                  </a:lnTo>
                  <a:close/>
                  <a:moveTo>
                    <a:pt x="9317609" y="4261485"/>
                  </a:moveTo>
                  <a:lnTo>
                    <a:pt x="9317609" y="4274185"/>
                  </a:lnTo>
                  <a:lnTo>
                    <a:pt x="9304909" y="4274185"/>
                  </a:lnTo>
                  <a:lnTo>
                    <a:pt x="9304909" y="4261485"/>
                  </a:lnTo>
                  <a:close/>
                  <a:moveTo>
                    <a:pt x="9304909" y="4286885"/>
                  </a:moveTo>
                  <a:lnTo>
                    <a:pt x="9304909" y="4299585"/>
                  </a:lnTo>
                  <a:lnTo>
                    <a:pt x="9292209" y="4299585"/>
                  </a:lnTo>
                  <a:lnTo>
                    <a:pt x="9292209" y="4286885"/>
                  </a:lnTo>
                  <a:close/>
                  <a:moveTo>
                    <a:pt x="9292209" y="4312285"/>
                  </a:moveTo>
                  <a:lnTo>
                    <a:pt x="9292209" y="4324985"/>
                  </a:lnTo>
                  <a:lnTo>
                    <a:pt x="9279509" y="4324985"/>
                  </a:lnTo>
                  <a:lnTo>
                    <a:pt x="9279509" y="4312285"/>
                  </a:lnTo>
                  <a:close/>
                  <a:moveTo>
                    <a:pt x="9279509" y="4337685"/>
                  </a:moveTo>
                  <a:lnTo>
                    <a:pt x="9279509" y="4350385"/>
                  </a:lnTo>
                  <a:lnTo>
                    <a:pt x="9266809" y="4350385"/>
                  </a:lnTo>
                  <a:lnTo>
                    <a:pt x="9266809" y="4337685"/>
                  </a:lnTo>
                  <a:close/>
                  <a:moveTo>
                    <a:pt x="9266809" y="4363085"/>
                  </a:moveTo>
                  <a:lnTo>
                    <a:pt x="9266809" y="4375785"/>
                  </a:lnTo>
                  <a:lnTo>
                    <a:pt x="9254109" y="4375785"/>
                  </a:lnTo>
                  <a:lnTo>
                    <a:pt x="9254109" y="4363085"/>
                  </a:lnTo>
                  <a:close/>
                  <a:moveTo>
                    <a:pt x="9254109" y="4388485"/>
                  </a:moveTo>
                  <a:lnTo>
                    <a:pt x="9254109" y="4401185"/>
                  </a:lnTo>
                  <a:lnTo>
                    <a:pt x="9241409" y="4401185"/>
                  </a:lnTo>
                  <a:lnTo>
                    <a:pt x="9241409" y="4388485"/>
                  </a:lnTo>
                  <a:close/>
                  <a:moveTo>
                    <a:pt x="9241409" y="4413885"/>
                  </a:moveTo>
                  <a:lnTo>
                    <a:pt x="9241409" y="4426585"/>
                  </a:lnTo>
                  <a:lnTo>
                    <a:pt x="9228709" y="4426585"/>
                  </a:lnTo>
                  <a:lnTo>
                    <a:pt x="9228709" y="4413885"/>
                  </a:lnTo>
                  <a:close/>
                  <a:moveTo>
                    <a:pt x="9228709" y="4439285"/>
                  </a:moveTo>
                  <a:lnTo>
                    <a:pt x="9228709" y="4451985"/>
                  </a:lnTo>
                  <a:lnTo>
                    <a:pt x="9216009" y="4451985"/>
                  </a:lnTo>
                  <a:lnTo>
                    <a:pt x="9216009" y="4439285"/>
                  </a:lnTo>
                  <a:close/>
                  <a:moveTo>
                    <a:pt x="9216009" y="4464685"/>
                  </a:moveTo>
                  <a:lnTo>
                    <a:pt x="9216009" y="4477385"/>
                  </a:lnTo>
                  <a:lnTo>
                    <a:pt x="9203309" y="4477385"/>
                  </a:lnTo>
                  <a:lnTo>
                    <a:pt x="9203309" y="4464685"/>
                  </a:lnTo>
                  <a:close/>
                  <a:moveTo>
                    <a:pt x="9203309" y="4490085"/>
                  </a:moveTo>
                  <a:lnTo>
                    <a:pt x="9203309" y="4502785"/>
                  </a:lnTo>
                  <a:lnTo>
                    <a:pt x="9190609" y="4502785"/>
                  </a:lnTo>
                  <a:lnTo>
                    <a:pt x="9190609" y="4490085"/>
                  </a:lnTo>
                  <a:close/>
                  <a:moveTo>
                    <a:pt x="9190609" y="4515485"/>
                  </a:moveTo>
                  <a:lnTo>
                    <a:pt x="9190609" y="4528185"/>
                  </a:lnTo>
                  <a:lnTo>
                    <a:pt x="9177909" y="4528185"/>
                  </a:lnTo>
                  <a:lnTo>
                    <a:pt x="9177909" y="4515485"/>
                  </a:lnTo>
                  <a:close/>
                  <a:moveTo>
                    <a:pt x="9177909" y="4540885"/>
                  </a:moveTo>
                  <a:lnTo>
                    <a:pt x="9177909" y="4553585"/>
                  </a:lnTo>
                  <a:lnTo>
                    <a:pt x="9165209" y="4553585"/>
                  </a:lnTo>
                  <a:lnTo>
                    <a:pt x="9165209" y="4540885"/>
                  </a:lnTo>
                  <a:close/>
                  <a:moveTo>
                    <a:pt x="9165209" y="4566285"/>
                  </a:moveTo>
                  <a:lnTo>
                    <a:pt x="9165209" y="4578985"/>
                  </a:lnTo>
                  <a:lnTo>
                    <a:pt x="9152509" y="4578985"/>
                  </a:lnTo>
                  <a:lnTo>
                    <a:pt x="9152509" y="4566285"/>
                  </a:lnTo>
                  <a:close/>
                  <a:moveTo>
                    <a:pt x="9152509" y="4591685"/>
                  </a:moveTo>
                  <a:lnTo>
                    <a:pt x="9152509" y="4604385"/>
                  </a:lnTo>
                  <a:lnTo>
                    <a:pt x="9139809" y="4604385"/>
                  </a:lnTo>
                  <a:lnTo>
                    <a:pt x="9139809" y="4591685"/>
                  </a:lnTo>
                  <a:close/>
                  <a:moveTo>
                    <a:pt x="9139809" y="4617085"/>
                  </a:moveTo>
                  <a:lnTo>
                    <a:pt x="9139809" y="4629785"/>
                  </a:lnTo>
                  <a:lnTo>
                    <a:pt x="9127109" y="4629785"/>
                  </a:lnTo>
                  <a:lnTo>
                    <a:pt x="9127109" y="4617085"/>
                  </a:lnTo>
                  <a:close/>
                  <a:moveTo>
                    <a:pt x="9127109" y="4642485"/>
                  </a:moveTo>
                  <a:lnTo>
                    <a:pt x="9127109" y="4655185"/>
                  </a:lnTo>
                  <a:lnTo>
                    <a:pt x="9114409" y="4655185"/>
                  </a:lnTo>
                  <a:lnTo>
                    <a:pt x="9114409" y="4642485"/>
                  </a:lnTo>
                  <a:close/>
                  <a:moveTo>
                    <a:pt x="9114409" y="4667885"/>
                  </a:moveTo>
                  <a:lnTo>
                    <a:pt x="9114409" y="4680585"/>
                  </a:lnTo>
                  <a:lnTo>
                    <a:pt x="9101709" y="4680585"/>
                  </a:lnTo>
                  <a:lnTo>
                    <a:pt x="9101709" y="4667885"/>
                  </a:lnTo>
                  <a:close/>
                  <a:moveTo>
                    <a:pt x="9101709" y="4693285"/>
                  </a:moveTo>
                  <a:lnTo>
                    <a:pt x="9101709" y="4705985"/>
                  </a:lnTo>
                  <a:lnTo>
                    <a:pt x="9089009" y="4705985"/>
                  </a:lnTo>
                  <a:lnTo>
                    <a:pt x="9089009" y="4693285"/>
                  </a:lnTo>
                  <a:close/>
                  <a:moveTo>
                    <a:pt x="9089009" y="4718685"/>
                  </a:moveTo>
                  <a:lnTo>
                    <a:pt x="9089009" y="4731385"/>
                  </a:lnTo>
                  <a:lnTo>
                    <a:pt x="9076309" y="4731385"/>
                  </a:lnTo>
                  <a:lnTo>
                    <a:pt x="9076309" y="4718685"/>
                  </a:lnTo>
                  <a:close/>
                  <a:moveTo>
                    <a:pt x="9076309" y="4744085"/>
                  </a:moveTo>
                  <a:lnTo>
                    <a:pt x="9076309" y="4756785"/>
                  </a:lnTo>
                  <a:lnTo>
                    <a:pt x="9063609" y="4756785"/>
                  </a:lnTo>
                  <a:lnTo>
                    <a:pt x="9063609" y="4744085"/>
                  </a:lnTo>
                  <a:close/>
                  <a:moveTo>
                    <a:pt x="9063609" y="4769485"/>
                  </a:moveTo>
                  <a:lnTo>
                    <a:pt x="9063609" y="4782185"/>
                  </a:lnTo>
                  <a:lnTo>
                    <a:pt x="9050909" y="4782185"/>
                  </a:lnTo>
                  <a:lnTo>
                    <a:pt x="9050909" y="4769485"/>
                  </a:lnTo>
                  <a:close/>
                  <a:moveTo>
                    <a:pt x="9050909" y="4794885"/>
                  </a:moveTo>
                  <a:lnTo>
                    <a:pt x="9050909" y="4807585"/>
                  </a:lnTo>
                  <a:lnTo>
                    <a:pt x="9038209" y="4807585"/>
                  </a:lnTo>
                  <a:lnTo>
                    <a:pt x="9038209" y="4794885"/>
                  </a:lnTo>
                  <a:close/>
                  <a:moveTo>
                    <a:pt x="9038209" y="4820285"/>
                  </a:moveTo>
                  <a:lnTo>
                    <a:pt x="9038209" y="4832985"/>
                  </a:lnTo>
                  <a:lnTo>
                    <a:pt x="9025509" y="4832985"/>
                  </a:lnTo>
                  <a:lnTo>
                    <a:pt x="9025509" y="4820285"/>
                  </a:lnTo>
                  <a:close/>
                  <a:moveTo>
                    <a:pt x="9025509" y="4845685"/>
                  </a:moveTo>
                  <a:lnTo>
                    <a:pt x="9025509" y="4858385"/>
                  </a:lnTo>
                  <a:lnTo>
                    <a:pt x="9012809" y="4858385"/>
                  </a:lnTo>
                  <a:lnTo>
                    <a:pt x="9012809" y="4845685"/>
                  </a:lnTo>
                  <a:close/>
                  <a:moveTo>
                    <a:pt x="9012809" y="4871085"/>
                  </a:moveTo>
                  <a:lnTo>
                    <a:pt x="9012809" y="4883785"/>
                  </a:lnTo>
                  <a:lnTo>
                    <a:pt x="9000109" y="4883785"/>
                  </a:lnTo>
                  <a:lnTo>
                    <a:pt x="9000109" y="4871085"/>
                  </a:lnTo>
                  <a:close/>
                  <a:moveTo>
                    <a:pt x="9000109" y="4896485"/>
                  </a:moveTo>
                  <a:lnTo>
                    <a:pt x="9000109" y="4909185"/>
                  </a:lnTo>
                  <a:lnTo>
                    <a:pt x="8987409" y="4909185"/>
                  </a:lnTo>
                  <a:lnTo>
                    <a:pt x="8987409" y="4896485"/>
                  </a:lnTo>
                  <a:close/>
                  <a:moveTo>
                    <a:pt x="8987409" y="4921885"/>
                  </a:moveTo>
                  <a:lnTo>
                    <a:pt x="8987409" y="4934585"/>
                  </a:lnTo>
                  <a:lnTo>
                    <a:pt x="8974709" y="4934585"/>
                  </a:lnTo>
                  <a:lnTo>
                    <a:pt x="8974709" y="4921885"/>
                  </a:lnTo>
                  <a:close/>
                  <a:moveTo>
                    <a:pt x="8974709" y="4947285"/>
                  </a:moveTo>
                  <a:lnTo>
                    <a:pt x="8974709" y="4959985"/>
                  </a:lnTo>
                  <a:lnTo>
                    <a:pt x="8962009" y="4959985"/>
                  </a:lnTo>
                  <a:lnTo>
                    <a:pt x="8962009" y="4947285"/>
                  </a:lnTo>
                  <a:close/>
                  <a:moveTo>
                    <a:pt x="8962009" y="4972685"/>
                  </a:moveTo>
                  <a:lnTo>
                    <a:pt x="8962009" y="4985385"/>
                  </a:lnTo>
                  <a:lnTo>
                    <a:pt x="8949309" y="4985385"/>
                  </a:lnTo>
                  <a:lnTo>
                    <a:pt x="8949309" y="4972685"/>
                  </a:lnTo>
                  <a:close/>
                  <a:moveTo>
                    <a:pt x="8949309" y="4998085"/>
                  </a:moveTo>
                  <a:lnTo>
                    <a:pt x="8949309" y="5010785"/>
                  </a:lnTo>
                  <a:lnTo>
                    <a:pt x="8936609" y="5010785"/>
                  </a:lnTo>
                  <a:lnTo>
                    <a:pt x="8936609" y="4998085"/>
                  </a:lnTo>
                  <a:close/>
                  <a:moveTo>
                    <a:pt x="8936609" y="5023485"/>
                  </a:moveTo>
                  <a:lnTo>
                    <a:pt x="8936609" y="5036185"/>
                  </a:lnTo>
                  <a:lnTo>
                    <a:pt x="8923909" y="5036185"/>
                  </a:lnTo>
                  <a:lnTo>
                    <a:pt x="8923909" y="5023485"/>
                  </a:lnTo>
                  <a:close/>
                  <a:moveTo>
                    <a:pt x="8923909" y="5048885"/>
                  </a:moveTo>
                  <a:lnTo>
                    <a:pt x="8923909" y="5061585"/>
                  </a:lnTo>
                  <a:lnTo>
                    <a:pt x="8911209" y="5061585"/>
                  </a:lnTo>
                  <a:lnTo>
                    <a:pt x="8911209" y="5048885"/>
                  </a:lnTo>
                  <a:close/>
                  <a:moveTo>
                    <a:pt x="8911209" y="5074285"/>
                  </a:moveTo>
                  <a:lnTo>
                    <a:pt x="8911209" y="5086985"/>
                  </a:lnTo>
                  <a:lnTo>
                    <a:pt x="8898509" y="5086985"/>
                  </a:lnTo>
                  <a:lnTo>
                    <a:pt x="8898509" y="5074285"/>
                  </a:lnTo>
                  <a:close/>
                  <a:moveTo>
                    <a:pt x="8898509" y="5099685"/>
                  </a:moveTo>
                  <a:lnTo>
                    <a:pt x="8898509" y="5112385"/>
                  </a:lnTo>
                  <a:lnTo>
                    <a:pt x="8885809" y="5112385"/>
                  </a:lnTo>
                  <a:lnTo>
                    <a:pt x="8885809" y="5099685"/>
                  </a:lnTo>
                  <a:close/>
                  <a:moveTo>
                    <a:pt x="8885809" y="5125085"/>
                  </a:moveTo>
                  <a:lnTo>
                    <a:pt x="8885809" y="5137785"/>
                  </a:lnTo>
                  <a:lnTo>
                    <a:pt x="8873109" y="5137785"/>
                  </a:lnTo>
                  <a:lnTo>
                    <a:pt x="8873109" y="5125085"/>
                  </a:lnTo>
                  <a:close/>
                  <a:moveTo>
                    <a:pt x="8873109" y="5150485"/>
                  </a:moveTo>
                  <a:lnTo>
                    <a:pt x="8873109" y="5163185"/>
                  </a:lnTo>
                  <a:lnTo>
                    <a:pt x="8860409" y="5163185"/>
                  </a:lnTo>
                  <a:lnTo>
                    <a:pt x="8860409" y="5150485"/>
                  </a:lnTo>
                  <a:close/>
                  <a:moveTo>
                    <a:pt x="8860409" y="5175885"/>
                  </a:moveTo>
                  <a:lnTo>
                    <a:pt x="8860409" y="5188585"/>
                  </a:lnTo>
                  <a:lnTo>
                    <a:pt x="8847709" y="5188585"/>
                  </a:lnTo>
                  <a:lnTo>
                    <a:pt x="8847709" y="5175885"/>
                  </a:lnTo>
                  <a:close/>
                  <a:moveTo>
                    <a:pt x="8847709" y="5201285"/>
                  </a:moveTo>
                  <a:lnTo>
                    <a:pt x="8847709" y="5213985"/>
                  </a:lnTo>
                  <a:lnTo>
                    <a:pt x="8835009" y="5213985"/>
                  </a:lnTo>
                  <a:lnTo>
                    <a:pt x="8835009" y="5201285"/>
                  </a:lnTo>
                  <a:close/>
                  <a:moveTo>
                    <a:pt x="8835009" y="5226685"/>
                  </a:moveTo>
                  <a:lnTo>
                    <a:pt x="8835009" y="5239385"/>
                  </a:lnTo>
                  <a:lnTo>
                    <a:pt x="8822309" y="5239385"/>
                  </a:lnTo>
                  <a:lnTo>
                    <a:pt x="8822309" y="5226685"/>
                  </a:lnTo>
                  <a:close/>
                  <a:moveTo>
                    <a:pt x="8822309" y="5252085"/>
                  </a:moveTo>
                  <a:lnTo>
                    <a:pt x="8822309" y="5264785"/>
                  </a:lnTo>
                  <a:lnTo>
                    <a:pt x="8809609" y="5264785"/>
                  </a:lnTo>
                  <a:lnTo>
                    <a:pt x="8809609" y="5252085"/>
                  </a:lnTo>
                  <a:close/>
                  <a:moveTo>
                    <a:pt x="8809609" y="5277485"/>
                  </a:moveTo>
                  <a:lnTo>
                    <a:pt x="8809609" y="5290185"/>
                  </a:lnTo>
                  <a:lnTo>
                    <a:pt x="8796909" y="5290185"/>
                  </a:lnTo>
                  <a:lnTo>
                    <a:pt x="8796909" y="5277485"/>
                  </a:lnTo>
                  <a:close/>
                  <a:moveTo>
                    <a:pt x="8796909" y="5302885"/>
                  </a:moveTo>
                  <a:lnTo>
                    <a:pt x="8796909" y="5315585"/>
                  </a:lnTo>
                  <a:lnTo>
                    <a:pt x="8784209" y="5315585"/>
                  </a:lnTo>
                  <a:lnTo>
                    <a:pt x="8784209" y="5302885"/>
                  </a:lnTo>
                  <a:close/>
                  <a:moveTo>
                    <a:pt x="8784209" y="5328285"/>
                  </a:moveTo>
                  <a:lnTo>
                    <a:pt x="8784209" y="5340985"/>
                  </a:lnTo>
                  <a:lnTo>
                    <a:pt x="8771509" y="5340985"/>
                  </a:lnTo>
                  <a:lnTo>
                    <a:pt x="8771509" y="5328285"/>
                  </a:lnTo>
                  <a:close/>
                  <a:moveTo>
                    <a:pt x="8771509" y="5353685"/>
                  </a:moveTo>
                  <a:lnTo>
                    <a:pt x="8771509" y="5366385"/>
                  </a:lnTo>
                  <a:lnTo>
                    <a:pt x="8758809" y="5366385"/>
                  </a:lnTo>
                  <a:lnTo>
                    <a:pt x="8758809" y="5353685"/>
                  </a:lnTo>
                  <a:close/>
                  <a:moveTo>
                    <a:pt x="8758809" y="5379085"/>
                  </a:moveTo>
                  <a:lnTo>
                    <a:pt x="8758809" y="5391785"/>
                  </a:lnTo>
                  <a:lnTo>
                    <a:pt x="8746109" y="5391785"/>
                  </a:lnTo>
                  <a:lnTo>
                    <a:pt x="8746109" y="5379085"/>
                  </a:lnTo>
                  <a:close/>
                  <a:moveTo>
                    <a:pt x="8746109" y="5404485"/>
                  </a:moveTo>
                  <a:lnTo>
                    <a:pt x="8746109" y="5417185"/>
                  </a:lnTo>
                  <a:lnTo>
                    <a:pt x="8733409" y="5417185"/>
                  </a:lnTo>
                  <a:lnTo>
                    <a:pt x="8733409" y="5404485"/>
                  </a:lnTo>
                  <a:close/>
                  <a:moveTo>
                    <a:pt x="8733409" y="5429885"/>
                  </a:moveTo>
                  <a:lnTo>
                    <a:pt x="8733409" y="5442585"/>
                  </a:lnTo>
                  <a:lnTo>
                    <a:pt x="8720709" y="5442585"/>
                  </a:lnTo>
                  <a:lnTo>
                    <a:pt x="8720709" y="5429885"/>
                  </a:lnTo>
                  <a:close/>
                  <a:moveTo>
                    <a:pt x="8720709" y="5455285"/>
                  </a:moveTo>
                  <a:lnTo>
                    <a:pt x="8720709" y="5467985"/>
                  </a:lnTo>
                  <a:lnTo>
                    <a:pt x="8708009" y="5467985"/>
                  </a:lnTo>
                  <a:lnTo>
                    <a:pt x="8708009" y="5455285"/>
                  </a:lnTo>
                  <a:close/>
                  <a:moveTo>
                    <a:pt x="8708009" y="5480685"/>
                  </a:moveTo>
                  <a:lnTo>
                    <a:pt x="8708009" y="5493385"/>
                  </a:lnTo>
                  <a:lnTo>
                    <a:pt x="8695309" y="5493385"/>
                  </a:lnTo>
                  <a:lnTo>
                    <a:pt x="8695309" y="5480685"/>
                  </a:lnTo>
                  <a:close/>
                  <a:moveTo>
                    <a:pt x="8695309" y="5506085"/>
                  </a:moveTo>
                  <a:lnTo>
                    <a:pt x="8695309" y="5518785"/>
                  </a:lnTo>
                  <a:lnTo>
                    <a:pt x="8682609" y="5518785"/>
                  </a:lnTo>
                  <a:lnTo>
                    <a:pt x="8682609" y="5506085"/>
                  </a:lnTo>
                  <a:close/>
                  <a:moveTo>
                    <a:pt x="8682609" y="5531485"/>
                  </a:moveTo>
                  <a:lnTo>
                    <a:pt x="8682609" y="5544185"/>
                  </a:lnTo>
                  <a:lnTo>
                    <a:pt x="8669909" y="5544185"/>
                  </a:lnTo>
                  <a:lnTo>
                    <a:pt x="8669909" y="5531485"/>
                  </a:lnTo>
                  <a:close/>
                  <a:moveTo>
                    <a:pt x="8669909" y="5556885"/>
                  </a:moveTo>
                  <a:lnTo>
                    <a:pt x="8669909" y="5569585"/>
                  </a:lnTo>
                  <a:lnTo>
                    <a:pt x="8657209" y="5569585"/>
                  </a:lnTo>
                  <a:lnTo>
                    <a:pt x="8657209" y="5556885"/>
                  </a:lnTo>
                  <a:close/>
                  <a:moveTo>
                    <a:pt x="8657209" y="5582285"/>
                  </a:moveTo>
                  <a:lnTo>
                    <a:pt x="8657209" y="5594985"/>
                  </a:lnTo>
                  <a:lnTo>
                    <a:pt x="8644509" y="5594985"/>
                  </a:lnTo>
                  <a:lnTo>
                    <a:pt x="8644509" y="5582285"/>
                  </a:lnTo>
                  <a:close/>
                  <a:moveTo>
                    <a:pt x="8644509" y="5607685"/>
                  </a:moveTo>
                  <a:lnTo>
                    <a:pt x="8644509" y="5620385"/>
                  </a:lnTo>
                  <a:lnTo>
                    <a:pt x="8631809" y="5620385"/>
                  </a:lnTo>
                  <a:lnTo>
                    <a:pt x="8631809" y="5607685"/>
                  </a:lnTo>
                  <a:close/>
                  <a:moveTo>
                    <a:pt x="8631809" y="5633085"/>
                  </a:moveTo>
                  <a:lnTo>
                    <a:pt x="8631809" y="5645785"/>
                  </a:lnTo>
                  <a:lnTo>
                    <a:pt x="8619109" y="5645785"/>
                  </a:lnTo>
                  <a:lnTo>
                    <a:pt x="8619109" y="5633085"/>
                  </a:lnTo>
                  <a:close/>
                  <a:moveTo>
                    <a:pt x="8619109" y="5658485"/>
                  </a:moveTo>
                  <a:lnTo>
                    <a:pt x="8619109" y="5671185"/>
                  </a:lnTo>
                  <a:lnTo>
                    <a:pt x="8606409" y="5671185"/>
                  </a:lnTo>
                  <a:lnTo>
                    <a:pt x="8606409" y="5658485"/>
                  </a:lnTo>
                  <a:close/>
                  <a:moveTo>
                    <a:pt x="8606409" y="5683885"/>
                  </a:moveTo>
                  <a:lnTo>
                    <a:pt x="8606409" y="5696585"/>
                  </a:lnTo>
                  <a:lnTo>
                    <a:pt x="8593709" y="5696585"/>
                  </a:lnTo>
                  <a:lnTo>
                    <a:pt x="8593709" y="5683885"/>
                  </a:lnTo>
                  <a:close/>
                  <a:moveTo>
                    <a:pt x="8593709" y="5709285"/>
                  </a:moveTo>
                  <a:lnTo>
                    <a:pt x="8593709" y="5721985"/>
                  </a:lnTo>
                  <a:lnTo>
                    <a:pt x="8581009" y="5721985"/>
                  </a:lnTo>
                  <a:lnTo>
                    <a:pt x="8581009" y="5709285"/>
                  </a:lnTo>
                  <a:close/>
                  <a:moveTo>
                    <a:pt x="8581009" y="5734685"/>
                  </a:moveTo>
                  <a:lnTo>
                    <a:pt x="8581009" y="5747385"/>
                  </a:lnTo>
                  <a:lnTo>
                    <a:pt x="8568309" y="5747385"/>
                  </a:lnTo>
                  <a:lnTo>
                    <a:pt x="8568309" y="5734685"/>
                  </a:lnTo>
                  <a:close/>
                  <a:moveTo>
                    <a:pt x="8568309" y="5760085"/>
                  </a:moveTo>
                  <a:lnTo>
                    <a:pt x="8568309" y="5772785"/>
                  </a:lnTo>
                  <a:lnTo>
                    <a:pt x="8555609" y="5772785"/>
                  </a:lnTo>
                  <a:lnTo>
                    <a:pt x="8555609" y="5760085"/>
                  </a:lnTo>
                  <a:close/>
                  <a:moveTo>
                    <a:pt x="8555609" y="5785485"/>
                  </a:moveTo>
                  <a:lnTo>
                    <a:pt x="8555609" y="5798185"/>
                  </a:lnTo>
                  <a:lnTo>
                    <a:pt x="8542909" y="5798185"/>
                  </a:lnTo>
                  <a:lnTo>
                    <a:pt x="8542909" y="5785485"/>
                  </a:lnTo>
                  <a:close/>
                  <a:moveTo>
                    <a:pt x="8542909" y="5810885"/>
                  </a:moveTo>
                  <a:lnTo>
                    <a:pt x="8542909" y="5823585"/>
                  </a:lnTo>
                  <a:lnTo>
                    <a:pt x="8530209" y="5823585"/>
                  </a:lnTo>
                  <a:lnTo>
                    <a:pt x="8530209" y="5810885"/>
                  </a:lnTo>
                  <a:close/>
                  <a:moveTo>
                    <a:pt x="8530209" y="5836285"/>
                  </a:moveTo>
                  <a:lnTo>
                    <a:pt x="8530209" y="5848985"/>
                  </a:lnTo>
                  <a:lnTo>
                    <a:pt x="8517509" y="5848985"/>
                  </a:lnTo>
                  <a:lnTo>
                    <a:pt x="8517509" y="5836285"/>
                  </a:lnTo>
                  <a:close/>
                  <a:moveTo>
                    <a:pt x="8517509" y="5861685"/>
                  </a:moveTo>
                  <a:lnTo>
                    <a:pt x="8517509" y="5874385"/>
                  </a:lnTo>
                  <a:lnTo>
                    <a:pt x="8504809" y="5874385"/>
                  </a:lnTo>
                  <a:lnTo>
                    <a:pt x="8504809" y="5861685"/>
                  </a:lnTo>
                  <a:close/>
                  <a:moveTo>
                    <a:pt x="8504809" y="5887085"/>
                  </a:moveTo>
                  <a:lnTo>
                    <a:pt x="8504809" y="5899785"/>
                  </a:lnTo>
                  <a:lnTo>
                    <a:pt x="8492109" y="5899785"/>
                  </a:lnTo>
                  <a:lnTo>
                    <a:pt x="8492109" y="5887085"/>
                  </a:lnTo>
                  <a:close/>
                  <a:moveTo>
                    <a:pt x="8492109" y="5912485"/>
                  </a:moveTo>
                  <a:lnTo>
                    <a:pt x="8492109" y="5925185"/>
                  </a:lnTo>
                  <a:lnTo>
                    <a:pt x="8479409" y="5925185"/>
                  </a:lnTo>
                  <a:lnTo>
                    <a:pt x="8479409" y="5912485"/>
                  </a:lnTo>
                  <a:close/>
                  <a:moveTo>
                    <a:pt x="8479409" y="5937885"/>
                  </a:moveTo>
                  <a:lnTo>
                    <a:pt x="8479409" y="5950585"/>
                  </a:lnTo>
                  <a:lnTo>
                    <a:pt x="8466709" y="5950585"/>
                  </a:lnTo>
                  <a:lnTo>
                    <a:pt x="8466709" y="5937885"/>
                  </a:lnTo>
                  <a:close/>
                  <a:moveTo>
                    <a:pt x="8466709" y="5963285"/>
                  </a:moveTo>
                  <a:lnTo>
                    <a:pt x="8466709" y="5975985"/>
                  </a:lnTo>
                  <a:lnTo>
                    <a:pt x="8454009" y="5975985"/>
                  </a:lnTo>
                  <a:lnTo>
                    <a:pt x="8454009" y="5963285"/>
                  </a:lnTo>
                  <a:close/>
                  <a:moveTo>
                    <a:pt x="8454009" y="5988685"/>
                  </a:moveTo>
                  <a:lnTo>
                    <a:pt x="8454009" y="6001385"/>
                  </a:lnTo>
                  <a:lnTo>
                    <a:pt x="8441309" y="6001385"/>
                  </a:lnTo>
                  <a:lnTo>
                    <a:pt x="8441309" y="5988685"/>
                  </a:lnTo>
                  <a:close/>
                  <a:moveTo>
                    <a:pt x="8441309" y="6014085"/>
                  </a:moveTo>
                  <a:lnTo>
                    <a:pt x="8441309" y="6026785"/>
                  </a:lnTo>
                  <a:lnTo>
                    <a:pt x="8428609" y="6026785"/>
                  </a:lnTo>
                  <a:lnTo>
                    <a:pt x="8428609" y="6014085"/>
                  </a:lnTo>
                  <a:close/>
                  <a:moveTo>
                    <a:pt x="8428609" y="6039485"/>
                  </a:moveTo>
                  <a:lnTo>
                    <a:pt x="8428609" y="6052185"/>
                  </a:lnTo>
                  <a:lnTo>
                    <a:pt x="8415909" y="6052185"/>
                  </a:lnTo>
                  <a:lnTo>
                    <a:pt x="8415909" y="6039485"/>
                  </a:lnTo>
                  <a:close/>
                  <a:moveTo>
                    <a:pt x="8415909" y="6064885"/>
                  </a:moveTo>
                  <a:lnTo>
                    <a:pt x="8415909" y="6077585"/>
                  </a:lnTo>
                  <a:lnTo>
                    <a:pt x="8403209" y="6077585"/>
                  </a:lnTo>
                  <a:lnTo>
                    <a:pt x="8403209" y="6064885"/>
                  </a:lnTo>
                  <a:close/>
                  <a:moveTo>
                    <a:pt x="8403209" y="6090285"/>
                  </a:moveTo>
                  <a:lnTo>
                    <a:pt x="8403209" y="6102985"/>
                  </a:lnTo>
                  <a:lnTo>
                    <a:pt x="8390509" y="6102985"/>
                  </a:lnTo>
                  <a:lnTo>
                    <a:pt x="8390509" y="6090285"/>
                  </a:lnTo>
                  <a:close/>
                  <a:moveTo>
                    <a:pt x="8390509" y="6115685"/>
                  </a:moveTo>
                  <a:lnTo>
                    <a:pt x="8390509" y="6128385"/>
                  </a:lnTo>
                  <a:lnTo>
                    <a:pt x="8377809" y="6128385"/>
                  </a:lnTo>
                  <a:lnTo>
                    <a:pt x="8377809" y="6115685"/>
                  </a:lnTo>
                  <a:close/>
                  <a:moveTo>
                    <a:pt x="8377809" y="6141085"/>
                  </a:moveTo>
                  <a:lnTo>
                    <a:pt x="8377809" y="6153785"/>
                  </a:lnTo>
                  <a:lnTo>
                    <a:pt x="8365109" y="6153785"/>
                  </a:lnTo>
                  <a:lnTo>
                    <a:pt x="8365109" y="6141085"/>
                  </a:lnTo>
                  <a:close/>
                  <a:moveTo>
                    <a:pt x="8365109" y="6166485"/>
                  </a:moveTo>
                  <a:lnTo>
                    <a:pt x="8365109" y="6179185"/>
                  </a:lnTo>
                  <a:lnTo>
                    <a:pt x="8352409" y="6179185"/>
                  </a:lnTo>
                  <a:lnTo>
                    <a:pt x="8352409" y="6166485"/>
                  </a:lnTo>
                  <a:close/>
                  <a:moveTo>
                    <a:pt x="8352409" y="6191885"/>
                  </a:moveTo>
                  <a:lnTo>
                    <a:pt x="8352409" y="6204585"/>
                  </a:lnTo>
                  <a:lnTo>
                    <a:pt x="8339709" y="6204585"/>
                  </a:lnTo>
                  <a:lnTo>
                    <a:pt x="8339709" y="6191885"/>
                  </a:lnTo>
                  <a:close/>
                  <a:moveTo>
                    <a:pt x="8339709" y="6217285"/>
                  </a:moveTo>
                  <a:lnTo>
                    <a:pt x="8339709" y="6229985"/>
                  </a:lnTo>
                  <a:lnTo>
                    <a:pt x="8327009" y="6229985"/>
                  </a:lnTo>
                  <a:lnTo>
                    <a:pt x="8327009" y="6217285"/>
                  </a:lnTo>
                  <a:close/>
                  <a:moveTo>
                    <a:pt x="8327009" y="6242685"/>
                  </a:moveTo>
                  <a:lnTo>
                    <a:pt x="8327009" y="6255385"/>
                  </a:lnTo>
                  <a:lnTo>
                    <a:pt x="8314309" y="6255385"/>
                  </a:lnTo>
                  <a:lnTo>
                    <a:pt x="8314309" y="6242685"/>
                  </a:lnTo>
                  <a:close/>
                  <a:moveTo>
                    <a:pt x="8314309" y="6268085"/>
                  </a:moveTo>
                  <a:lnTo>
                    <a:pt x="8314309" y="6280785"/>
                  </a:lnTo>
                  <a:lnTo>
                    <a:pt x="8301609" y="6280785"/>
                  </a:lnTo>
                  <a:lnTo>
                    <a:pt x="8301609" y="6268085"/>
                  </a:lnTo>
                  <a:close/>
                  <a:moveTo>
                    <a:pt x="8301609" y="6293485"/>
                  </a:moveTo>
                  <a:lnTo>
                    <a:pt x="8301609" y="6306185"/>
                  </a:lnTo>
                  <a:lnTo>
                    <a:pt x="8288909" y="6306185"/>
                  </a:lnTo>
                  <a:lnTo>
                    <a:pt x="8288909" y="6293485"/>
                  </a:lnTo>
                  <a:close/>
                  <a:moveTo>
                    <a:pt x="8288909" y="6318885"/>
                  </a:moveTo>
                  <a:lnTo>
                    <a:pt x="8288909" y="6331585"/>
                  </a:lnTo>
                  <a:lnTo>
                    <a:pt x="8276209" y="6331585"/>
                  </a:lnTo>
                  <a:lnTo>
                    <a:pt x="8276209" y="6318885"/>
                  </a:lnTo>
                  <a:close/>
                  <a:moveTo>
                    <a:pt x="8276209" y="6344285"/>
                  </a:moveTo>
                  <a:lnTo>
                    <a:pt x="8276209" y="6356985"/>
                  </a:lnTo>
                  <a:lnTo>
                    <a:pt x="8263509" y="6356985"/>
                  </a:lnTo>
                  <a:lnTo>
                    <a:pt x="8263509" y="6344285"/>
                  </a:lnTo>
                  <a:close/>
                  <a:moveTo>
                    <a:pt x="8263509" y="6369685"/>
                  </a:moveTo>
                  <a:lnTo>
                    <a:pt x="8263509" y="6382385"/>
                  </a:lnTo>
                  <a:lnTo>
                    <a:pt x="8250809" y="6382385"/>
                  </a:lnTo>
                  <a:lnTo>
                    <a:pt x="8250809" y="6369685"/>
                  </a:lnTo>
                  <a:close/>
                  <a:moveTo>
                    <a:pt x="8250809" y="6395085"/>
                  </a:moveTo>
                  <a:lnTo>
                    <a:pt x="8250809" y="6407785"/>
                  </a:lnTo>
                  <a:lnTo>
                    <a:pt x="8238109" y="6407785"/>
                  </a:lnTo>
                  <a:lnTo>
                    <a:pt x="8238109" y="6395085"/>
                  </a:lnTo>
                  <a:close/>
                  <a:moveTo>
                    <a:pt x="8238109" y="6420485"/>
                  </a:moveTo>
                  <a:lnTo>
                    <a:pt x="8238109" y="6433185"/>
                  </a:lnTo>
                  <a:lnTo>
                    <a:pt x="8225409" y="6433185"/>
                  </a:lnTo>
                  <a:lnTo>
                    <a:pt x="8225409" y="6420485"/>
                  </a:lnTo>
                  <a:close/>
                  <a:moveTo>
                    <a:pt x="8225409" y="6445885"/>
                  </a:moveTo>
                  <a:lnTo>
                    <a:pt x="8225409" y="6458585"/>
                  </a:lnTo>
                  <a:lnTo>
                    <a:pt x="8212709" y="6458585"/>
                  </a:lnTo>
                  <a:lnTo>
                    <a:pt x="8212709" y="6445885"/>
                  </a:lnTo>
                  <a:close/>
                  <a:moveTo>
                    <a:pt x="8212709" y="6471285"/>
                  </a:moveTo>
                  <a:lnTo>
                    <a:pt x="8212709" y="6483985"/>
                  </a:lnTo>
                  <a:lnTo>
                    <a:pt x="8200009" y="6483985"/>
                  </a:lnTo>
                  <a:lnTo>
                    <a:pt x="8200009" y="6471285"/>
                  </a:lnTo>
                  <a:close/>
                  <a:moveTo>
                    <a:pt x="8200009" y="6496685"/>
                  </a:moveTo>
                  <a:lnTo>
                    <a:pt x="8200009" y="6509385"/>
                  </a:lnTo>
                  <a:lnTo>
                    <a:pt x="8187309" y="6509385"/>
                  </a:lnTo>
                  <a:lnTo>
                    <a:pt x="8187309" y="6496685"/>
                  </a:lnTo>
                  <a:close/>
                  <a:moveTo>
                    <a:pt x="8187309" y="6522085"/>
                  </a:moveTo>
                  <a:lnTo>
                    <a:pt x="8187309" y="6534785"/>
                  </a:lnTo>
                  <a:lnTo>
                    <a:pt x="8174609" y="6534785"/>
                  </a:lnTo>
                  <a:lnTo>
                    <a:pt x="8174609" y="6522085"/>
                  </a:lnTo>
                  <a:close/>
                  <a:moveTo>
                    <a:pt x="8174609" y="6547485"/>
                  </a:moveTo>
                  <a:lnTo>
                    <a:pt x="8174609" y="6560185"/>
                  </a:lnTo>
                  <a:lnTo>
                    <a:pt x="8161909" y="6560185"/>
                  </a:lnTo>
                  <a:lnTo>
                    <a:pt x="8161909" y="6547485"/>
                  </a:lnTo>
                  <a:close/>
                  <a:moveTo>
                    <a:pt x="8161909" y="6572885"/>
                  </a:moveTo>
                  <a:lnTo>
                    <a:pt x="8161909" y="6585585"/>
                  </a:lnTo>
                  <a:lnTo>
                    <a:pt x="8149209" y="6585585"/>
                  </a:lnTo>
                  <a:lnTo>
                    <a:pt x="8149209" y="6572885"/>
                  </a:lnTo>
                  <a:close/>
                  <a:moveTo>
                    <a:pt x="8149209" y="6598285"/>
                  </a:moveTo>
                  <a:lnTo>
                    <a:pt x="8149209" y="6610985"/>
                  </a:lnTo>
                  <a:lnTo>
                    <a:pt x="8136509" y="6610985"/>
                  </a:lnTo>
                  <a:lnTo>
                    <a:pt x="8136509" y="6598285"/>
                  </a:lnTo>
                  <a:close/>
                  <a:moveTo>
                    <a:pt x="8136509" y="6623685"/>
                  </a:moveTo>
                  <a:lnTo>
                    <a:pt x="8136509" y="6636385"/>
                  </a:lnTo>
                  <a:lnTo>
                    <a:pt x="8123809" y="6636385"/>
                  </a:lnTo>
                  <a:lnTo>
                    <a:pt x="8123809" y="6623685"/>
                  </a:lnTo>
                  <a:close/>
                  <a:moveTo>
                    <a:pt x="8123809" y="6649085"/>
                  </a:moveTo>
                  <a:lnTo>
                    <a:pt x="8123809" y="6661785"/>
                  </a:lnTo>
                  <a:lnTo>
                    <a:pt x="8111109" y="6661785"/>
                  </a:lnTo>
                  <a:lnTo>
                    <a:pt x="8111109" y="6649085"/>
                  </a:lnTo>
                  <a:close/>
                  <a:moveTo>
                    <a:pt x="8111109" y="6674485"/>
                  </a:moveTo>
                  <a:lnTo>
                    <a:pt x="8111109" y="6687185"/>
                  </a:lnTo>
                  <a:lnTo>
                    <a:pt x="8098409" y="6687185"/>
                  </a:lnTo>
                  <a:lnTo>
                    <a:pt x="8098409" y="6674485"/>
                  </a:lnTo>
                  <a:close/>
                  <a:moveTo>
                    <a:pt x="8098409" y="6699885"/>
                  </a:moveTo>
                  <a:lnTo>
                    <a:pt x="8098409" y="6712585"/>
                  </a:lnTo>
                  <a:lnTo>
                    <a:pt x="8085709" y="6712585"/>
                  </a:lnTo>
                  <a:lnTo>
                    <a:pt x="8085709" y="6699885"/>
                  </a:lnTo>
                  <a:close/>
                  <a:moveTo>
                    <a:pt x="8085709" y="6725285"/>
                  </a:moveTo>
                  <a:lnTo>
                    <a:pt x="8085709" y="6737985"/>
                  </a:lnTo>
                  <a:lnTo>
                    <a:pt x="8073009" y="6737985"/>
                  </a:lnTo>
                  <a:lnTo>
                    <a:pt x="8073009" y="6725285"/>
                  </a:lnTo>
                  <a:close/>
                  <a:moveTo>
                    <a:pt x="8073009" y="6750685"/>
                  </a:moveTo>
                  <a:lnTo>
                    <a:pt x="8073009" y="6763385"/>
                  </a:lnTo>
                  <a:lnTo>
                    <a:pt x="8060309" y="6763385"/>
                  </a:lnTo>
                  <a:lnTo>
                    <a:pt x="8060309" y="6750685"/>
                  </a:lnTo>
                  <a:close/>
                  <a:moveTo>
                    <a:pt x="8060309" y="6776085"/>
                  </a:moveTo>
                  <a:lnTo>
                    <a:pt x="8060309" y="6788785"/>
                  </a:lnTo>
                  <a:lnTo>
                    <a:pt x="8047609" y="6788785"/>
                  </a:lnTo>
                  <a:lnTo>
                    <a:pt x="8047609" y="6776085"/>
                  </a:lnTo>
                  <a:close/>
                  <a:moveTo>
                    <a:pt x="8047609" y="6801485"/>
                  </a:moveTo>
                  <a:lnTo>
                    <a:pt x="8047609" y="6814185"/>
                  </a:lnTo>
                  <a:lnTo>
                    <a:pt x="8034909" y="6814185"/>
                  </a:lnTo>
                  <a:lnTo>
                    <a:pt x="8034909" y="6801485"/>
                  </a:lnTo>
                  <a:close/>
                  <a:moveTo>
                    <a:pt x="8034909" y="6826885"/>
                  </a:moveTo>
                  <a:lnTo>
                    <a:pt x="8034909" y="6839585"/>
                  </a:lnTo>
                  <a:lnTo>
                    <a:pt x="8022209" y="6839585"/>
                  </a:lnTo>
                  <a:lnTo>
                    <a:pt x="8022209" y="6826885"/>
                  </a:lnTo>
                  <a:close/>
                  <a:moveTo>
                    <a:pt x="8022209" y="6852285"/>
                  </a:moveTo>
                  <a:lnTo>
                    <a:pt x="8022209" y="6864985"/>
                  </a:lnTo>
                  <a:lnTo>
                    <a:pt x="8009509" y="6864985"/>
                  </a:lnTo>
                  <a:lnTo>
                    <a:pt x="8009509" y="6852285"/>
                  </a:lnTo>
                  <a:close/>
                  <a:moveTo>
                    <a:pt x="8009509" y="6877685"/>
                  </a:moveTo>
                  <a:lnTo>
                    <a:pt x="8009509" y="6890385"/>
                  </a:lnTo>
                  <a:lnTo>
                    <a:pt x="7996809" y="6890385"/>
                  </a:lnTo>
                  <a:lnTo>
                    <a:pt x="7996809" y="6877685"/>
                  </a:lnTo>
                  <a:close/>
                  <a:moveTo>
                    <a:pt x="7996809" y="6903085"/>
                  </a:moveTo>
                  <a:lnTo>
                    <a:pt x="7996809" y="6915785"/>
                  </a:lnTo>
                  <a:lnTo>
                    <a:pt x="7984109" y="6915785"/>
                  </a:lnTo>
                  <a:lnTo>
                    <a:pt x="7984109" y="6903085"/>
                  </a:lnTo>
                  <a:close/>
                  <a:moveTo>
                    <a:pt x="7984109" y="6928485"/>
                  </a:moveTo>
                  <a:lnTo>
                    <a:pt x="7984109" y="6941185"/>
                  </a:lnTo>
                  <a:lnTo>
                    <a:pt x="7971409" y="6941185"/>
                  </a:lnTo>
                  <a:lnTo>
                    <a:pt x="7971409" y="6928485"/>
                  </a:lnTo>
                  <a:close/>
                  <a:moveTo>
                    <a:pt x="7971409" y="6953885"/>
                  </a:moveTo>
                  <a:lnTo>
                    <a:pt x="7971409" y="6966585"/>
                  </a:lnTo>
                  <a:lnTo>
                    <a:pt x="7958709" y="6966585"/>
                  </a:lnTo>
                  <a:lnTo>
                    <a:pt x="7958709" y="6953885"/>
                  </a:lnTo>
                  <a:close/>
                  <a:moveTo>
                    <a:pt x="7958709" y="6979285"/>
                  </a:moveTo>
                  <a:lnTo>
                    <a:pt x="7958709" y="6991985"/>
                  </a:lnTo>
                  <a:lnTo>
                    <a:pt x="7946009" y="6991985"/>
                  </a:lnTo>
                  <a:lnTo>
                    <a:pt x="7946009" y="6979285"/>
                  </a:lnTo>
                  <a:close/>
                  <a:moveTo>
                    <a:pt x="7946009" y="7004685"/>
                  </a:moveTo>
                  <a:lnTo>
                    <a:pt x="7946009" y="7017385"/>
                  </a:lnTo>
                  <a:lnTo>
                    <a:pt x="7933309" y="7017385"/>
                  </a:lnTo>
                  <a:lnTo>
                    <a:pt x="7933309" y="7004685"/>
                  </a:lnTo>
                  <a:close/>
                  <a:moveTo>
                    <a:pt x="7933309" y="7030085"/>
                  </a:moveTo>
                  <a:lnTo>
                    <a:pt x="7933309" y="7042785"/>
                  </a:lnTo>
                  <a:lnTo>
                    <a:pt x="7920609" y="7042785"/>
                  </a:lnTo>
                  <a:lnTo>
                    <a:pt x="7920609" y="7030085"/>
                  </a:lnTo>
                  <a:close/>
                  <a:moveTo>
                    <a:pt x="7920609" y="7055485"/>
                  </a:moveTo>
                  <a:lnTo>
                    <a:pt x="7920609" y="7068185"/>
                  </a:lnTo>
                  <a:lnTo>
                    <a:pt x="7907909" y="7068185"/>
                  </a:lnTo>
                  <a:lnTo>
                    <a:pt x="7907909" y="7055485"/>
                  </a:lnTo>
                  <a:close/>
                  <a:moveTo>
                    <a:pt x="7907909" y="7080885"/>
                  </a:moveTo>
                  <a:lnTo>
                    <a:pt x="7907909" y="7093585"/>
                  </a:lnTo>
                  <a:lnTo>
                    <a:pt x="7895209" y="7093585"/>
                  </a:lnTo>
                  <a:lnTo>
                    <a:pt x="7895209" y="7080885"/>
                  </a:lnTo>
                  <a:close/>
                  <a:moveTo>
                    <a:pt x="7895209" y="7106285"/>
                  </a:moveTo>
                  <a:lnTo>
                    <a:pt x="7895209" y="7118985"/>
                  </a:lnTo>
                  <a:lnTo>
                    <a:pt x="7882509" y="7118985"/>
                  </a:lnTo>
                  <a:lnTo>
                    <a:pt x="7882509" y="7106285"/>
                  </a:lnTo>
                  <a:close/>
                  <a:moveTo>
                    <a:pt x="7882509" y="7131685"/>
                  </a:moveTo>
                  <a:lnTo>
                    <a:pt x="7882509" y="7144385"/>
                  </a:lnTo>
                  <a:lnTo>
                    <a:pt x="7869809" y="7144385"/>
                  </a:lnTo>
                  <a:lnTo>
                    <a:pt x="7869809" y="7131685"/>
                  </a:lnTo>
                  <a:close/>
                  <a:moveTo>
                    <a:pt x="7869809" y="7157085"/>
                  </a:moveTo>
                  <a:lnTo>
                    <a:pt x="7869809" y="7169785"/>
                  </a:lnTo>
                  <a:lnTo>
                    <a:pt x="7857109" y="7169785"/>
                  </a:lnTo>
                  <a:lnTo>
                    <a:pt x="7857109" y="7157085"/>
                  </a:lnTo>
                  <a:close/>
                  <a:moveTo>
                    <a:pt x="7857109" y="7182485"/>
                  </a:moveTo>
                  <a:lnTo>
                    <a:pt x="7857109" y="7195185"/>
                  </a:lnTo>
                  <a:lnTo>
                    <a:pt x="7844409" y="7195185"/>
                  </a:lnTo>
                  <a:lnTo>
                    <a:pt x="7844409" y="7182485"/>
                  </a:lnTo>
                  <a:close/>
                  <a:moveTo>
                    <a:pt x="7844409" y="7207885"/>
                  </a:moveTo>
                  <a:lnTo>
                    <a:pt x="7844409" y="7220585"/>
                  </a:lnTo>
                  <a:lnTo>
                    <a:pt x="7831709" y="7220585"/>
                  </a:lnTo>
                  <a:lnTo>
                    <a:pt x="7831709" y="7207885"/>
                  </a:lnTo>
                  <a:close/>
                  <a:moveTo>
                    <a:pt x="7831709" y="7233285"/>
                  </a:moveTo>
                  <a:lnTo>
                    <a:pt x="7831709" y="7245985"/>
                  </a:lnTo>
                  <a:lnTo>
                    <a:pt x="7819009" y="7245985"/>
                  </a:lnTo>
                  <a:lnTo>
                    <a:pt x="7819009" y="7233285"/>
                  </a:lnTo>
                  <a:close/>
                  <a:moveTo>
                    <a:pt x="7819009" y="7258685"/>
                  </a:moveTo>
                  <a:lnTo>
                    <a:pt x="7819009" y="7271385"/>
                  </a:lnTo>
                  <a:lnTo>
                    <a:pt x="7806309" y="7271385"/>
                  </a:lnTo>
                  <a:lnTo>
                    <a:pt x="7806309" y="7258685"/>
                  </a:lnTo>
                  <a:close/>
                  <a:moveTo>
                    <a:pt x="7806309" y="7284085"/>
                  </a:moveTo>
                  <a:lnTo>
                    <a:pt x="7806309" y="7296785"/>
                  </a:lnTo>
                  <a:lnTo>
                    <a:pt x="7793609" y="7296785"/>
                  </a:lnTo>
                  <a:lnTo>
                    <a:pt x="7793609" y="7284085"/>
                  </a:lnTo>
                  <a:close/>
                  <a:moveTo>
                    <a:pt x="7793609" y="7309485"/>
                  </a:moveTo>
                  <a:lnTo>
                    <a:pt x="7793609" y="7322185"/>
                  </a:lnTo>
                  <a:lnTo>
                    <a:pt x="7780909" y="7322185"/>
                  </a:lnTo>
                  <a:lnTo>
                    <a:pt x="7780909" y="7309485"/>
                  </a:lnTo>
                  <a:close/>
                  <a:moveTo>
                    <a:pt x="7780909" y="7334885"/>
                  </a:moveTo>
                  <a:lnTo>
                    <a:pt x="7780909" y="7347585"/>
                  </a:lnTo>
                  <a:lnTo>
                    <a:pt x="7768209" y="7347585"/>
                  </a:lnTo>
                  <a:lnTo>
                    <a:pt x="7768209" y="7334885"/>
                  </a:lnTo>
                  <a:close/>
                  <a:moveTo>
                    <a:pt x="7768209" y="7360285"/>
                  </a:moveTo>
                  <a:lnTo>
                    <a:pt x="7768209" y="7372985"/>
                  </a:lnTo>
                  <a:lnTo>
                    <a:pt x="7755509" y="7372985"/>
                  </a:lnTo>
                  <a:lnTo>
                    <a:pt x="7755509" y="7360285"/>
                  </a:lnTo>
                  <a:close/>
                  <a:moveTo>
                    <a:pt x="7755509" y="7385685"/>
                  </a:moveTo>
                  <a:lnTo>
                    <a:pt x="7755509" y="7398385"/>
                  </a:lnTo>
                  <a:lnTo>
                    <a:pt x="7742809" y="7398385"/>
                  </a:lnTo>
                  <a:lnTo>
                    <a:pt x="7742809" y="7385685"/>
                  </a:lnTo>
                  <a:close/>
                  <a:moveTo>
                    <a:pt x="7742809" y="7411085"/>
                  </a:moveTo>
                  <a:lnTo>
                    <a:pt x="7742809" y="7423785"/>
                  </a:lnTo>
                  <a:lnTo>
                    <a:pt x="7730109" y="7423785"/>
                  </a:lnTo>
                  <a:lnTo>
                    <a:pt x="7730109" y="7411085"/>
                  </a:lnTo>
                  <a:close/>
                  <a:moveTo>
                    <a:pt x="7730109" y="7436485"/>
                  </a:moveTo>
                  <a:lnTo>
                    <a:pt x="7730109" y="7449185"/>
                  </a:lnTo>
                  <a:lnTo>
                    <a:pt x="7717409" y="7449185"/>
                  </a:lnTo>
                  <a:lnTo>
                    <a:pt x="7717409" y="7436485"/>
                  </a:lnTo>
                  <a:close/>
                  <a:moveTo>
                    <a:pt x="7717409" y="7461885"/>
                  </a:moveTo>
                  <a:lnTo>
                    <a:pt x="7717409" y="7474585"/>
                  </a:lnTo>
                  <a:lnTo>
                    <a:pt x="7704709" y="7474585"/>
                  </a:lnTo>
                  <a:lnTo>
                    <a:pt x="7704709" y="7461885"/>
                  </a:lnTo>
                  <a:close/>
                  <a:moveTo>
                    <a:pt x="7704709" y="7487285"/>
                  </a:moveTo>
                  <a:lnTo>
                    <a:pt x="7704709" y="7499985"/>
                  </a:lnTo>
                  <a:lnTo>
                    <a:pt x="7692009" y="7499985"/>
                  </a:lnTo>
                  <a:lnTo>
                    <a:pt x="7692009" y="7487285"/>
                  </a:lnTo>
                  <a:close/>
                  <a:moveTo>
                    <a:pt x="7692009" y="7512685"/>
                  </a:moveTo>
                  <a:lnTo>
                    <a:pt x="7692009" y="7525385"/>
                  </a:lnTo>
                  <a:lnTo>
                    <a:pt x="7679309" y="7525385"/>
                  </a:lnTo>
                  <a:lnTo>
                    <a:pt x="7679309" y="7512685"/>
                  </a:lnTo>
                  <a:close/>
                  <a:moveTo>
                    <a:pt x="7679309" y="7538085"/>
                  </a:moveTo>
                  <a:lnTo>
                    <a:pt x="7679309" y="7550785"/>
                  </a:lnTo>
                  <a:lnTo>
                    <a:pt x="7666609" y="7550785"/>
                  </a:lnTo>
                  <a:lnTo>
                    <a:pt x="7666609" y="7538085"/>
                  </a:lnTo>
                  <a:close/>
                  <a:moveTo>
                    <a:pt x="7666609" y="7563485"/>
                  </a:moveTo>
                  <a:lnTo>
                    <a:pt x="7666609" y="7576185"/>
                  </a:lnTo>
                  <a:lnTo>
                    <a:pt x="7653909" y="7576185"/>
                  </a:lnTo>
                  <a:lnTo>
                    <a:pt x="7653909" y="7563485"/>
                  </a:lnTo>
                  <a:close/>
                  <a:moveTo>
                    <a:pt x="7653909" y="7588885"/>
                  </a:moveTo>
                  <a:lnTo>
                    <a:pt x="7653909" y="7601585"/>
                  </a:lnTo>
                  <a:lnTo>
                    <a:pt x="7641209" y="7601585"/>
                  </a:lnTo>
                  <a:lnTo>
                    <a:pt x="7641209" y="7588885"/>
                  </a:lnTo>
                  <a:close/>
                  <a:moveTo>
                    <a:pt x="7641209" y="7614285"/>
                  </a:moveTo>
                  <a:lnTo>
                    <a:pt x="7641209" y="7626985"/>
                  </a:lnTo>
                  <a:lnTo>
                    <a:pt x="7628509" y="7626985"/>
                  </a:lnTo>
                  <a:lnTo>
                    <a:pt x="7628509" y="7614285"/>
                  </a:lnTo>
                  <a:close/>
                  <a:moveTo>
                    <a:pt x="7628509" y="7639685"/>
                  </a:moveTo>
                  <a:lnTo>
                    <a:pt x="7628509" y="7652385"/>
                  </a:lnTo>
                  <a:lnTo>
                    <a:pt x="7615809" y="7652385"/>
                  </a:lnTo>
                  <a:lnTo>
                    <a:pt x="7615809" y="7639685"/>
                  </a:lnTo>
                  <a:close/>
                  <a:moveTo>
                    <a:pt x="7615809" y="7665085"/>
                  </a:moveTo>
                  <a:lnTo>
                    <a:pt x="7615809" y="7677785"/>
                  </a:lnTo>
                  <a:lnTo>
                    <a:pt x="7603109" y="7677785"/>
                  </a:lnTo>
                  <a:lnTo>
                    <a:pt x="7603109" y="7665085"/>
                  </a:lnTo>
                  <a:close/>
                  <a:moveTo>
                    <a:pt x="7603109" y="7690485"/>
                  </a:moveTo>
                  <a:lnTo>
                    <a:pt x="7603109" y="7703185"/>
                  </a:lnTo>
                  <a:lnTo>
                    <a:pt x="7590409" y="7703185"/>
                  </a:lnTo>
                  <a:lnTo>
                    <a:pt x="7590409" y="7690485"/>
                  </a:lnTo>
                  <a:close/>
                  <a:moveTo>
                    <a:pt x="7590409" y="7715885"/>
                  </a:moveTo>
                  <a:lnTo>
                    <a:pt x="7590409" y="7728585"/>
                  </a:lnTo>
                  <a:lnTo>
                    <a:pt x="7577709" y="7728585"/>
                  </a:lnTo>
                  <a:lnTo>
                    <a:pt x="7577709" y="7715885"/>
                  </a:lnTo>
                  <a:close/>
                  <a:moveTo>
                    <a:pt x="7577709" y="7741285"/>
                  </a:moveTo>
                  <a:lnTo>
                    <a:pt x="7577709" y="7753985"/>
                  </a:lnTo>
                  <a:lnTo>
                    <a:pt x="7565009" y="7753985"/>
                  </a:lnTo>
                  <a:lnTo>
                    <a:pt x="7565009" y="7741285"/>
                  </a:lnTo>
                  <a:close/>
                  <a:moveTo>
                    <a:pt x="7565009" y="7766685"/>
                  </a:moveTo>
                  <a:lnTo>
                    <a:pt x="7565009" y="7779385"/>
                  </a:lnTo>
                  <a:lnTo>
                    <a:pt x="7552309" y="7779385"/>
                  </a:lnTo>
                  <a:lnTo>
                    <a:pt x="7552309" y="7766685"/>
                  </a:lnTo>
                  <a:close/>
                  <a:moveTo>
                    <a:pt x="7552309" y="7792085"/>
                  </a:moveTo>
                  <a:lnTo>
                    <a:pt x="7552309" y="7804785"/>
                  </a:lnTo>
                  <a:lnTo>
                    <a:pt x="7539609" y="7804785"/>
                  </a:lnTo>
                  <a:lnTo>
                    <a:pt x="7539609" y="7792085"/>
                  </a:lnTo>
                  <a:close/>
                  <a:moveTo>
                    <a:pt x="7539609" y="7817485"/>
                  </a:moveTo>
                  <a:lnTo>
                    <a:pt x="7539609" y="7830185"/>
                  </a:lnTo>
                  <a:lnTo>
                    <a:pt x="7526909" y="7830185"/>
                  </a:lnTo>
                  <a:lnTo>
                    <a:pt x="7526909" y="7817485"/>
                  </a:lnTo>
                  <a:close/>
                  <a:moveTo>
                    <a:pt x="7526909" y="7842885"/>
                  </a:moveTo>
                  <a:lnTo>
                    <a:pt x="7526909" y="7855585"/>
                  </a:lnTo>
                  <a:lnTo>
                    <a:pt x="7514209" y="7855585"/>
                  </a:lnTo>
                  <a:lnTo>
                    <a:pt x="7514209" y="7842885"/>
                  </a:lnTo>
                  <a:close/>
                  <a:moveTo>
                    <a:pt x="7514209" y="7868285"/>
                  </a:moveTo>
                  <a:lnTo>
                    <a:pt x="7514209" y="7880985"/>
                  </a:lnTo>
                  <a:lnTo>
                    <a:pt x="7501509" y="7880985"/>
                  </a:lnTo>
                  <a:lnTo>
                    <a:pt x="7501509" y="7868285"/>
                  </a:lnTo>
                  <a:close/>
                  <a:moveTo>
                    <a:pt x="7501509" y="7893685"/>
                  </a:moveTo>
                  <a:lnTo>
                    <a:pt x="7501509" y="7906385"/>
                  </a:lnTo>
                  <a:lnTo>
                    <a:pt x="7488809" y="7906385"/>
                  </a:lnTo>
                  <a:lnTo>
                    <a:pt x="7488809" y="7893685"/>
                  </a:lnTo>
                  <a:close/>
                  <a:moveTo>
                    <a:pt x="7488809" y="7919085"/>
                  </a:moveTo>
                  <a:lnTo>
                    <a:pt x="7488809" y="7931785"/>
                  </a:lnTo>
                  <a:lnTo>
                    <a:pt x="7476109" y="7931785"/>
                  </a:lnTo>
                  <a:lnTo>
                    <a:pt x="7476109" y="7919085"/>
                  </a:lnTo>
                  <a:close/>
                  <a:moveTo>
                    <a:pt x="7476109" y="7944485"/>
                  </a:moveTo>
                  <a:lnTo>
                    <a:pt x="7476109" y="7957185"/>
                  </a:lnTo>
                  <a:lnTo>
                    <a:pt x="7463409" y="7957185"/>
                  </a:lnTo>
                  <a:lnTo>
                    <a:pt x="7463409" y="7944485"/>
                  </a:lnTo>
                  <a:close/>
                  <a:moveTo>
                    <a:pt x="7463409" y="7969885"/>
                  </a:moveTo>
                  <a:lnTo>
                    <a:pt x="7463409" y="7982585"/>
                  </a:lnTo>
                  <a:lnTo>
                    <a:pt x="7450709" y="7982585"/>
                  </a:lnTo>
                  <a:lnTo>
                    <a:pt x="7450709" y="7969885"/>
                  </a:lnTo>
                  <a:close/>
                  <a:moveTo>
                    <a:pt x="7450709" y="7995285"/>
                  </a:moveTo>
                  <a:lnTo>
                    <a:pt x="7450709" y="8007985"/>
                  </a:lnTo>
                  <a:lnTo>
                    <a:pt x="7438009" y="8007985"/>
                  </a:lnTo>
                  <a:lnTo>
                    <a:pt x="7438009" y="7995285"/>
                  </a:lnTo>
                  <a:close/>
                  <a:moveTo>
                    <a:pt x="7438009" y="8020685"/>
                  </a:moveTo>
                  <a:lnTo>
                    <a:pt x="7438009" y="8033385"/>
                  </a:lnTo>
                  <a:lnTo>
                    <a:pt x="7425309" y="8033385"/>
                  </a:lnTo>
                  <a:lnTo>
                    <a:pt x="7425309" y="8020685"/>
                  </a:lnTo>
                  <a:close/>
                  <a:moveTo>
                    <a:pt x="7425309" y="8046085"/>
                  </a:moveTo>
                  <a:lnTo>
                    <a:pt x="7425309" y="8058785"/>
                  </a:lnTo>
                  <a:lnTo>
                    <a:pt x="7412609" y="8058785"/>
                  </a:lnTo>
                  <a:lnTo>
                    <a:pt x="7412609" y="8046085"/>
                  </a:lnTo>
                  <a:close/>
                  <a:moveTo>
                    <a:pt x="7412609" y="8071485"/>
                  </a:moveTo>
                  <a:lnTo>
                    <a:pt x="7412609" y="8084185"/>
                  </a:lnTo>
                  <a:lnTo>
                    <a:pt x="7399909" y="8084185"/>
                  </a:lnTo>
                  <a:lnTo>
                    <a:pt x="7399909" y="8071485"/>
                  </a:lnTo>
                  <a:close/>
                  <a:moveTo>
                    <a:pt x="7399909" y="8096885"/>
                  </a:moveTo>
                  <a:lnTo>
                    <a:pt x="7399909" y="8109585"/>
                  </a:lnTo>
                  <a:lnTo>
                    <a:pt x="7387209" y="8109585"/>
                  </a:lnTo>
                  <a:lnTo>
                    <a:pt x="7387209" y="8096885"/>
                  </a:lnTo>
                  <a:close/>
                  <a:moveTo>
                    <a:pt x="7387209" y="8122285"/>
                  </a:moveTo>
                  <a:lnTo>
                    <a:pt x="7387209" y="8134985"/>
                  </a:lnTo>
                  <a:lnTo>
                    <a:pt x="7374509" y="8134985"/>
                  </a:lnTo>
                  <a:lnTo>
                    <a:pt x="7374509" y="8122285"/>
                  </a:lnTo>
                  <a:close/>
                  <a:moveTo>
                    <a:pt x="7374509" y="8147685"/>
                  </a:moveTo>
                  <a:lnTo>
                    <a:pt x="7374509" y="8160385"/>
                  </a:lnTo>
                  <a:lnTo>
                    <a:pt x="7361809" y="8160385"/>
                  </a:lnTo>
                  <a:lnTo>
                    <a:pt x="7361809" y="8147685"/>
                  </a:lnTo>
                  <a:close/>
                  <a:moveTo>
                    <a:pt x="7361809" y="8173085"/>
                  </a:moveTo>
                  <a:lnTo>
                    <a:pt x="7361809" y="8185785"/>
                  </a:lnTo>
                  <a:lnTo>
                    <a:pt x="7349109" y="8185785"/>
                  </a:lnTo>
                  <a:lnTo>
                    <a:pt x="7349109" y="8173085"/>
                  </a:lnTo>
                  <a:close/>
                  <a:moveTo>
                    <a:pt x="7349109" y="8198485"/>
                  </a:moveTo>
                  <a:lnTo>
                    <a:pt x="7349109" y="8211185"/>
                  </a:lnTo>
                  <a:lnTo>
                    <a:pt x="7336409" y="8211185"/>
                  </a:lnTo>
                  <a:lnTo>
                    <a:pt x="7336409" y="8198485"/>
                  </a:lnTo>
                  <a:close/>
                  <a:moveTo>
                    <a:pt x="7336409" y="8223885"/>
                  </a:moveTo>
                  <a:lnTo>
                    <a:pt x="7336409" y="8236585"/>
                  </a:lnTo>
                  <a:lnTo>
                    <a:pt x="7323709" y="8236585"/>
                  </a:lnTo>
                  <a:lnTo>
                    <a:pt x="7323709" y="8223885"/>
                  </a:lnTo>
                  <a:close/>
                  <a:moveTo>
                    <a:pt x="7323709" y="8249285"/>
                  </a:moveTo>
                  <a:lnTo>
                    <a:pt x="7323709" y="8261985"/>
                  </a:lnTo>
                  <a:lnTo>
                    <a:pt x="7311009" y="8261985"/>
                  </a:lnTo>
                  <a:lnTo>
                    <a:pt x="7311009" y="8249285"/>
                  </a:lnTo>
                  <a:close/>
                  <a:moveTo>
                    <a:pt x="7311009" y="8274685"/>
                  </a:moveTo>
                  <a:lnTo>
                    <a:pt x="7311009" y="8287385"/>
                  </a:lnTo>
                  <a:lnTo>
                    <a:pt x="7298309" y="8287385"/>
                  </a:lnTo>
                  <a:lnTo>
                    <a:pt x="7298309" y="8274685"/>
                  </a:lnTo>
                  <a:close/>
                  <a:moveTo>
                    <a:pt x="7298309" y="8300085"/>
                  </a:moveTo>
                  <a:lnTo>
                    <a:pt x="7298309" y="8312785"/>
                  </a:lnTo>
                  <a:lnTo>
                    <a:pt x="7285609" y="8312785"/>
                  </a:lnTo>
                  <a:lnTo>
                    <a:pt x="7285609" y="8300085"/>
                  </a:lnTo>
                  <a:close/>
                  <a:moveTo>
                    <a:pt x="7285609" y="8325485"/>
                  </a:moveTo>
                  <a:lnTo>
                    <a:pt x="7285609" y="8338185"/>
                  </a:lnTo>
                  <a:lnTo>
                    <a:pt x="7272909" y="8338185"/>
                  </a:lnTo>
                  <a:lnTo>
                    <a:pt x="7272909" y="8325485"/>
                  </a:lnTo>
                  <a:close/>
                  <a:moveTo>
                    <a:pt x="7272909" y="8350885"/>
                  </a:moveTo>
                  <a:lnTo>
                    <a:pt x="7272909" y="8363585"/>
                  </a:lnTo>
                  <a:lnTo>
                    <a:pt x="7260209" y="8363585"/>
                  </a:lnTo>
                  <a:lnTo>
                    <a:pt x="7260209" y="8350885"/>
                  </a:lnTo>
                  <a:close/>
                  <a:moveTo>
                    <a:pt x="7260209" y="8376285"/>
                  </a:moveTo>
                  <a:lnTo>
                    <a:pt x="7260209" y="8388985"/>
                  </a:lnTo>
                  <a:lnTo>
                    <a:pt x="7247509" y="8388985"/>
                  </a:lnTo>
                  <a:lnTo>
                    <a:pt x="7247509" y="8376285"/>
                  </a:lnTo>
                  <a:close/>
                  <a:moveTo>
                    <a:pt x="7247509" y="8401685"/>
                  </a:moveTo>
                  <a:lnTo>
                    <a:pt x="7247509" y="8414385"/>
                  </a:lnTo>
                  <a:lnTo>
                    <a:pt x="7234809" y="8414385"/>
                  </a:lnTo>
                  <a:lnTo>
                    <a:pt x="7234809" y="8401685"/>
                  </a:lnTo>
                  <a:close/>
                  <a:moveTo>
                    <a:pt x="7234809" y="8427085"/>
                  </a:moveTo>
                  <a:lnTo>
                    <a:pt x="7234809" y="8439785"/>
                  </a:lnTo>
                  <a:lnTo>
                    <a:pt x="7222109" y="8439785"/>
                  </a:lnTo>
                  <a:lnTo>
                    <a:pt x="7222109" y="8427085"/>
                  </a:lnTo>
                  <a:close/>
                  <a:moveTo>
                    <a:pt x="7222109" y="8452485"/>
                  </a:moveTo>
                  <a:lnTo>
                    <a:pt x="7222109" y="8465185"/>
                  </a:lnTo>
                  <a:lnTo>
                    <a:pt x="7209409" y="8465185"/>
                  </a:lnTo>
                  <a:lnTo>
                    <a:pt x="7209409" y="8452485"/>
                  </a:lnTo>
                  <a:close/>
                  <a:moveTo>
                    <a:pt x="7209409" y="8477885"/>
                  </a:moveTo>
                  <a:lnTo>
                    <a:pt x="7209409" y="8490585"/>
                  </a:lnTo>
                  <a:lnTo>
                    <a:pt x="7196709" y="8490585"/>
                  </a:lnTo>
                  <a:lnTo>
                    <a:pt x="7196709" y="8477885"/>
                  </a:lnTo>
                  <a:close/>
                  <a:moveTo>
                    <a:pt x="7196709" y="8503285"/>
                  </a:moveTo>
                  <a:lnTo>
                    <a:pt x="7196709" y="8515985"/>
                  </a:lnTo>
                  <a:lnTo>
                    <a:pt x="7184009" y="8515985"/>
                  </a:lnTo>
                  <a:lnTo>
                    <a:pt x="7184009" y="8503285"/>
                  </a:lnTo>
                  <a:close/>
                  <a:moveTo>
                    <a:pt x="7184009" y="8528685"/>
                  </a:moveTo>
                  <a:lnTo>
                    <a:pt x="7184009" y="8541385"/>
                  </a:lnTo>
                  <a:lnTo>
                    <a:pt x="7171309" y="8541385"/>
                  </a:lnTo>
                  <a:lnTo>
                    <a:pt x="7171309" y="8528685"/>
                  </a:lnTo>
                  <a:close/>
                  <a:moveTo>
                    <a:pt x="7171309" y="8554085"/>
                  </a:moveTo>
                  <a:lnTo>
                    <a:pt x="7171309" y="8566785"/>
                  </a:lnTo>
                  <a:lnTo>
                    <a:pt x="7158609" y="8566785"/>
                  </a:lnTo>
                  <a:lnTo>
                    <a:pt x="7158609" y="8554085"/>
                  </a:lnTo>
                  <a:close/>
                  <a:moveTo>
                    <a:pt x="7158609" y="8579485"/>
                  </a:moveTo>
                  <a:lnTo>
                    <a:pt x="7158609" y="8592185"/>
                  </a:lnTo>
                  <a:lnTo>
                    <a:pt x="7145909" y="8592185"/>
                  </a:lnTo>
                  <a:lnTo>
                    <a:pt x="7145909" y="8579485"/>
                  </a:lnTo>
                  <a:close/>
                  <a:moveTo>
                    <a:pt x="7145909" y="8604885"/>
                  </a:moveTo>
                  <a:lnTo>
                    <a:pt x="7145909" y="8617585"/>
                  </a:lnTo>
                  <a:lnTo>
                    <a:pt x="7133209" y="8617585"/>
                  </a:lnTo>
                  <a:lnTo>
                    <a:pt x="7133209" y="8604885"/>
                  </a:lnTo>
                  <a:close/>
                  <a:moveTo>
                    <a:pt x="7133209" y="8630285"/>
                  </a:moveTo>
                  <a:lnTo>
                    <a:pt x="7133209" y="8642985"/>
                  </a:lnTo>
                  <a:lnTo>
                    <a:pt x="7120509" y="8642985"/>
                  </a:lnTo>
                  <a:lnTo>
                    <a:pt x="7120509" y="8630285"/>
                  </a:lnTo>
                  <a:close/>
                  <a:moveTo>
                    <a:pt x="7120509" y="8655685"/>
                  </a:moveTo>
                  <a:lnTo>
                    <a:pt x="7120509" y="8668385"/>
                  </a:lnTo>
                  <a:lnTo>
                    <a:pt x="7107809" y="8668385"/>
                  </a:lnTo>
                  <a:lnTo>
                    <a:pt x="7107809" y="8655685"/>
                  </a:lnTo>
                  <a:close/>
                  <a:moveTo>
                    <a:pt x="7107809" y="8681085"/>
                  </a:moveTo>
                  <a:lnTo>
                    <a:pt x="7107809" y="8693785"/>
                  </a:lnTo>
                  <a:lnTo>
                    <a:pt x="7095109" y="8693785"/>
                  </a:lnTo>
                  <a:lnTo>
                    <a:pt x="7095109" y="8681085"/>
                  </a:lnTo>
                  <a:close/>
                  <a:moveTo>
                    <a:pt x="7095109" y="8706485"/>
                  </a:moveTo>
                  <a:lnTo>
                    <a:pt x="7095109" y="8719185"/>
                  </a:lnTo>
                  <a:lnTo>
                    <a:pt x="7082409" y="8719185"/>
                  </a:lnTo>
                  <a:lnTo>
                    <a:pt x="7082409" y="8706485"/>
                  </a:lnTo>
                  <a:close/>
                  <a:moveTo>
                    <a:pt x="7082409" y="8731885"/>
                  </a:moveTo>
                  <a:lnTo>
                    <a:pt x="7082409" y="8744585"/>
                  </a:lnTo>
                  <a:lnTo>
                    <a:pt x="7069709" y="8744585"/>
                  </a:lnTo>
                  <a:lnTo>
                    <a:pt x="7069709" y="8731885"/>
                  </a:lnTo>
                  <a:close/>
                  <a:moveTo>
                    <a:pt x="7069709" y="8757285"/>
                  </a:moveTo>
                  <a:lnTo>
                    <a:pt x="7069709" y="8769985"/>
                  </a:lnTo>
                  <a:lnTo>
                    <a:pt x="7057009" y="8769985"/>
                  </a:lnTo>
                  <a:lnTo>
                    <a:pt x="7057009" y="8757285"/>
                  </a:lnTo>
                  <a:close/>
                  <a:moveTo>
                    <a:pt x="7057009" y="8782685"/>
                  </a:moveTo>
                  <a:lnTo>
                    <a:pt x="7057009" y="8795385"/>
                  </a:lnTo>
                  <a:lnTo>
                    <a:pt x="7044309" y="8795385"/>
                  </a:lnTo>
                  <a:lnTo>
                    <a:pt x="7044309" y="8782685"/>
                  </a:lnTo>
                  <a:close/>
                  <a:moveTo>
                    <a:pt x="7044309" y="8808085"/>
                  </a:moveTo>
                  <a:lnTo>
                    <a:pt x="7044309" y="8820785"/>
                  </a:lnTo>
                  <a:lnTo>
                    <a:pt x="7031609" y="8820785"/>
                  </a:lnTo>
                  <a:lnTo>
                    <a:pt x="7031609" y="8808085"/>
                  </a:lnTo>
                  <a:close/>
                  <a:moveTo>
                    <a:pt x="7031609" y="8833485"/>
                  </a:moveTo>
                  <a:lnTo>
                    <a:pt x="7031609" y="8846185"/>
                  </a:lnTo>
                  <a:lnTo>
                    <a:pt x="7018909" y="8846185"/>
                  </a:lnTo>
                  <a:lnTo>
                    <a:pt x="7018909" y="8833485"/>
                  </a:lnTo>
                  <a:close/>
                  <a:moveTo>
                    <a:pt x="7018909" y="8858885"/>
                  </a:moveTo>
                  <a:lnTo>
                    <a:pt x="7018909" y="8871585"/>
                  </a:lnTo>
                  <a:lnTo>
                    <a:pt x="7006209" y="8871585"/>
                  </a:lnTo>
                  <a:lnTo>
                    <a:pt x="7006209" y="8858885"/>
                  </a:lnTo>
                  <a:close/>
                  <a:moveTo>
                    <a:pt x="7006209" y="8884285"/>
                  </a:moveTo>
                  <a:lnTo>
                    <a:pt x="7006209" y="8896985"/>
                  </a:lnTo>
                  <a:lnTo>
                    <a:pt x="6993509" y="8896985"/>
                  </a:lnTo>
                  <a:lnTo>
                    <a:pt x="6993509" y="8884285"/>
                  </a:lnTo>
                  <a:close/>
                  <a:moveTo>
                    <a:pt x="6993509" y="8909685"/>
                  </a:moveTo>
                  <a:lnTo>
                    <a:pt x="6993509" y="8922385"/>
                  </a:lnTo>
                  <a:lnTo>
                    <a:pt x="6980809" y="8922385"/>
                  </a:lnTo>
                  <a:lnTo>
                    <a:pt x="6980809" y="8909685"/>
                  </a:lnTo>
                  <a:close/>
                  <a:moveTo>
                    <a:pt x="6980809" y="8935085"/>
                  </a:moveTo>
                  <a:lnTo>
                    <a:pt x="6980809" y="8947785"/>
                  </a:lnTo>
                  <a:lnTo>
                    <a:pt x="6968109" y="8947785"/>
                  </a:lnTo>
                  <a:lnTo>
                    <a:pt x="6968109" y="8935085"/>
                  </a:lnTo>
                  <a:close/>
                  <a:moveTo>
                    <a:pt x="6968109" y="8960485"/>
                  </a:moveTo>
                  <a:lnTo>
                    <a:pt x="6968109" y="8973185"/>
                  </a:lnTo>
                  <a:lnTo>
                    <a:pt x="6955409" y="8973185"/>
                  </a:lnTo>
                  <a:lnTo>
                    <a:pt x="6955409" y="8960485"/>
                  </a:lnTo>
                  <a:close/>
                  <a:moveTo>
                    <a:pt x="6955409" y="8985885"/>
                  </a:moveTo>
                  <a:lnTo>
                    <a:pt x="6955409" y="8998585"/>
                  </a:lnTo>
                  <a:lnTo>
                    <a:pt x="6942709" y="8998585"/>
                  </a:lnTo>
                  <a:lnTo>
                    <a:pt x="6942709" y="8985885"/>
                  </a:lnTo>
                  <a:close/>
                  <a:moveTo>
                    <a:pt x="6942709" y="9011285"/>
                  </a:moveTo>
                  <a:lnTo>
                    <a:pt x="6942709" y="9023985"/>
                  </a:lnTo>
                  <a:lnTo>
                    <a:pt x="6930009" y="9023985"/>
                  </a:lnTo>
                  <a:lnTo>
                    <a:pt x="6930009" y="9011285"/>
                  </a:lnTo>
                  <a:close/>
                  <a:moveTo>
                    <a:pt x="6930009" y="9036685"/>
                  </a:moveTo>
                  <a:lnTo>
                    <a:pt x="6930009" y="9049385"/>
                  </a:lnTo>
                  <a:lnTo>
                    <a:pt x="6917309" y="9049385"/>
                  </a:lnTo>
                  <a:lnTo>
                    <a:pt x="6917309" y="9036685"/>
                  </a:lnTo>
                  <a:close/>
                  <a:moveTo>
                    <a:pt x="6917309" y="9062085"/>
                  </a:moveTo>
                  <a:lnTo>
                    <a:pt x="6917309" y="9074785"/>
                  </a:lnTo>
                  <a:lnTo>
                    <a:pt x="6904609" y="9074785"/>
                  </a:lnTo>
                  <a:lnTo>
                    <a:pt x="6904609" y="9062085"/>
                  </a:lnTo>
                  <a:close/>
                  <a:moveTo>
                    <a:pt x="6904609" y="9087485"/>
                  </a:moveTo>
                  <a:lnTo>
                    <a:pt x="6904609" y="9100185"/>
                  </a:lnTo>
                  <a:lnTo>
                    <a:pt x="6891909" y="9100185"/>
                  </a:lnTo>
                  <a:lnTo>
                    <a:pt x="6891909" y="9087485"/>
                  </a:lnTo>
                  <a:close/>
                  <a:moveTo>
                    <a:pt x="6891909" y="9112885"/>
                  </a:moveTo>
                  <a:lnTo>
                    <a:pt x="6891909" y="9125585"/>
                  </a:lnTo>
                  <a:lnTo>
                    <a:pt x="6879209" y="9125585"/>
                  </a:lnTo>
                  <a:lnTo>
                    <a:pt x="6879209" y="9112885"/>
                  </a:lnTo>
                  <a:close/>
                  <a:moveTo>
                    <a:pt x="6879209" y="9138285"/>
                  </a:moveTo>
                  <a:lnTo>
                    <a:pt x="6879209" y="9150985"/>
                  </a:lnTo>
                  <a:lnTo>
                    <a:pt x="6866509" y="9150985"/>
                  </a:lnTo>
                  <a:lnTo>
                    <a:pt x="6866509" y="9138285"/>
                  </a:lnTo>
                  <a:close/>
                  <a:moveTo>
                    <a:pt x="6866509" y="9163685"/>
                  </a:moveTo>
                  <a:lnTo>
                    <a:pt x="6866509" y="9176385"/>
                  </a:lnTo>
                  <a:lnTo>
                    <a:pt x="6853809" y="9176385"/>
                  </a:lnTo>
                  <a:lnTo>
                    <a:pt x="6853809" y="9163685"/>
                  </a:lnTo>
                  <a:close/>
                  <a:moveTo>
                    <a:pt x="6853809" y="9189085"/>
                  </a:moveTo>
                  <a:lnTo>
                    <a:pt x="6853809" y="9201785"/>
                  </a:lnTo>
                  <a:lnTo>
                    <a:pt x="6841109" y="9201785"/>
                  </a:lnTo>
                  <a:lnTo>
                    <a:pt x="6841109" y="9189085"/>
                  </a:lnTo>
                  <a:close/>
                  <a:moveTo>
                    <a:pt x="6841109" y="9214485"/>
                  </a:moveTo>
                  <a:lnTo>
                    <a:pt x="6841109" y="9227185"/>
                  </a:lnTo>
                  <a:lnTo>
                    <a:pt x="6828409" y="9227185"/>
                  </a:lnTo>
                  <a:lnTo>
                    <a:pt x="6828409" y="9214485"/>
                  </a:lnTo>
                  <a:close/>
                  <a:moveTo>
                    <a:pt x="6828409" y="9239885"/>
                  </a:moveTo>
                  <a:lnTo>
                    <a:pt x="6828409" y="9252585"/>
                  </a:lnTo>
                  <a:lnTo>
                    <a:pt x="6815709" y="9252585"/>
                  </a:lnTo>
                  <a:lnTo>
                    <a:pt x="6815709" y="9239885"/>
                  </a:lnTo>
                  <a:close/>
                  <a:moveTo>
                    <a:pt x="6815709" y="9265285"/>
                  </a:moveTo>
                  <a:lnTo>
                    <a:pt x="6815709" y="9277985"/>
                  </a:lnTo>
                  <a:lnTo>
                    <a:pt x="6803009" y="9277985"/>
                  </a:lnTo>
                  <a:lnTo>
                    <a:pt x="6803009" y="9265285"/>
                  </a:lnTo>
                  <a:close/>
                  <a:moveTo>
                    <a:pt x="6803009" y="9290685"/>
                  </a:moveTo>
                  <a:lnTo>
                    <a:pt x="6803009" y="9303385"/>
                  </a:lnTo>
                  <a:lnTo>
                    <a:pt x="6790309" y="9303385"/>
                  </a:lnTo>
                  <a:lnTo>
                    <a:pt x="6790309" y="9290685"/>
                  </a:lnTo>
                  <a:close/>
                  <a:moveTo>
                    <a:pt x="6790309" y="9316085"/>
                  </a:moveTo>
                  <a:lnTo>
                    <a:pt x="6790309" y="9328785"/>
                  </a:lnTo>
                  <a:lnTo>
                    <a:pt x="6777609" y="9328785"/>
                  </a:lnTo>
                  <a:lnTo>
                    <a:pt x="6777609" y="9316085"/>
                  </a:lnTo>
                  <a:close/>
                  <a:moveTo>
                    <a:pt x="6777609" y="9341485"/>
                  </a:moveTo>
                  <a:lnTo>
                    <a:pt x="6777609" y="9354185"/>
                  </a:lnTo>
                  <a:lnTo>
                    <a:pt x="6764909" y="9354185"/>
                  </a:lnTo>
                  <a:lnTo>
                    <a:pt x="6764909" y="9341485"/>
                  </a:lnTo>
                  <a:close/>
                  <a:moveTo>
                    <a:pt x="6764909" y="9366885"/>
                  </a:moveTo>
                  <a:lnTo>
                    <a:pt x="6764909" y="9379585"/>
                  </a:lnTo>
                  <a:lnTo>
                    <a:pt x="6752209" y="9379585"/>
                  </a:lnTo>
                  <a:lnTo>
                    <a:pt x="6752209" y="9366885"/>
                  </a:lnTo>
                  <a:close/>
                  <a:moveTo>
                    <a:pt x="6752209" y="9392285"/>
                  </a:moveTo>
                  <a:lnTo>
                    <a:pt x="6752209" y="9404985"/>
                  </a:lnTo>
                  <a:lnTo>
                    <a:pt x="6739509" y="9404985"/>
                  </a:lnTo>
                  <a:lnTo>
                    <a:pt x="6739509" y="9392285"/>
                  </a:lnTo>
                  <a:close/>
                  <a:moveTo>
                    <a:pt x="6739509" y="9417685"/>
                  </a:moveTo>
                  <a:lnTo>
                    <a:pt x="6739509" y="9430385"/>
                  </a:lnTo>
                  <a:lnTo>
                    <a:pt x="6726809" y="9430385"/>
                  </a:lnTo>
                  <a:lnTo>
                    <a:pt x="6726809" y="9417685"/>
                  </a:lnTo>
                  <a:close/>
                  <a:moveTo>
                    <a:pt x="6726809" y="9443085"/>
                  </a:moveTo>
                  <a:lnTo>
                    <a:pt x="6726809" y="9455785"/>
                  </a:lnTo>
                  <a:lnTo>
                    <a:pt x="6714109" y="9455785"/>
                  </a:lnTo>
                  <a:lnTo>
                    <a:pt x="6714109" y="9443085"/>
                  </a:lnTo>
                  <a:close/>
                  <a:moveTo>
                    <a:pt x="6714109" y="9468485"/>
                  </a:moveTo>
                  <a:lnTo>
                    <a:pt x="6714109" y="9481185"/>
                  </a:lnTo>
                  <a:lnTo>
                    <a:pt x="6701409" y="9481185"/>
                  </a:lnTo>
                  <a:lnTo>
                    <a:pt x="6701409" y="9468485"/>
                  </a:lnTo>
                  <a:close/>
                  <a:moveTo>
                    <a:pt x="6701409" y="9493885"/>
                  </a:moveTo>
                  <a:lnTo>
                    <a:pt x="6701409" y="9506585"/>
                  </a:lnTo>
                  <a:lnTo>
                    <a:pt x="6688709" y="9506585"/>
                  </a:lnTo>
                  <a:lnTo>
                    <a:pt x="6688709" y="9493885"/>
                  </a:lnTo>
                  <a:close/>
                  <a:moveTo>
                    <a:pt x="6688709" y="9519285"/>
                  </a:moveTo>
                  <a:lnTo>
                    <a:pt x="6688709" y="9531985"/>
                  </a:lnTo>
                  <a:lnTo>
                    <a:pt x="6676009" y="9531985"/>
                  </a:lnTo>
                  <a:lnTo>
                    <a:pt x="6676009" y="9519285"/>
                  </a:lnTo>
                  <a:close/>
                  <a:moveTo>
                    <a:pt x="6676009" y="9544685"/>
                  </a:moveTo>
                  <a:lnTo>
                    <a:pt x="6676009" y="9557385"/>
                  </a:lnTo>
                  <a:lnTo>
                    <a:pt x="6663309" y="9557385"/>
                  </a:lnTo>
                  <a:lnTo>
                    <a:pt x="6663309" y="9544685"/>
                  </a:lnTo>
                  <a:close/>
                  <a:moveTo>
                    <a:pt x="6663309" y="9570085"/>
                  </a:moveTo>
                  <a:lnTo>
                    <a:pt x="6663309" y="9582785"/>
                  </a:lnTo>
                  <a:lnTo>
                    <a:pt x="6650609" y="9582785"/>
                  </a:lnTo>
                  <a:lnTo>
                    <a:pt x="6650609" y="9570085"/>
                  </a:lnTo>
                  <a:close/>
                  <a:moveTo>
                    <a:pt x="6650609" y="9595485"/>
                  </a:moveTo>
                  <a:lnTo>
                    <a:pt x="6650609" y="9608185"/>
                  </a:lnTo>
                  <a:lnTo>
                    <a:pt x="6637909" y="9608185"/>
                  </a:lnTo>
                  <a:lnTo>
                    <a:pt x="6637909" y="9595485"/>
                  </a:lnTo>
                  <a:close/>
                  <a:moveTo>
                    <a:pt x="6637909" y="9620885"/>
                  </a:moveTo>
                  <a:lnTo>
                    <a:pt x="6637909" y="9633585"/>
                  </a:lnTo>
                  <a:lnTo>
                    <a:pt x="6625209" y="9633585"/>
                  </a:lnTo>
                  <a:lnTo>
                    <a:pt x="6625209" y="9620885"/>
                  </a:lnTo>
                  <a:close/>
                  <a:moveTo>
                    <a:pt x="6625209" y="9646285"/>
                  </a:moveTo>
                  <a:lnTo>
                    <a:pt x="6625209" y="9658985"/>
                  </a:lnTo>
                  <a:lnTo>
                    <a:pt x="6612509" y="9658985"/>
                  </a:lnTo>
                  <a:lnTo>
                    <a:pt x="6612509" y="9646285"/>
                  </a:lnTo>
                  <a:close/>
                  <a:moveTo>
                    <a:pt x="6612509" y="9671685"/>
                  </a:moveTo>
                  <a:lnTo>
                    <a:pt x="6612509" y="9684385"/>
                  </a:lnTo>
                  <a:lnTo>
                    <a:pt x="6599809" y="9684385"/>
                  </a:lnTo>
                  <a:lnTo>
                    <a:pt x="6599809" y="9671685"/>
                  </a:lnTo>
                  <a:close/>
                  <a:moveTo>
                    <a:pt x="6599809" y="9697085"/>
                  </a:moveTo>
                  <a:lnTo>
                    <a:pt x="6599809" y="9709785"/>
                  </a:lnTo>
                  <a:lnTo>
                    <a:pt x="6587109" y="9709785"/>
                  </a:lnTo>
                  <a:lnTo>
                    <a:pt x="6587109" y="9697085"/>
                  </a:lnTo>
                  <a:close/>
                  <a:moveTo>
                    <a:pt x="6587109" y="9722485"/>
                  </a:moveTo>
                  <a:lnTo>
                    <a:pt x="6587109" y="9735185"/>
                  </a:lnTo>
                  <a:lnTo>
                    <a:pt x="6574409" y="9735185"/>
                  </a:lnTo>
                  <a:lnTo>
                    <a:pt x="6574409" y="9722485"/>
                  </a:lnTo>
                  <a:close/>
                  <a:moveTo>
                    <a:pt x="6574409" y="9747885"/>
                  </a:moveTo>
                  <a:lnTo>
                    <a:pt x="6574409" y="9760585"/>
                  </a:lnTo>
                  <a:lnTo>
                    <a:pt x="6561709" y="9760585"/>
                  </a:lnTo>
                  <a:lnTo>
                    <a:pt x="6561709" y="9747885"/>
                  </a:lnTo>
                  <a:close/>
                  <a:moveTo>
                    <a:pt x="6561709" y="9773285"/>
                  </a:moveTo>
                  <a:lnTo>
                    <a:pt x="6561709" y="9785985"/>
                  </a:lnTo>
                  <a:lnTo>
                    <a:pt x="6549009" y="9785985"/>
                  </a:lnTo>
                  <a:lnTo>
                    <a:pt x="6549009" y="9773285"/>
                  </a:lnTo>
                  <a:close/>
                  <a:moveTo>
                    <a:pt x="6549009" y="9798685"/>
                  </a:moveTo>
                  <a:lnTo>
                    <a:pt x="6549009" y="9811385"/>
                  </a:lnTo>
                  <a:lnTo>
                    <a:pt x="6536309" y="9811385"/>
                  </a:lnTo>
                  <a:lnTo>
                    <a:pt x="6536309" y="9798685"/>
                  </a:lnTo>
                  <a:close/>
                  <a:moveTo>
                    <a:pt x="6536309" y="9824085"/>
                  </a:moveTo>
                  <a:lnTo>
                    <a:pt x="6536309" y="9836785"/>
                  </a:lnTo>
                  <a:lnTo>
                    <a:pt x="6523609" y="9836785"/>
                  </a:lnTo>
                  <a:lnTo>
                    <a:pt x="6523609" y="9824085"/>
                  </a:lnTo>
                  <a:close/>
                  <a:moveTo>
                    <a:pt x="6523609" y="9849485"/>
                  </a:moveTo>
                  <a:lnTo>
                    <a:pt x="6523609" y="9862185"/>
                  </a:lnTo>
                  <a:lnTo>
                    <a:pt x="6510909" y="9862185"/>
                  </a:lnTo>
                  <a:lnTo>
                    <a:pt x="6510909" y="9849485"/>
                  </a:lnTo>
                  <a:close/>
                  <a:moveTo>
                    <a:pt x="6510909" y="9874885"/>
                  </a:moveTo>
                  <a:lnTo>
                    <a:pt x="6510909" y="9887585"/>
                  </a:lnTo>
                  <a:lnTo>
                    <a:pt x="6498209" y="9887585"/>
                  </a:lnTo>
                  <a:lnTo>
                    <a:pt x="6498209" y="9874885"/>
                  </a:lnTo>
                  <a:close/>
                  <a:moveTo>
                    <a:pt x="6498209" y="9900285"/>
                  </a:moveTo>
                  <a:lnTo>
                    <a:pt x="6498209" y="9912985"/>
                  </a:lnTo>
                  <a:lnTo>
                    <a:pt x="6485509" y="9912985"/>
                  </a:lnTo>
                  <a:lnTo>
                    <a:pt x="6485509" y="9900285"/>
                  </a:lnTo>
                  <a:close/>
                  <a:moveTo>
                    <a:pt x="6485509" y="9925685"/>
                  </a:moveTo>
                  <a:lnTo>
                    <a:pt x="6485509" y="9938385"/>
                  </a:lnTo>
                  <a:lnTo>
                    <a:pt x="6472809" y="9938385"/>
                  </a:lnTo>
                  <a:lnTo>
                    <a:pt x="6472809" y="9925685"/>
                  </a:lnTo>
                  <a:close/>
                  <a:moveTo>
                    <a:pt x="6472809" y="9951085"/>
                  </a:moveTo>
                  <a:lnTo>
                    <a:pt x="6472809" y="9963785"/>
                  </a:lnTo>
                  <a:lnTo>
                    <a:pt x="6460109" y="9963785"/>
                  </a:lnTo>
                  <a:lnTo>
                    <a:pt x="6460109" y="9951085"/>
                  </a:lnTo>
                  <a:close/>
                  <a:moveTo>
                    <a:pt x="6460109" y="9976485"/>
                  </a:moveTo>
                  <a:lnTo>
                    <a:pt x="6460109" y="9989185"/>
                  </a:lnTo>
                  <a:lnTo>
                    <a:pt x="6447409" y="9989185"/>
                  </a:lnTo>
                  <a:lnTo>
                    <a:pt x="6447409" y="9976485"/>
                  </a:lnTo>
                  <a:close/>
                  <a:moveTo>
                    <a:pt x="6447409" y="10001885"/>
                  </a:moveTo>
                  <a:lnTo>
                    <a:pt x="6447409" y="10014585"/>
                  </a:lnTo>
                  <a:lnTo>
                    <a:pt x="6434709" y="10014585"/>
                  </a:lnTo>
                  <a:lnTo>
                    <a:pt x="6434709" y="10001885"/>
                  </a:lnTo>
                  <a:close/>
                  <a:moveTo>
                    <a:pt x="6434709" y="10027285"/>
                  </a:moveTo>
                  <a:lnTo>
                    <a:pt x="6434709" y="10039985"/>
                  </a:lnTo>
                  <a:lnTo>
                    <a:pt x="6422009" y="10039985"/>
                  </a:lnTo>
                  <a:lnTo>
                    <a:pt x="6422009" y="10027285"/>
                  </a:lnTo>
                  <a:close/>
                  <a:moveTo>
                    <a:pt x="6422009" y="10052685"/>
                  </a:moveTo>
                  <a:lnTo>
                    <a:pt x="6422009" y="10065385"/>
                  </a:lnTo>
                  <a:lnTo>
                    <a:pt x="6409309" y="10065385"/>
                  </a:lnTo>
                  <a:lnTo>
                    <a:pt x="6409309" y="10052685"/>
                  </a:lnTo>
                  <a:close/>
                  <a:moveTo>
                    <a:pt x="6409309" y="10078085"/>
                  </a:moveTo>
                  <a:lnTo>
                    <a:pt x="6409309" y="10090785"/>
                  </a:lnTo>
                  <a:lnTo>
                    <a:pt x="6396609" y="10090785"/>
                  </a:lnTo>
                  <a:lnTo>
                    <a:pt x="6396609" y="10078085"/>
                  </a:lnTo>
                  <a:close/>
                  <a:moveTo>
                    <a:pt x="6396609" y="10103485"/>
                  </a:moveTo>
                  <a:lnTo>
                    <a:pt x="6396609" y="10116185"/>
                  </a:lnTo>
                  <a:lnTo>
                    <a:pt x="6383909" y="10116185"/>
                  </a:lnTo>
                  <a:lnTo>
                    <a:pt x="6383909" y="10103485"/>
                  </a:lnTo>
                  <a:close/>
                  <a:moveTo>
                    <a:pt x="6383909" y="10128885"/>
                  </a:moveTo>
                  <a:lnTo>
                    <a:pt x="6383909" y="10141585"/>
                  </a:lnTo>
                  <a:lnTo>
                    <a:pt x="6371209" y="10141585"/>
                  </a:lnTo>
                  <a:lnTo>
                    <a:pt x="6371209" y="10128885"/>
                  </a:lnTo>
                  <a:close/>
                  <a:moveTo>
                    <a:pt x="6371209" y="10154285"/>
                  </a:moveTo>
                  <a:lnTo>
                    <a:pt x="6371209" y="10166985"/>
                  </a:lnTo>
                  <a:lnTo>
                    <a:pt x="6358509" y="10166985"/>
                  </a:lnTo>
                  <a:lnTo>
                    <a:pt x="6358509" y="10154285"/>
                  </a:lnTo>
                  <a:close/>
                  <a:moveTo>
                    <a:pt x="6358509" y="10179685"/>
                  </a:moveTo>
                  <a:lnTo>
                    <a:pt x="6358509" y="10192385"/>
                  </a:lnTo>
                  <a:lnTo>
                    <a:pt x="6345809" y="10192385"/>
                  </a:lnTo>
                  <a:lnTo>
                    <a:pt x="6345809" y="10179685"/>
                  </a:lnTo>
                  <a:close/>
                  <a:moveTo>
                    <a:pt x="6345809" y="10205085"/>
                  </a:moveTo>
                  <a:lnTo>
                    <a:pt x="6345809" y="10217785"/>
                  </a:lnTo>
                  <a:lnTo>
                    <a:pt x="6333109" y="10217785"/>
                  </a:lnTo>
                  <a:lnTo>
                    <a:pt x="6333109" y="10205085"/>
                  </a:lnTo>
                  <a:close/>
                  <a:moveTo>
                    <a:pt x="6333109" y="10230485"/>
                  </a:moveTo>
                  <a:lnTo>
                    <a:pt x="6333109" y="10243185"/>
                  </a:lnTo>
                  <a:lnTo>
                    <a:pt x="6320409" y="10243185"/>
                  </a:lnTo>
                  <a:lnTo>
                    <a:pt x="6320409" y="10230485"/>
                  </a:lnTo>
                  <a:close/>
                  <a:moveTo>
                    <a:pt x="6320409" y="10255885"/>
                  </a:moveTo>
                  <a:lnTo>
                    <a:pt x="6320409" y="10268585"/>
                  </a:lnTo>
                  <a:lnTo>
                    <a:pt x="6307709" y="10268585"/>
                  </a:lnTo>
                  <a:lnTo>
                    <a:pt x="6307709" y="10255885"/>
                  </a:lnTo>
                  <a:close/>
                  <a:moveTo>
                    <a:pt x="6307709" y="10281285"/>
                  </a:moveTo>
                  <a:lnTo>
                    <a:pt x="6307709" y="10293985"/>
                  </a:lnTo>
                  <a:lnTo>
                    <a:pt x="6295009" y="10293985"/>
                  </a:lnTo>
                  <a:lnTo>
                    <a:pt x="6295009" y="10281285"/>
                  </a:lnTo>
                  <a:close/>
                  <a:moveTo>
                    <a:pt x="6295009" y="10306685"/>
                  </a:moveTo>
                  <a:lnTo>
                    <a:pt x="6295009" y="10319385"/>
                  </a:lnTo>
                  <a:lnTo>
                    <a:pt x="6282309" y="10319385"/>
                  </a:lnTo>
                  <a:lnTo>
                    <a:pt x="6282309" y="10306685"/>
                  </a:lnTo>
                  <a:close/>
                  <a:moveTo>
                    <a:pt x="6282309" y="10332085"/>
                  </a:moveTo>
                  <a:lnTo>
                    <a:pt x="6282309" y="10344785"/>
                  </a:lnTo>
                  <a:lnTo>
                    <a:pt x="6269609" y="10344785"/>
                  </a:lnTo>
                  <a:lnTo>
                    <a:pt x="6269609" y="10332085"/>
                  </a:lnTo>
                  <a:close/>
                  <a:moveTo>
                    <a:pt x="6269609" y="10357485"/>
                  </a:moveTo>
                  <a:lnTo>
                    <a:pt x="6269609" y="10370185"/>
                  </a:lnTo>
                  <a:lnTo>
                    <a:pt x="6256909" y="10370185"/>
                  </a:lnTo>
                  <a:lnTo>
                    <a:pt x="6256909" y="10357485"/>
                  </a:lnTo>
                  <a:close/>
                  <a:moveTo>
                    <a:pt x="6256909" y="10382885"/>
                  </a:moveTo>
                  <a:lnTo>
                    <a:pt x="6256909" y="10395585"/>
                  </a:lnTo>
                  <a:lnTo>
                    <a:pt x="6244209" y="10395585"/>
                  </a:lnTo>
                  <a:lnTo>
                    <a:pt x="6244209" y="10382885"/>
                  </a:lnTo>
                  <a:close/>
                  <a:moveTo>
                    <a:pt x="6244209" y="10408285"/>
                  </a:moveTo>
                  <a:lnTo>
                    <a:pt x="6244209" y="10420985"/>
                  </a:lnTo>
                  <a:lnTo>
                    <a:pt x="6231509" y="10420985"/>
                  </a:lnTo>
                  <a:lnTo>
                    <a:pt x="6231509" y="10408285"/>
                  </a:lnTo>
                  <a:close/>
                  <a:moveTo>
                    <a:pt x="6231509" y="10433685"/>
                  </a:moveTo>
                  <a:lnTo>
                    <a:pt x="6231509" y="10446385"/>
                  </a:lnTo>
                  <a:lnTo>
                    <a:pt x="6218809" y="10446385"/>
                  </a:lnTo>
                  <a:lnTo>
                    <a:pt x="6218809" y="10433685"/>
                  </a:lnTo>
                  <a:close/>
                  <a:moveTo>
                    <a:pt x="6218809" y="10459085"/>
                  </a:moveTo>
                  <a:lnTo>
                    <a:pt x="6218809" y="10471785"/>
                  </a:lnTo>
                  <a:lnTo>
                    <a:pt x="6206109" y="10471785"/>
                  </a:lnTo>
                  <a:lnTo>
                    <a:pt x="6206109" y="10459085"/>
                  </a:lnTo>
                  <a:close/>
                  <a:moveTo>
                    <a:pt x="6206109" y="10484485"/>
                  </a:moveTo>
                  <a:lnTo>
                    <a:pt x="6206109" y="10497185"/>
                  </a:lnTo>
                  <a:lnTo>
                    <a:pt x="6193409" y="10497185"/>
                  </a:lnTo>
                  <a:lnTo>
                    <a:pt x="6193409" y="10484485"/>
                  </a:lnTo>
                  <a:close/>
                  <a:moveTo>
                    <a:pt x="6193409" y="10509885"/>
                  </a:moveTo>
                  <a:lnTo>
                    <a:pt x="6193409" y="10522585"/>
                  </a:lnTo>
                  <a:lnTo>
                    <a:pt x="6180709" y="10522585"/>
                  </a:lnTo>
                  <a:lnTo>
                    <a:pt x="6180709" y="10509885"/>
                  </a:lnTo>
                  <a:close/>
                  <a:moveTo>
                    <a:pt x="6180709" y="10535285"/>
                  </a:moveTo>
                  <a:lnTo>
                    <a:pt x="6180709" y="10547985"/>
                  </a:lnTo>
                  <a:lnTo>
                    <a:pt x="6168009" y="10547985"/>
                  </a:lnTo>
                  <a:lnTo>
                    <a:pt x="6168009" y="10535285"/>
                  </a:lnTo>
                  <a:close/>
                  <a:moveTo>
                    <a:pt x="6168009" y="10560685"/>
                  </a:moveTo>
                  <a:lnTo>
                    <a:pt x="6168009" y="10573385"/>
                  </a:lnTo>
                  <a:lnTo>
                    <a:pt x="6155309" y="10573385"/>
                  </a:lnTo>
                  <a:lnTo>
                    <a:pt x="6155309" y="10560685"/>
                  </a:lnTo>
                  <a:close/>
                  <a:moveTo>
                    <a:pt x="6155309" y="10586085"/>
                  </a:moveTo>
                  <a:lnTo>
                    <a:pt x="6155309" y="10598785"/>
                  </a:lnTo>
                  <a:lnTo>
                    <a:pt x="6142609" y="10598785"/>
                  </a:lnTo>
                  <a:lnTo>
                    <a:pt x="6142609" y="10586085"/>
                  </a:lnTo>
                  <a:close/>
                  <a:moveTo>
                    <a:pt x="6142609" y="10611485"/>
                  </a:moveTo>
                  <a:lnTo>
                    <a:pt x="6142609" y="10624185"/>
                  </a:lnTo>
                  <a:lnTo>
                    <a:pt x="6129909" y="10624185"/>
                  </a:lnTo>
                  <a:lnTo>
                    <a:pt x="6129909" y="10611485"/>
                  </a:lnTo>
                  <a:close/>
                  <a:moveTo>
                    <a:pt x="6129909" y="10636885"/>
                  </a:moveTo>
                  <a:lnTo>
                    <a:pt x="6129909" y="10649585"/>
                  </a:lnTo>
                  <a:lnTo>
                    <a:pt x="6117209" y="10649585"/>
                  </a:lnTo>
                  <a:lnTo>
                    <a:pt x="6117209" y="10636885"/>
                  </a:lnTo>
                  <a:close/>
                  <a:moveTo>
                    <a:pt x="6117209" y="10662285"/>
                  </a:moveTo>
                  <a:lnTo>
                    <a:pt x="6117209" y="10674985"/>
                  </a:lnTo>
                  <a:lnTo>
                    <a:pt x="6104509" y="10674985"/>
                  </a:lnTo>
                  <a:lnTo>
                    <a:pt x="6104509" y="10662285"/>
                  </a:lnTo>
                  <a:close/>
                  <a:moveTo>
                    <a:pt x="6104509" y="10687685"/>
                  </a:moveTo>
                  <a:lnTo>
                    <a:pt x="6104509" y="10700385"/>
                  </a:lnTo>
                  <a:lnTo>
                    <a:pt x="6091809" y="10700385"/>
                  </a:lnTo>
                  <a:lnTo>
                    <a:pt x="6091809" y="10687685"/>
                  </a:lnTo>
                  <a:close/>
                  <a:moveTo>
                    <a:pt x="6091809" y="10713085"/>
                  </a:moveTo>
                  <a:lnTo>
                    <a:pt x="6091809" y="10725785"/>
                  </a:lnTo>
                  <a:lnTo>
                    <a:pt x="6079109" y="10725785"/>
                  </a:lnTo>
                  <a:lnTo>
                    <a:pt x="6079109" y="10713085"/>
                  </a:lnTo>
                  <a:close/>
                  <a:moveTo>
                    <a:pt x="6079109" y="10738485"/>
                  </a:moveTo>
                  <a:lnTo>
                    <a:pt x="6079109" y="10751185"/>
                  </a:lnTo>
                  <a:lnTo>
                    <a:pt x="6066409" y="10751185"/>
                  </a:lnTo>
                  <a:lnTo>
                    <a:pt x="6066409" y="10738485"/>
                  </a:lnTo>
                  <a:close/>
                  <a:moveTo>
                    <a:pt x="6066409" y="10763885"/>
                  </a:moveTo>
                  <a:lnTo>
                    <a:pt x="6066409" y="10776585"/>
                  </a:lnTo>
                  <a:lnTo>
                    <a:pt x="6053709" y="10776585"/>
                  </a:lnTo>
                  <a:lnTo>
                    <a:pt x="6053709" y="10763885"/>
                  </a:lnTo>
                  <a:close/>
                  <a:moveTo>
                    <a:pt x="6053709" y="10789285"/>
                  </a:moveTo>
                  <a:lnTo>
                    <a:pt x="6053709" y="10801985"/>
                  </a:lnTo>
                  <a:lnTo>
                    <a:pt x="6041009" y="10801985"/>
                  </a:lnTo>
                  <a:lnTo>
                    <a:pt x="6041009" y="10789285"/>
                  </a:lnTo>
                  <a:close/>
                  <a:moveTo>
                    <a:pt x="6041009" y="10814685"/>
                  </a:moveTo>
                  <a:lnTo>
                    <a:pt x="6041009" y="10827385"/>
                  </a:lnTo>
                  <a:lnTo>
                    <a:pt x="6028309" y="10827385"/>
                  </a:lnTo>
                  <a:lnTo>
                    <a:pt x="6028309" y="10814685"/>
                  </a:lnTo>
                  <a:close/>
                  <a:moveTo>
                    <a:pt x="6028309" y="10840085"/>
                  </a:moveTo>
                  <a:lnTo>
                    <a:pt x="6028309" y="10852785"/>
                  </a:lnTo>
                  <a:lnTo>
                    <a:pt x="6015609" y="10852785"/>
                  </a:lnTo>
                  <a:lnTo>
                    <a:pt x="6015609" y="10840085"/>
                  </a:lnTo>
                  <a:close/>
                  <a:moveTo>
                    <a:pt x="6015609" y="10865485"/>
                  </a:moveTo>
                  <a:lnTo>
                    <a:pt x="6015609" y="10878185"/>
                  </a:lnTo>
                  <a:lnTo>
                    <a:pt x="6002909" y="10878185"/>
                  </a:lnTo>
                  <a:lnTo>
                    <a:pt x="6002909" y="10865485"/>
                  </a:lnTo>
                  <a:close/>
                  <a:moveTo>
                    <a:pt x="6002909" y="10890885"/>
                  </a:moveTo>
                  <a:lnTo>
                    <a:pt x="6002909" y="10903585"/>
                  </a:lnTo>
                  <a:lnTo>
                    <a:pt x="5990209" y="10903585"/>
                  </a:lnTo>
                  <a:lnTo>
                    <a:pt x="5990209" y="10890885"/>
                  </a:lnTo>
                  <a:close/>
                  <a:moveTo>
                    <a:pt x="5990209" y="10916285"/>
                  </a:moveTo>
                  <a:lnTo>
                    <a:pt x="5990209" y="10928985"/>
                  </a:lnTo>
                  <a:lnTo>
                    <a:pt x="5977509" y="10928985"/>
                  </a:lnTo>
                  <a:lnTo>
                    <a:pt x="5977509" y="10916285"/>
                  </a:lnTo>
                  <a:close/>
                  <a:moveTo>
                    <a:pt x="5977509" y="10941685"/>
                  </a:moveTo>
                  <a:lnTo>
                    <a:pt x="5977509" y="10954385"/>
                  </a:lnTo>
                  <a:lnTo>
                    <a:pt x="5964809" y="10954385"/>
                  </a:lnTo>
                  <a:lnTo>
                    <a:pt x="5964809" y="10941685"/>
                  </a:lnTo>
                  <a:close/>
                  <a:moveTo>
                    <a:pt x="5964809" y="10967085"/>
                  </a:moveTo>
                  <a:lnTo>
                    <a:pt x="5964809" y="10979785"/>
                  </a:lnTo>
                  <a:lnTo>
                    <a:pt x="5952109" y="10979785"/>
                  </a:lnTo>
                  <a:lnTo>
                    <a:pt x="5952109" y="10967085"/>
                  </a:lnTo>
                  <a:close/>
                  <a:moveTo>
                    <a:pt x="5952109" y="10992485"/>
                  </a:moveTo>
                  <a:lnTo>
                    <a:pt x="5952109" y="11005185"/>
                  </a:lnTo>
                  <a:lnTo>
                    <a:pt x="5939409" y="11005185"/>
                  </a:lnTo>
                  <a:lnTo>
                    <a:pt x="5939409" y="10992485"/>
                  </a:lnTo>
                  <a:close/>
                  <a:moveTo>
                    <a:pt x="5939409" y="11017885"/>
                  </a:moveTo>
                  <a:lnTo>
                    <a:pt x="5939409" y="11030585"/>
                  </a:lnTo>
                  <a:lnTo>
                    <a:pt x="5926709" y="11030585"/>
                  </a:lnTo>
                  <a:lnTo>
                    <a:pt x="5926709" y="11017885"/>
                  </a:lnTo>
                  <a:close/>
                  <a:moveTo>
                    <a:pt x="5926709" y="11043285"/>
                  </a:moveTo>
                  <a:lnTo>
                    <a:pt x="5926709" y="11055985"/>
                  </a:lnTo>
                  <a:lnTo>
                    <a:pt x="5914009" y="11055985"/>
                  </a:lnTo>
                  <a:lnTo>
                    <a:pt x="5914009" y="11043285"/>
                  </a:lnTo>
                  <a:close/>
                  <a:moveTo>
                    <a:pt x="5914009" y="11068685"/>
                  </a:moveTo>
                  <a:lnTo>
                    <a:pt x="5914009" y="11081385"/>
                  </a:lnTo>
                  <a:lnTo>
                    <a:pt x="5901309" y="11081385"/>
                  </a:lnTo>
                  <a:lnTo>
                    <a:pt x="5901309" y="11068685"/>
                  </a:lnTo>
                  <a:close/>
                  <a:moveTo>
                    <a:pt x="5901309" y="11094085"/>
                  </a:moveTo>
                  <a:lnTo>
                    <a:pt x="5901309" y="11106785"/>
                  </a:lnTo>
                  <a:lnTo>
                    <a:pt x="5888609" y="11106785"/>
                  </a:lnTo>
                  <a:lnTo>
                    <a:pt x="5888609" y="11094085"/>
                  </a:lnTo>
                  <a:close/>
                  <a:moveTo>
                    <a:pt x="5888609" y="11119485"/>
                  </a:moveTo>
                  <a:lnTo>
                    <a:pt x="5888609" y="11132185"/>
                  </a:lnTo>
                  <a:lnTo>
                    <a:pt x="5875909" y="11132185"/>
                  </a:lnTo>
                  <a:lnTo>
                    <a:pt x="5875909" y="11119485"/>
                  </a:lnTo>
                  <a:close/>
                  <a:moveTo>
                    <a:pt x="5875909" y="11144885"/>
                  </a:moveTo>
                  <a:lnTo>
                    <a:pt x="5875909" y="11157585"/>
                  </a:lnTo>
                  <a:lnTo>
                    <a:pt x="5863209" y="11157585"/>
                  </a:lnTo>
                  <a:lnTo>
                    <a:pt x="5863209" y="11144885"/>
                  </a:lnTo>
                  <a:close/>
                  <a:moveTo>
                    <a:pt x="5863209" y="11170285"/>
                  </a:moveTo>
                  <a:lnTo>
                    <a:pt x="5863209" y="11182985"/>
                  </a:lnTo>
                  <a:lnTo>
                    <a:pt x="5850509" y="11182985"/>
                  </a:lnTo>
                  <a:lnTo>
                    <a:pt x="5850509" y="11170285"/>
                  </a:lnTo>
                  <a:close/>
                  <a:moveTo>
                    <a:pt x="5850509" y="11195685"/>
                  </a:moveTo>
                  <a:lnTo>
                    <a:pt x="5850509" y="11208385"/>
                  </a:lnTo>
                  <a:lnTo>
                    <a:pt x="5837809" y="11208385"/>
                  </a:lnTo>
                  <a:lnTo>
                    <a:pt x="5837809" y="11195685"/>
                  </a:lnTo>
                  <a:close/>
                  <a:moveTo>
                    <a:pt x="5837809" y="11221085"/>
                  </a:moveTo>
                  <a:lnTo>
                    <a:pt x="5837809" y="11233785"/>
                  </a:lnTo>
                  <a:lnTo>
                    <a:pt x="5825109" y="11233785"/>
                  </a:lnTo>
                  <a:lnTo>
                    <a:pt x="5825109" y="11221085"/>
                  </a:lnTo>
                  <a:close/>
                  <a:moveTo>
                    <a:pt x="5825109" y="11246485"/>
                  </a:moveTo>
                  <a:lnTo>
                    <a:pt x="5825109" y="11259185"/>
                  </a:lnTo>
                  <a:lnTo>
                    <a:pt x="5812409" y="11259185"/>
                  </a:lnTo>
                  <a:lnTo>
                    <a:pt x="5812409" y="11246485"/>
                  </a:lnTo>
                  <a:close/>
                  <a:moveTo>
                    <a:pt x="5812409" y="11271885"/>
                  </a:moveTo>
                  <a:lnTo>
                    <a:pt x="5812409" y="11284585"/>
                  </a:lnTo>
                  <a:lnTo>
                    <a:pt x="5799709" y="11284585"/>
                  </a:lnTo>
                  <a:lnTo>
                    <a:pt x="5799709" y="11271885"/>
                  </a:lnTo>
                  <a:close/>
                  <a:moveTo>
                    <a:pt x="5799709" y="11297285"/>
                  </a:moveTo>
                  <a:lnTo>
                    <a:pt x="5799709" y="11309985"/>
                  </a:lnTo>
                  <a:lnTo>
                    <a:pt x="5787009" y="11309985"/>
                  </a:lnTo>
                  <a:lnTo>
                    <a:pt x="5787009" y="11297285"/>
                  </a:lnTo>
                  <a:close/>
                  <a:moveTo>
                    <a:pt x="5787009" y="11322685"/>
                  </a:moveTo>
                  <a:lnTo>
                    <a:pt x="5787009" y="11335385"/>
                  </a:lnTo>
                  <a:lnTo>
                    <a:pt x="5774309" y="11335385"/>
                  </a:lnTo>
                  <a:lnTo>
                    <a:pt x="5774309" y="11322685"/>
                  </a:lnTo>
                  <a:close/>
                  <a:moveTo>
                    <a:pt x="5774309" y="11348085"/>
                  </a:moveTo>
                  <a:lnTo>
                    <a:pt x="5774309" y="11360785"/>
                  </a:lnTo>
                  <a:lnTo>
                    <a:pt x="5761609" y="11360785"/>
                  </a:lnTo>
                  <a:lnTo>
                    <a:pt x="5761609" y="11348085"/>
                  </a:lnTo>
                  <a:close/>
                  <a:moveTo>
                    <a:pt x="5761609" y="11373485"/>
                  </a:moveTo>
                  <a:lnTo>
                    <a:pt x="5761609" y="11386185"/>
                  </a:lnTo>
                  <a:lnTo>
                    <a:pt x="5748909" y="11386185"/>
                  </a:lnTo>
                  <a:lnTo>
                    <a:pt x="5748909" y="11373485"/>
                  </a:lnTo>
                  <a:close/>
                  <a:moveTo>
                    <a:pt x="5748909" y="11398885"/>
                  </a:moveTo>
                  <a:lnTo>
                    <a:pt x="5748909" y="11411585"/>
                  </a:lnTo>
                  <a:lnTo>
                    <a:pt x="5736209" y="11411585"/>
                  </a:lnTo>
                  <a:lnTo>
                    <a:pt x="5736209" y="11398885"/>
                  </a:lnTo>
                  <a:close/>
                  <a:moveTo>
                    <a:pt x="5736209" y="11424285"/>
                  </a:moveTo>
                  <a:lnTo>
                    <a:pt x="5736209" y="11436985"/>
                  </a:lnTo>
                  <a:lnTo>
                    <a:pt x="5723509" y="11436985"/>
                  </a:lnTo>
                  <a:lnTo>
                    <a:pt x="5723509" y="11424285"/>
                  </a:lnTo>
                  <a:close/>
                  <a:moveTo>
                    <a:pt x="5723509" y="11449685"/>
                  </a:moveTo>
                  <a:lnTo>
                    <a:pt x="5723509" y="11462385"/>
                  </a:lnTo>
                  <a:lnTo>
                    <a:pt x="5710809" y="11462385"/>
                  </a:lnTo>
                  <a:lnTo>
                    <a:pt x="5710809" y="11449685"/>
                  </a:lnTo>
                  <a:close/>
                  <a:moveTo>
                    <a:pt x="5710809" y="11475085"/>
                  </a:moveTo>
                  <a:lnTo>
                    <a:pt x="5710809" y="11487785"/>
                  </a:lnTo>
                  <a:lnTo>
                    <a:pt x="5698109" y="11487785"/>
                  </a:lnTo>
                  <a:lnTo>
                    <a:pt x="5698109" y="11475085"/>
                  </a:lnTo>
                  <a:close/>
                  <a:moveTo>
                    <a:pt x="5698109" y="11500485"/>
                  </a:moveTo>
                  <a:lnTo>
                    <a:pt x="5698109" y="11513185"/>
                  </a:lnTo>
                  <a:lnTo>
                    <a:pt x="5685409" y="11513185"/>
                  </a:lnTo>
                  <a:lnTo>
                    <a:pt x="5685409" y="11500485"/>
                  </a:lnTo>
                  <a:close/>
                  <a:moveTo>
                    <a:pt x="5685409" y="11525885"/>
                  </a:moveTo>
                  <a:lnTo>
                    <a:pt x="5685409" y="11538585"/>
                  </a:lnTo>
                  <a:lnTo>
                    <a:pt x="5672709" y="11538585"/>
                  </a:lnTo>
                  <a:lnTo>
                    <a:pt x="5672709" y="11525885"/>
                  </a:lnTo>
                  <a:close/>
                  <a:moveTo>
                    <a:pt x="5672709" y="11551285"/>
                  </a:moveTo>
                  <a:lnTo>
                    <a:pt x="5672709" y="11563985"/>
                  </a:lnTo>
                  <a:lnTo>
                    <a:pt x="5660009" y="11563985"/>
                  </a:lnTo>
                  <a:lnTo>
                    <a:pt x="5660009" y="11551285"/>
                  </a:lnTo>
                  <a:close/>
                  <a:moveTo>
                    <a:pt x="5660009" y="11576685"/>
                  </a:moveTo>
                  <a:lnTo>
                    <a:pt x="5660009" y="11589385"/>
                  </a:lnTo>
                  <a:lnTo>
                    <a:pt x="5647309" y="11589385"/>
                  </a:lnTo>
                  <a:lnTo>
                    <a:pt x="5647309" y="11576685"/>
                  </a:lnTo>
                  <a:close/>
                  <a:moveTo>
                    <a:pt x="5647309" y="11602085"/>
                  </a:moveTo>
                  <a:lnTo>
                    <a:pt x="5647309" y="11614785"/>
                  </a:lnTo>
                  <a:lnTo>
                    <a:pt x="5634609" y="11614785"/>
                  </a:lnTo>
                  <a:lnTo>
                    <a:pt x="5634609" y="11602085"/>
                  </a:lnTo>
                  <a:close/>
                  <a:moveTo>
                    <a:pt x="5634609" y="11627485"/>
                  </a:moveTo>
                  <a:lnTo>
                    <a:pt x="5634609" y="11640185"/>
                  </a:lnTo>
                  <a:lnTo>
                    <a:pt x="5621909" y="11640185"/>
                  </a:lnTo>
                  <a:lnTo>
                    <a:pt x="5621909" y="11627485"/>
                  </a:lnTo>
                  <a:close/>
                  <a:moveTo>
                    <a:pt x="5621909" y="11652885"/>
                  </a:moveTo>
                  <a:lnTo>
                    <a:pt x="5621909" y="11665585"/>
                  </a:lnTo>
                  <a:lnTo>
                    <a:pt x="5609209" y="11665585"/>
                  </a:lnTo>
                  <a:lnTo>
                    <a:pt x="5609209" y="11652885"/>
                  </a:lnTo>
                  <a:close/>
                  <a:moveTo>
                    <a:pt x="5609209" y="11678285"/>
                  </a:moveTo>
                  <a:lnTo>
                    <a:pt x="5609209" y="11690985"/>
                  </a:lnTo>
                  <a:lnTo>
                    <a:pt x="5596509" y="11690985"/>
                  </a:lnTo>
                  <a:lnTo>
                    <a:pt x="5596509" y="11678285"/>
                  </a:lnTo>
                  <a:close/>
                  <a:moveTo>
                    <a:pt x="5596509" y="11703685"/>
                  </a:moveTo>
                  <a:lnTo>
                    <a:pt x="5596509" y="11716385"/>
                  </a:lnTo>
                  <a:lnTo>
                    <a:pt x="5583809" y="11716385"/>
                  </a:lnTo>
                  <a:lnTo>
                    <a:pt x="5583809" y="11703685"/>
                  </a:lnTo>
                  <a:close/>
                  <a:moveTo>
                    <a:pt x="5583809" y="11729085"/>
                  </a:moveTo>
                  <a:lnTo>
                    <a:pt x="5583809" y="11741785"/>
                  </a:lnTo>
                  <a:lnTo>
                    <a:pt x="5571109" y="11741785"/>
                  </a:lnTo>
                  <a:lnTo>
                    <a:pt x="5571109" y="11729085"/>
                  </a:lnTo>
                  <a:close/>
                  <a:moveTo>
                    <a:pt x="5571109" y="11754485"/>
                  </a:moveTo>
                  <a:lnTo>
                    <a:pt x="5571109" y="11767185"/>
                  </a:lnTo>
                  <a:lnTo>
                    <a:pt x="5558409" y="11767185"/>
                  </a:lnTo>
                  <a:lnTo>
                    <a:pt x="5558409" y="11754485"/>
                  </a:lnTo>
                  <a:close/>
                  <a:moveTo>
                    <a:pt x="5558409" y="11779885"/>
                  </a:moveTo>
                  <a:lnTo>
                    <a:pt x="5558409" y="11792585"/>
                  </a:lnTo>
                  <a:lnTo>
                    <a:pt x="5545709" y="11792585"/>
                  </a:lnTo>
                  <a:lnTo>
                    <a:pt x="5545709" y="11779885"/>
                  </a:lnTo>
                  <a:close/>
                  <a:moveTo>
                    <a:pt x="5545709" y="11805285"/>
                  </a:moveTo>
                  <a:lnTo>
                    <a:pt x="5545709" y="11817985"/>
                  </a:lnTo>
                  <a:lnTo>
                    <a:pt x="5533009" y="11817985"/>
                  </a:lnTo>
                  <a:lnTo>
                    <a:pt x="5533009" y="11805285"/>
                  </a:lnTo>
                  <a:close/>
                  <a:moveTo>
                    <a:pt x="5533009" y="11830685"/>
                  </a:moveTo>
                  <a:lnTo>
                    <a:pt x="5533009" y="11843385"/>
                  </a:lnTo>
                  <a:lnTo>
                    <a:pt x="5520309" y="11843385"/>
                  </a:lnTo>
                  <a:lnTo>
                    <a:pt x="5520309" y="11830685"/>
                  </a:lnTo>
                  <a:close/>
                  <a:moveTo>
                    <a:pt x="5520309" y="11856085"/>
                  </a:moveTo>
                  <a:lnTo>
                    <a:pt x="5520309" y="11868785"/>
                  </a:lnTo>
                  <a:lnTo>
                    <a:pt x="5507609" y="11868785"/>
                  </a:lnTo>
                  <a:lnTo>
                    <a:pt x="5507609" y="11856085"/>
                  </a:lnTo>
                  <a:close/>
                  <a:moveTo>
                    <a:pt x="5507609" y="11881485"/>
                  </a:moveTo>
                  <a:lnTo>
                    <a:pt x="5507609" y="11894185"/>
                  </a:lnTo>
                  <a:lnTo>
                    <a:pt x="5494909" y="11894185"/>
                  </a:lnTo>
                  <a:lnTo>
                    <a:pt x="5494909" y="11881485"/>
                  </a:lnTo>
                  <a:close/>
                  <a:moveTo>
                    <a:pt x="5494909" y="11906885"/>
                  </a:moveTo>
                  <a:lnTo>
                    <a:pt x="5494909" y="11919585"/>
                  </a:lnTo>
                  <a:lnTo>
                    <a:pt x="5482209" y="11919585"/>
                  </a:lnTo>
                  <a:lnTo>
                    <a:pt x="5482209" y="11906885"/>
                  </a:lnTo>
                  <a:close/>
                  <a:moveTo>
                    <a:pt x="5482209" y="11932285"/>
                  </a:moveTo>
                  <a:lnTo>
                    <a:pt x="5482209" y="11944985"/>
                  </a:lnTo>
                  <a:lnTo>
                    <a:pt x="5469509" y="11944985"/>
                  </a:lnTo>
                  <a:lnTo>
                    <a:pt x="5469509" y="11932285"/>
                  </a:lnTo>
                  <a:close/>
                  <a:moveTo>
                    <a:pt x="5469509" y="11957685"/>
                  </a:moveTo>
                  <a:lnTo>
                    <a:pt x="5469509" y="11970385"/>
                  </a:lnTo>
                  <a:lnTo>
                    <a:pt x="5456809" y="11970385"/>
                  </a:lnTo>
                  <a:lnTo>
                    <a:pt x="5456809" y="11957685"/>
                  </a:lnTo>
                  <a:close/>
                  <a:moveTo>
                    <a:pt x="5456809" y="11983085"/>
                  </a:moveTo>
                  <a:lnTo>
                    <a:pt x="5456809" y="11995785"/>
                  </a:lnTo>
                  <a:lnTo>
                    <a:pt x="5444109" y="11995785"/>
                  </a:lnTo>
                  <a:lnTo>
                    <a:pt x="5444109" y="11983085"/>
                  </a:lnTo>
                  <a:close/>
                  <a:moveTo>
                    <a:pt x="5444109" y="12008485"/>
                  </a:moveTo>
                  <a:lnTo>
                    <a:pt x="5444109" y="12021185"/>
                  </a:lnTo>
                  <a:lnTo>
                    <a:pt x="5431409" y="12021185"/>
                  </a:lnTo>
                  <a:lnTo>
                    <a:pt x="5431409" y="12008485"/>
                  </a:lnTo>
                  <a:close/>
                  <a:moveTo>
                    <a:pt x="5431409" y="12033885"/>
                  </a:moveTo>
                  <a:lnTo>
                    <a:pt x="5431409" y="12046585"/>
                  </a:lnTo>
                  <a:lnTo>
                    <a:pt x="5418709" y="12046585"/>
                  </a:lnTo>
                  <a:lnTo>
                    <a:pt x="5418709" y="12033885"/>
                  </a:lnTo>
                  <a:close/>
                  <a:moveTo>
                    <a:pt x="5418709" y="12059285"/>
                  </a:moveTo>
                  <a:lnTo>
                    <a:pt x="5418709" y="12071985"/>
                  </a:lnTo>
                  <a:lnTo>
                    <a:pt x="5406009" y="12071985"/>
                  </a:lnTo>
                  <a:lnTo>
                    <a:pt x="5406009" y="12059285"/>
                  </a:lnTo>
                  <a:close/>
                  <a:moveTo>
                    <a:pt x="5406009" y="12084685"/>
                  </a:moveTo>
                  <a:lnTo>
                    <a:pt x="5406009" y="12097385"/>
                  </a:lnTo>
                  <a:lnTo>
                    <a:pt x="5393309" y="12097385"/>
                  </a:lnTo>
                  <a:lnTo>
                    <a:pt x="5393309" y="12084685"/>
                  </a:lnTo>
                  <a:close/>
                  <a:moveTo>
                    <a:pt x="5393309" y="12110085"/>
                  </a:moveTo>
                  <a:lnTo>
                    <a:pt x="5393309" y="12122785"/>
                  </a:lnTo>
                  <a:lnTo>
                    <a:pt x="5380609" y="12122785"/>
                  </a:lnTo>
                  <a:lnTo>
                    <a:pt x="5380609" y="12110085"/>
                  </a:lnTo>
                  <a:close/>
                  <a:moveTo>
                    <a:pt x="5380609" y="12135485"/>
                  </a:moveTo>
                  <a:lnTo>
                    <a:pt x="5380609" y="12148185"/>
                  </a:lnTo>
                  <a:lnTo>
                    <a:pt x="5367909" y="12148185"/>
                  </a:lnTo>
                  <a:lnTo>
                    <a:pt x="5367909" y="12135485"/>
                  </a:lnTo>
                  <a:close/>
                  <a:moveTo>
                    <a:pt x="5367909" y="12160885"/>
                  </a:moveTo>
                  <a:lnTo>
                    <a:pt x="5367909" y="12173585"/>
                  </a:lnTo>
                  <a:lnTo>
                    <a:pt x="5355209" y="12173585"/>
                  </a:lnTo>
                  <a:lnTo>
                    <a:pt x="5355209" y="12160885"/>
                  </a:lnTo>
                  <a:close/>
                  <a:moveTo>
                    <a:pt x="5355209" y="12186285"/>
                  </a:moveTo>
                  <a:lnTo>
                    <a:pt x="5355209" y="12198985"/>
                  </a:lnTo>
                  <a:lnTo>
                    <a:pt x="5342509" y="12198985"/>
                  </a:lnTo>
                  <a:lnTo>
                    <a:pt x="5342509" y="12186285"/>
                  </a:lnTo>
                  <a:close/>
                  <a:moveTo>
                    <a:pt x="5342509" y="12211685"/>
                  </a:moveTo>
                  <a:lnTo>
                    <a:pt x="5342509" y="12224385"/>
                  </a:lnTo>
                  <a:lnTo>
                    <a:pt x="5329809" y="12224385"/>
                  </a:lnTo>
                  <a:lnTo>
                    <a:pt x="5329809" y="12211685"/>
                  </a:lnTo>
                  <a:close/>
                  <a:moveTo>
                    <a:pt x="5329809" y="12237085"/>
                  </a:moveTo>
                  <a:lnTo>
                    <a:pt x="5329809" y="12249785"/>
                  </a:lnTo>
                  <a:lnTo>
                    <a:pt x="5317109" y="12249785"/>
                  </a:lnTo>
                  <a:lnTo>
                    <a:pt x="5317109" y="12237085"/>
                  </a:lnTo>
                  <a:close/>
                  <a:moveTo>
                    <a:pt x="5317109" y="12262485"/>
                  </a:moveTo>
                  <a:lnTo>
                    <a:pt x="5317109" y="12275185"/>
                  </a:lnTo>
                  <a:lnTo>
                    <a:pt x="5304409" y="12275185"/>
                  </a:lnTo>
                  <a:lnTo>
                    <a:pt x="5304409" y="12262485"/>
                  </a:lnTo>
                  <a:close/>
                  <a:moveTo>
                    <a:pt x="5304409" y="12287885"/>
                  </a:moveTo>
                  <a:lnTo>
                    <a:pt x="5304409" y="12300585"/>
                  </a:lnTo>
                  <a:lnTo>
                    <a:pt x="5291709" y="12300585"/>
                  </a:lnTo>
                  <a:lnTo>
                    <a:pt x="5291709" y="12287885"/>
                  </a:lnTo>
                  <a:close/>
                  <a:moveTo>
                    <a:pt x="5291709" y="12313285"/>
                  </a:moveTo>
                  <a:lnTo>
                    <a:pt x="5291709" y="12325985"/>
                  </a:lnTo>
                  <a:lnTo>
                    <a:pt x="5279009" y="12325985"/>
                  </a:lnTo>
                  <a:lnTo>
                    <a:pt x="5279009" y="12313285"/>
                  </a:lnTo>
                  <a:close/>
                  <a:moveTo>
                    <a:pt x="5279009" y="12338685"/>
                  </a:moveTo>
                  <a:lnTo>
                    <a:pt x="5279009" y="12351385"/>
                  </a:lnTo>
                  <a:lnTo>
                    <a:pt x="5266309" y="12351385"/>
                  </a:lnTo>
                  <a:lnTo>
                    <a:pt x="5266309" y="12338685"/>
                  </a:lnTo>
                  <a:close/>
                  <a:moveTo>
                    <a:pt x="5266309" y="12364085"/>
                  </a:moveTo>
                  <a:lnTo>
                    <a:pt x="5266309" y="12376785"/>
                  </a:lnTo>
                  <a:lnTo>
                    <a:pt x="5253609" y="12376785"/>
                  </a:lnTo>
                  <a:lnTo>
                    <a:pt x="5253609" y="12364085"/>
                  </a:lnTo>
                  <a:close/>
                  <a:moveTo>
                    <a:pt x="5253609" y="12389485"/>
                  </a:moveTo>
                  <a:lnTo>
                    <a:pt x="5253609" y="12402185"/>
                  </a:lnTo>
                  <a:lnTo>
                    <a:pt x="5240909" y="12402185"/>
                  </a:lnTo>
                  <a:lnTo>
                    <a:pt x="5240909" y="12389485"/>
                  </a:lnTo>
                  <a:close/>
                  <a:moveTo>
                    <a:pt x="5240909" y="12414885"/>
                  </a:moveTo>
                  <a:lnTo>
                    <a:pt x="5240909" y="12427585"/>
                  </a:lnTo>
                  <a:lnTo>
                    <a:pt x="5228209" y="12427585"/>
                  </a:lnTo>
                  <a:lnTo>
                    <a:pt x="5228209" y="12414885"/>
                  </a:lnTo>
                  <a:close/>
                  <a:moveTo>
                    <a:pt x="5228209" y="12440285"/>
                  </a:moveTo>
                  <a:lnTo>
                    <a:pt x="5228209" y="12452985"/>
                  </a:lnTo>
                  <a:lnTo>
                    <a:pt x="5215509" y="12452985"/>
                  </a:lnTo>
                  <a:lnTo>
                    <a:pt x="5215509" y="12440285"/>
                  </a:lnTo>
                  <a:close/>
                  <a:moveTo>
                    <a:pt x="5215509" y="12465685"/>
                  </a:moveTo>
                  <a:lnTo>
                    <a:pt x="5215509" y="12478385"/>
                  </a:lnTo>
                  <a:lnTo>
                    <a:pt x="5202809" y="12478385"/>
                  </a:lnTo>
                  <a:lnTo>
                    <a:pt x="5202809" y="12465685"/>
                  </a:lnTo>
                  <a:close/>
                  <a:moveTo>
                    <a:pt x="5202809" y="12491085"/>
                  </a:moveTo>
                  <a:lnTo>
                    <a:pt x="5202809" y="12503785"/>
                  </a:lnTo>
                  <a:lnTo>
                    <a:pt x="5190109" y="12503785"/>
                  </a:lnTo>
                  <a:lnTo>
                    <a:pt x="5190109" y="12491085"/>
                  </a:lnTo>
                  <a:close/>
                  <a:moveTo>
                    <a:pt x="5190109" y="12516485"/>
                  </a:moveTo>
                  <a:lnTo>
                    <a:pt x="5190109" y="12529185"/>
                  </a:lnTo>
                  <a:lnTo>
                    <a:pt x="5177409" y="12529185"/>
                  </a:lnTo>
                  <a:lnTo>
                    <a:pt x="5177409" y="12516485"/>
                  </a:lnTo>
                  <a:close/>
                  <a:moveTo>
                    <a:pt x="5177409" y="12541885"/>
                  </a:moveTo>
                  <a:lnTo>
                    <a:pt x="5177409" y="12554585"/>
                  </a:lnTo>
                  <a:lnTo>
                    <a:pt x="5164709" y="12554585"/>
                  </a:lnTo>
                  <a:lnTo>
                    <a:pt x="5164709" y="12541885"/>
                  </a:lnTo>
                  <a:close/>
                  <a:moveTo>
                    <a:pt x="5164709" y="12567285"/>
                  </a:moveTo>
                  <a:lnTo>
                    <a:pt x="5164709" y="12579985"/>
                  </a:lnTo>
                  <a:lnTo>
                    <a:pt x="5152009" y="12579985"/>
                  </a:lnTo>
                  <a:lnTo>
                    <a:pt x="5152009" y="12567285"/>
                  </a:lnTo>
                  <a:close/>
                  <a:moveTo>
                    <a:pt x="5152009" y="12592685"/>
                  </a:moveTo>
                  <a:lnTo>
                    <a:pt x="5152009" y="12605385"/>
                  </a:lnTo>
                  <a:lnTo>
                    <a:pt x="5139309" y="12605385"/>
                  </a:lnTo>
                  <a:lnTo>
                    <a:pt x="5139309" y="12592685"/>
                  </a:lnTo>
                  <a:close/>
                  <a:moveTo>
                    <a:pt x="5139309" y="12618085"/>
                  </a:moveTo>
                  <a:lnTo>
                    <a:pt x="5139309" y="12630785"/>
                  </a:lnTo>
                  <a:lnTo>
                    <a:pt x="5126609" y="12630785"/>
                  </a:lnTo>
                  <a:lnTo>
                    <a:pt x="5126609" y="12618085"/>
                  </a:lnTo>
                  <a:close/>
                  <a:moveTo>
                    <a:pt x="5126609" y="12643485"/>
                  </a:moveTo>
                  <a:lnTo>
                    <a:pt x="5126609" y="12656185"/>
                  </a:lnTo>
                  <a:lnTo>
                    <a:pt x="5113909" y="12656185"/>
                  </a:lnTo>
                  <a:lnTo>
                    <a:pt x="5113909" y="12643485"/>
                  </a:lnTo>
                  <a:close/>
                  <a:moveTo>
                    <a:pt x="5113909" y="12668885"/>
                  </a:moveTo>
                  <a:lnTo>
                    <a:pt x="5113909" y="12681585"/>
                  </a:lnTo>
                  <a:lnTo>
                    <a:pt x="5101209" y="12681585"/>
                  </a:lnTo>
                  <a:lnTo>
                    <a:pt x="5101209" y="12668885"/>
                  </a:lnTo>
                  <a:close/>
                  <a:moveTo>
                    <a:pt x="5101209" y="12694285"/>
                  </a:moveTo>
                  <a:lnTo>
                    <a:pt x="5101209" y="12706985"/>
                  </a:lnTo>
                  <a:lnTo>
                    <a:pt x="5088509" y="12706985"/>
                  </a:lnTo>
                  <a:lnTo>
                    <a:pt x="5088509" y="12694285"/>
                  </a:lnTo>
                  <a:close/>
                  <a:moveTo>
                    <a:pt x="5088509" y="12719685"/>
                  </a:moveTo>
                  <a:lnTo>
                    <a:pt x="5088509" y="12732385"/>
                  </a:lnTo>
                  <a:lnTo>
                    <a:pt x="5075809" y="12732385"/>
                  </a:lnTo>
                  <a:lnTo>
                    <a:pt x="5075809" y="12719685"/>
                  </a:lnTo>
                  <a:close/>
                  <a:moveTo>
                    <a:pt x="5075809" y="12745085"/>
                  </a:moveTo>
                  <a:lnTo>
                    <a:pt x="5075809" y="12757785"/>
                  </a:lnTo>
                  <a:lnTo>
                    <a:pt x="5063109" y="12757785"/>
                  </a:lnTo>
                  <a:lnTo>
                    <a:pt x="5063109" y="12745085"/>
                  </a:lnTo>
                  <a:close/>
                  <a:moveTo>
                    <a:pt x="5063109" y="12770485"/>
                  </a:moveTo>
                  <a:lnTo>
                    <a:pt x="5063109" y="12783185"/>
                  </a:lnTo>
                  <a:lnTo>
                    <a:pt x="5050409" y="12783185"/>
                  </a:lnTo>
                  <a:lnTo>
                    <a:pt x="5050409" y="12770485"/>
                  </a:lnTo>
                  <a:close/>
                  <a:moveTo>
                    <a:pt x="5050409" y="12795885"/>
                  </a:moveTo>
                  <a:lnTo>
                    <a:pt x="5050409" y="12808585"/>
                  </a:lnTo>
                  <a:lnTo>
                    <a:pt x="5037709" y="12808585"/>
                  </a:lnTo>
                  <a:lnTo>
                    <a:pt x="5037709" y="12795885"/>
                  </a:lnTo>
                  <a:close/>
                  <a:moveTo>
                    <a:pt x="5037709" y="12821285"/>
                  </a:moveTo>
                  <a:lnTo>
                    <a:pt x="5037709" y="12833985"/>
                  </a:lnTo>
                  <a:lnTo>
                    <a:pt x="5025009" y="12833985"/>
                  </a:lnTo>
                  <a:lnTo>
                    <a:pt x="5025009" y="12821285"/>
                  </a:lnTo>
                  <a:close/>
                  <a:moveTo>
                    <a:pt x="5025009" y="12846685"/>
                  </a:moveTo>
                  <a:lnTo>
                    <a:pt x="5025009" y="12859385"/>
                  </a:lnTo>
                  <a:lnTo>
                    <a:pt x="5012309" y="12859385"/>
                  </a:lnTo>
                  <a:lnTo>
                    <a:pt x="5012309" y="12846685"/>
                  </a:lnTo>
                  <a:close/>
                  <a:moveTo>
                    <a:pt x="5012309" y="12872085"/>
                  </a:moveTo>
                  <a:lnTo>
                    <a:pt x="5012309" y="12884785"/>
                  </a:lnTo>
                  <a:lnTo>
                    <a:pt x="4999609" y="12884785"/>
                  </a:lnTo>
                  <a:lnTo>
                    <a:pt x="4999609" y="12872085"/>
                  </a:lnTo>
                  <a:close/>
                  <a:moveTo>
                    <a:pt x="4999609" y="12897485"/>
                  </a:moveTo>
                  <a:lnTo>
                    <a:pt x="4999609" y="12910185"/>
                  </a:lnTo>
                  <a:lnTo>
                    <a:pt x="4986909" y="12910185"/>
                  </a:lnTo>
                  <a:lnTo>
                    <a:pt x="4986909" y="12897485"/>
                  </a:lnTo>
                  <a:close/>
                  <a:moveTo>
                    <a:pt x="4986909" y="12922885"/>
                  </a:moveTo>
                  <a:lnTo>
                    <a:pt x="4986909" y="12935585"/>
                  </a:lnTo>
                  <a:lnTo>
                    <a:pt x="4974209" y="12935585"/>
                  </a:lnTo>
                  <a:lnTo>
                    <a:pt x="4974209" y="12922885"/>
                  </a:lnTo>
                  <a:close/>
                  <a:moveTo>
                    <a:pt x="4974209" y="12948285"/>
                  </a:moveTo>
                  <a:lnTo>
                    <a:pt x="4974209" y="12960985"/>
                  </a:lnTo>
                  <a:lnTo>
                    <a:pt x="4961509" y="12960985"/>
                  </a:lnTo>
                  <a:lnTo>
                    <a:pt x="4961509" y="12948285"/>
                  </a:lnTo>
                  <a:close/>
                  <a:moveTo>
                    <a:pt x="4961509" y="12973685"/>
                  </a:moveTo>
                  <a:lnTo>
                    <a:pt x="4961509" y="12986385"/>
                  </a:lnTo>
                  <a:lnTo>
                    <a:pt x="4948809" y="12986385"/>
                  </a:lnTo>
                  <a:lnTo>
                    <a:pt x="4948809" y="12973685"/>
                  </a:lnTo>
                  <a:close/>
                  <a:moveTo>
                    <a:pt x="4948809" y="12999085"/>
                  </a:moveTo>
                  <a:lnTo>
                    <a:pt x="4948809" y="13011786"/>
                  </a:lnTo>
                  <a:lnTo>
                    <a:pt x="4936109" y="13011786"/>
                  </a:lnTo>
                  <a:lnTo>
                    <a:pt x="4936109" y="12999085"/>
                  </a:lnTo>
                  <a:close/>
                  <a:moveTo>
                    <a:pt x="4936109" y="13024486"/>
                  </a:moveTo>
                  <a:lnTo>
                    <a:pt x="4936109" y="13037186"/>
                  </a:lnTo>
                  <a:lnTo>
                    <a:pt x="4923409" y="13037186"/>
                  </a:lnTo>
                  <a:lnTo>
                    <a:pt x="4923409" y="13024486"/>
                  </a:lnTo>
                  <a:close/>
                  <a:moveTo>
                    <a:pt x="4923409" y="13049886"/>
                  </a:moveTo>
                  <a:lnTo>
                    <a:pt x="4923409" y="13062586"/>
                  </a:lnTo>
                  <a:lnTo>
                    <a:pt x="4910709" y="13062586"/>
                  </a:lnTo>
                  <a:lnTo>
                    <a:pt x="4910709" y="13049886"/>
                  </a:lnTo>
                  <a:close/>
                  <a:moveTo>
                    <a:pt x="4910709" y="13075286"/>
                  </a:moveTo>
                  <a:lnTo>
                    <a:pt x="4910709" y="13087986"/>
                  </a:lnTo>
                  <a:lnTo>
                    <a:pt x="4898009" y="13087986"/>
                  </a:lnTo>
                  <a:lnTo>
                    <a:pt x="4898009" y="13075286"/>
                  </a:lnTo>
                  <a:close/>
                  <a:moveTo>
                    <a:pt x="4898009" y="13100686"/>
                  </a:moveTo>
                  <a:lnTo>
                    <a:pt x="4898009" y="13113386"/>
                  </a:lnTo>
                  <a:lnTo>
                    <a:pt x="4885309" y="13113386"/>
                  </a:lnTo>
                  <a:lnTo>
                    <a:pt x="4885309" y="13100686"/>
                  </a:lnTo>
                  <a:close/>
                  <a:moveTo>
                    <a:pt x="4885309" y="13126086"/>
                  </a:moveTo>
                  <a:lnTo>
                    <a:pt x="4885309" y="13138786"/>
                  </a:lnTo>
                  <a:lnTo>
                    <a:pt x="4872609" y="13138786"/>
                  </a:lnTo>
                  <a:lnTo>
                    <a:pt x="4872609" y="13126086"/>
                  </a:lnTo>
                  <a:close/>
                  <a:moveTo>
                    <a:pt x="4872609" y="13151486"/>
                  </a:moveTo>
                  <a:lnTo>
                    <a:pt x="4872609" y="13164186"/>
                  </a:lnTo>
                  <a:lnTo>
                    <a:pt x="4859909" y="13164186"/>
                  </a:lnTo>
                  <a:lnTo>
                    <a:pt x="4859909" y="13151486"/>
                  </a:lnTo>
                  <a:close/>
                  <a:moveTo>
                    <a:pt x="4859909" y="13176886"/>
                  </a:moveTo>
                  <a:lnTo>
                    <a:pt x="4859909" y="13189586"/>
                  </a:lnTo>
                  <a:lnTo>
                    <a:pt x="4847209" y="13189586"/>
                  </a:lnTo>
                  <a:lnTo>
                    <a:pt x="4847209" y="13176886"/>
                  </a:lnTo>
                  <a:close/>
                  <a:moveTo>
                    <a:pt x="4847209" y="13202286"/>
                  </a:moveTo>
                  <a:lnTo>
                    <a:pt x="4847209" y="13214986"/>
                  </a:lnTo>
                  <a:lnTo>
                    <a:pt x="4834509" y="13214986"/>
                  </a:lnTo>
                  <a:lnTo>
                    <a:pt x="4834509" y="13202286"/>
                  </a:lnTo>
                  <a:close/>
                  <a:moveTo>
                    <a:pt x="4834509" y="13227686"/>
                  </a:moveTo>
                  <a:lnTo>
                    <a:pt x="4834509" y="13240386"/>
                  </a:lnTo>
                  <a:lnTo>
                    <a:pt x="4821809" y="13240386"/>
                  </a:lnTo>
                  <a:lnTo>
                    <a:pt x="4821809" y="13227686"/>
                  </a:lnTo>
                  <a:close/>
                  <a:moveTo>
                    <a:pt x="4821809" y="13253086"/>
                  </a:moveTo>
                  <a:lnTo>
                    <a:pt x="4821809" y="13265786"/>
                  </a:lnTo>
                  <a:lnTo>
                    <a:pt x="4809109" y="13265786"/>
                  </a:lnTo>
                  <a:lnTo>
                    <a:pt x="4809109" y="13253086"/>
                  </a:lnTo>
                  <a:close/>
                  <a:moveTo>
                    <a:pt x="4809109" y="13278486"/>
                  </a:moveTo>
                  <a:lnTo>
                    <a:pt x="4809109" y="13291186"/>
                  </a:lnTo>
                  <a:lnTo>
                    <a:pt x="4796409" y="13291186"/>
                  </a:lnTo>
                  <a:lnTo>
                    <a:pt x="4796409" y="13278486"/>
                  </a:lnTo>
                  <a:close/>
                  <a:moveTo>
                    <a:pt x="4796409" y="13303886"/>
                  </a:moveTo>
                  <a:lnTo>
                    <a:pt x="4796409" y="13316586"/>
                  </a:lnTo>
                  <a:lnTo>
                    <a:pt x="4783709" y="13316586"/>
                  </a:lnTo>
                  <a:lnTo>
                    <a:pt x="4783709" y="13303886"/>
                  </a:lnTo>
                  <a:close/>
                  <a:moveTo>
                    <a:pt x="4783709" y="13329286"/>
                  </a:moveTo>
                  <a:lnTo>
                    <a:pt x="4783709" y="13341986"/>
                  </a:lnTo>
                  <a:lnTo>
                    <a:pt x="4771009" y="13341986"/>
                  </a:lnTo>
                  <a:lnTo>
                    <a:pt x="4771009" y="13329286"/>
                  </a:lnTo>
                  <a:close/>
                  <a:moveTo>
                    <a:pt x="4771009" y="13354686"/>
                  </a:moveTo>
                  <a:lnTo>
                    <a:pt x="4771009" y="13367386"/>
                  </a:lnTo>
                  <a:lnTo>
                    <a:pt x="4758309" y="13367386"/>
                  </a:lnTo>
                  <a:lnTo>
                    <a:pt x="4758309" y="13354686"/>
                  </a:lnTo>
                  <a:close/>
                  <a:moveTo>
                    <a:pt x="4758309" y="13380086"/>
                  </a:moveTo>
                  <a:lnTo>
                    <a:pt x="4758309" y="13392786"/>
                  </a:lnTo>
                  <a:lnTo>
                    <a:pt x="4745609" y="13392786"/>
                  </a:lnTo>
                  <a:lnTo>
                    <a:pt x="4745609" y="13380086"/>
                  </a:lnTo>
                  <a:close/>
                  <a:moveTo>
                    <a:pt x="4745609" y="13405486"/>
                  </a:moveTo>
                  <a:lnTo>
                    <a:pt x="4745609" y="13418186"/>
                  </a:lnTo>
                  <a:lnTo>
                    <a:pt x="4732909" y="13418186"/>
                  </a:lnTo>
                  <a:lnTo>
                    <a:pt x="4732909" y="13405486"/>
                  </a:lnTo>
                  <a:close/>
                  <a:moveTo>
                    <a:pt x="4732909" y="13430886"/>
                  </a:moveTo>
                  <a:lnTo>
                    <a:pt x="4732909" y="13443586"/>
                  </a:lnTo>
                  <a:lnTo>
                    <a:pt x="4720209" y="13443586"/>
                  </a:lnTo>
                  <a:lnTo>
                    <a:pt x="4720209" y="13430886"/>
                  </a:lnTo>
                  <a:close/>
                  <a:moveTo>
                    <a:pt x="4720209" y="13456286"/>
                  </a:moveTo>
                  <a:lnTo>
                    <a:pt x="4720209" y="13468986"/>
                  </a:lnTo>
                  <a:lnTo>
                    <a:pt x="4707509" y="13468986"/>
                  </a:lnTo>
                  <a:lnTo>
                    <a:pt x="4707509" y="13456286"/>
                  </a:lnTo>
                  <a:close/>
                  <a:moveTo>
                    <a:pt x="4707509" y="13481686"/>
                  </a:moveTo>
                  <a:lnTo>
                    <a:pt x="4707509" y="13494386"/>
                  </a:lnTo>
                  <a:lnTo>
                    <a:pt x="4694809" y="13494386"/>
                  </a:lnTo>
                  <a:lnTo>
                    <a:pt x="4694809" y="13481686"/>
                  </a:lnTo>
                  <a:close/>
                  <a:moveTo>
                    <a:pt x="4694809" y="13507086"/>
                  </a:moveTo>
                  <a:lnTo>
                    <a:pt x="4694809" y="13519786"/>
                  </a:lnTo>
                  <a:lnTo>
                    <a:pt x="4682109" y="13519786"/>
                  </a:lnTo>
                  <a:lnTo>
                    <a:pt x="4682109" y="13507086"/>
                  </a:lnTo>
                  <a:close/>
                  <a:moveTo>
                    <a:pt x="4682109" y="13532486"/>
                  </a:moveTo>
                  <a:lnTo>
                    <a:pt x="4682109" y="13545186"/>
                  </a:lnTo>
                  <a:lnTo>
                    <a:pt x="4669409" y="13545186"/>
                  </a:lnTo>
                  <a:lnTo>
                    <a:pt x="4669409" y="13532486"/>
                  </a:lnTo>
                  <a:close/>
                  <a:moveTo>
                    <a:pt x="4669409" y="13557886"/>
                  </a:moveTo>
                  <a:lnTo>
                    <a:pt x="4669409" y="13570586"/>
                  </a:lnTo>
                  <a:lnTo>
                    <a:pt x="4656709" y="13570586"/>
                  </a:lnTo>
                  <a:lnTo>
                    <a:pt x="4656709" y="13557886"/>
                  </a:lnTo>
                  <a:close/>
                  <a:moveTo>
                    <a:pt x="4656709" y="13583286"/>
                  </a:moveTo>
                  <a:lnTo>
                    <a:pt x="4656709" y="13595986"/>
                  </a:lnTo>
                  <a:lnTo>
                    <a:pt x="4644009" y="13595986"/>
                  </a:lnTo>
                  <a:lnTo>
                    <a:pt x="4644009" y="13583286"/>
                  </a:lnTo>
                  <a:close/>
                  <a:moveTo>
                    <a:pt x="4644009" y="13608686"/>
                  </a:moveTo>
                  <a:lnTo>
                    <a:pt x="4644009" y="13621386"/>
                  </a:lnTo>
                  <a:lnTo>
                    <a:pt x="4631309" y="13621386"/>
                  </a:lnTo>
                  <a:lnTo>
                    <a:pt x="4631309" y="13608686"/>
                  </a:lnTo>
                  <a:close/>
                  <a:moveTo>
                    <a:pt x="4631309" y="13634086"/>
                  </a:moveTo>
                  <a:lnTo>
                    <a:pt x="4631309" y="13646786"/>
                  </a:lnTo>
                  <a:lnTo>
                    <a:pt x="4618609" y="13646786"/>
                  </a:lnTo>
                  <a:lnTo>
                    <a:pt x="4618609" y="13634086"/>
                  </a:lnTo>
                  <a:close/>
                  <a:moveTo>
                    <a:pt x="4618609" y="13659486"/>
                  </a:moveTo>
                  <a:lnTo>
                    <a:pt x="4618609" y="13672186"/>
                  </a:lnTo>
                  <a:lnTo>
                    <a:pt x="4605909" y="13672186"/>
                  </a:lnTo>
                  <a:lnTo>
                    <a:pt x="4605909" y="13659486"/>
                  </a:lnTo>
                  <a:close/>
                  <a:moveTo>
                    <a:pt x="4605909" y="13684886"/>
                  </a:moveTo>
                  <a:lnTo>
                    <a:pt x="4605909" y="13697586"/>
                  </a:lnTo>
                  <a:lnTo>
                    <a:pt x="4593209" y="13697586"/>
                  </a:lnTo>
                  <a:lnTo>
                    <a:pt x="4593209" y="13684886"/>
                  </a:lnTo>
                  <a:close/>
                  <a:moveTo>
                    <a:pt x="4593209" y="13710286"/>
                  </a:moveTo>
                  <a:lnTo>
                    <a:pt x="4593209" y="13722986"/>
                  </a:lnTo>
                  <a:lnTo>
                    <a:pt x="4580509" y="13722986"/>
                  </a:lnTo>
                  <a:lnTo>
                    <a:pt x="4580509" y="13710286"/>
                  </a:lnTo>
                  <a:close/>
                  <a:moveTo>
                    <a:pt x="4580509" y="13735686"/>
                  </a:moveTo>
                  <a:lnTo>
                    <a:pt x="4580509" y="13748386"/>
                  </a:lnTo>
                  <a:lnTo>
                    <a:pt x="4567809" y="13748386"/>
                  </a:lnTo>
                  <a:lnTo>
                    <a:pt x="4567809" y="13735686"/>
                  </a:lnTo>
                  <a:close/>
                  <a:moveTo>
                    <a:pt x="4567809" y="13761086"/>
                  </a:moveTo>
                  <a:lnTo>
                    <a:pt x="4567809" y="13773786"/>
                  </a:lnTo>
                  <a:lnTo>
                    <a:pt x="4555109" y="13773786"/>
                  </a:lnTo>
                  <a:lnTo>
                    <a:pt x="4555109" y="13761086"/>
                  </a:lnTo>
                  <a:close/>
                  <a:moveTo>
                    <a:pt x="4555109" y="13786486"/>
                  </a:moveTo>
                  <a:lnTo>
                    <a:pt x="4555109" y="13799186"/>
                  </a:lnTo>
                  <a:lnTo>
                    <a:pt x="4542409" y="13799186"/>
                  </a:lnTo>
                  <a:lnTo>
                    <a:pt x="4542409" y="13786486"/>
                  </a:lnTo>
                  <a:close/>
                  <a:moveTo>
                    <a:pt x="4542409" y="13811886"/>
                  </a:moveTo>
                  <a:lnTo>
                    <a:pt x="4542409" y="13824586"/>
                  </a:lnTo>
                  <a:lnTo>
                    <a:pt x="4529709" y="13824586"/>
                  </a:lnTo>
                  <a:lnTo>
                    <a:pt x="4529709" y="13811886"/>
                  </a:lnTo>
                  <a:close/>
                  <a:moveTo>
                    <a:pt x="4529709" y="13837286"/>
                  </a:moveTo>
                  <a:lnTo>
                    <a:pt x="4529709" y="13849986"/>
                  </a:lnTo>
                  <a:lnTo>
                    <a:pt x="4517009" y="13849986"/>
                  </a:lnTo>
                  <a:lnTo>
                    <a:pt x="4517009" y="13837286"/>
                  </a:lnTo>
                  <a:close/>
                  <a:moveTo>
                    <a:pt x="4517009" y="13862686"/>
                  </a:moveTo>
                  <a:lnTo>
                    <a:pt x="4517009" y="13875386"/>
                  </a:lnTo>
                  <a:lnTo>
                    <a:pt x="4504309" y="13875386"/>
                  </a:lnTo>
                  <a:lnTo>
                    <a:pt x="4504309" y="13862686"/>
                  </a:lnTo>
                  <a:close/>
                  <a:moveTo>
                    <a:pt x="4504309" y="13888086"/>
                  </a:moveTo>
                  <a:lnTo>
                    <a:pt x="4504309" y="13900786"/>
                  </a:lnTo>
                  <a:lnTo>
                    <a:pt x="4491609" y="13900786"/>
                  </a:lnTo>
                  <a:lnTo>
                    <a:pt x="4491609" y="13888086"/>
                  </a:lnTo>
                  <a:close/>
                  <a:moveTo>
                    <a:pt x="4491609" y="13913486"/>
                  </a:moveTo>
                  <a:lnTo>
                    <a:pt x="4491609" y="13926186"/>
                  </a:lnTo>
                  <a:lnTo>
                    <a:pt x="4478909" y="13926186"/>
                  </a:lnTo>
                  <a:lnTo>
                    <a:pt x="4478909" y="13913486"/>
                  </a:lnTo>
                  <a:close/>
                  <a:moveTo>
                    <a:pt x="4478909" y="13938886"/>
                  </a:moveTo>
                  <a:lnTo>
                    <a:pt x="4478909" y="13951586"/>
                  </a:lnTo>
                  <a:lnTo>
                    <a:pt x="4466209" y="13951586"/>
                  </a:lnTo>
                  <a:lnTo>
                    <a:pt x="4466209" y="13938886"/>
                  </a:lnTo>
                  <a:close/>
                  <a:moveTo>
                    <a:pt x="4466209" y="13964286"/>
                  </a:moveTo>
                  <a:lnTo>
                    <a:pt x="4466209" y="13976986"/>
                  </a:lnTo>
                  <a:lnTo>
                    <a:pt x="4453509" y="13976986"/>
                  </a:lnTo>
                  <a:lnTo>
                    <a:pt x="4453509" y="13964286"/>
                  </a:lnTo>
                  <a:close/>
                  <a:moveTo>
                    <a:pt x="4453509" y="13989686"/>
                  </a:moveTo>
                  <a:lnTo>
                    <a:pt x="4453509" y="14002386"/>
                  </a:lnTo>
                  <a:lnTo>
                    <a:pt x="4440809" y="14002386"/>
                  </a:lnTo>
                  <a:lnTo>
                    <a:pt x="4440809" y="13989686"/>
                  </a:lnTo>
                  <a:close/>
                  <a:moveTo>
                    <a:pt x="4440809" y="14015086"/>
                  </a:moveTo>
                  <a:lnTo>
                    <a:pt x="4440809" y="14027786"/>
                  </a:lnTo>
                  <a:lnTo>
                    <a:pt x="4428109" y="14027786"/>
                  </a:lnTo>
                  <a:lnTo>
                    <a:pt x="4428109" y="14015086"/>
                  </a:lnTo>
                  <a:close/>
                  <a:moveTo>
                    <a:pt x="4428109" y="14040486"/>
                  </a:moveTo>
                  <a:lnTo>
                    <a:pt x="4428109" y="14053186"/>
                  </a:lnTo>
                  <a:lnTo>
                    <a:pt x="4415409" y="14053186"/>
                  </a:lnTo>
                  <a:lnTo>
                    <a:pt x="4415409" y="14040486"/>
                  </a:lnTo>
                  <a:close/>
                  <a:moveTo>
                    <a:pt x="4415409" y="14065886"/>
                  </a:moveTo>
                  <a:lnTo>
                    <a:pt x="4415409" y="14078586"/>
                  </a:lnTo>
                  <a:lnTo>
                    <a:pt x="4402709" y="14078586"/>
                  </a:lnTo>
                  <a:lnTo>
                    <a:pt x="4402709" y="14065886"/>
                  </a:lnTo>
                  <a:close/>
                  <a:moveTo>
                    <a:pt x="4402709" y="14091286"/>
                  </a:moveTo>
                  <a:lnTo>
                    <a:pt x="4402709" y="14103986"/>
                  </a:lnTo>
                  <a:lnTo>
                    <a:pt x="4390009" y="14103986"/>
                  </a:lnTo>
                  <a:lnTo>
                    <a:pt x="4390009" y="14091286"/>
                  </a:lnTo>
                  <a:close/>
                  <a:moveTo>
                    <a:pt x="4390009" y="14116686"/>
                  </a:moveTo>
                  <a:lnTo>
                    <a:pt x="4390009" y="14129386"/>
                  </a:lnTo>
                  <a:lnTo>
                    <a:pt x="4377309" y="14129386"/>
                  </a:lnTo>
                  <a:lnTo>
                    <a:pt x="4377309" y="14116686"/>
                  </a:lnTo>
                  <a:close/>
                  <a:moveTo>
                    <a:pt x="4377309" y="14142086"/>
                  </a:moveTo>
                  <a:lnTo>
                    <a:pt x="4377309" y="14154786"/>
                  </a:lnTo>
                  <a:lnTo>
                    <a:pt x="4364609" y="14154786"/>
                  </a:lnTo>
                  <a:lnTo>
                    <a:pt x="4364609" y="14142086"/>
                  </a:lnTo>
                  <a:close/>
                  <a:moveTo>
                    <a:pt x="4364609" y="14167486"/>
                  </a:moveTo>
                  <a:lnTo>
                    <a:pt x="4364609" y="14180186"/>
                  </a:lnTo>
                  <a:lnTo>
                    <a:pt x="4351909" y="14180186"/>
                  </a:lnTo>
                  <a:lnTo>
                    <a:pt x="4351909" y="14167486"/>
                  </a:lnTo>
                  <a:close/>
                  <a:moveTo>
                    <a:pt x="4351909" y="14192886"/>
                  </a:moveTo>
                  <a:lnTo>
                    <a:pt x="4351909" y="14205586"/>
                  </a:lnTo>
                  <a:lnTo>
                    <a:pt x="4339209" y="14205586"/>
                  </a:lnTo>
                  <a:lnTo>
                    <a:pt x="4339209" y="14192886"/>
                  </a:lnTo>
                  <a:close/>
                  <a:moveTo>
                    <a:pt x="4339209" y="14218286"/>
                  </a:moveTo>
                  <a:lnTo>
                    <a:pt x="4339209" y="14230986"/>
                  </a:lnTo>
                  <a:lnTo>
                    <a:pt x="4326509" y="14230986"/>
                  </a:lnTo>
                  <a:lnTo>
                    <a:pt x="4326509" y="14218286"/>
                  </a:lnTo>
                  <a:close/>
                  <a:moveTo>
                    <a:pt x="4326509" y="14243686"/>
                  </a:moveTo>
                  <a:lnTo>
                    <a:pt x="4326509" y="14256386"/>
                  </a:lnTo>
                  <a:lnTo>
                    <a:pt x="4313809" y="14256386"/>
                  </a:lnTo>
                  <a:lnTo>
                    <a:pt x="4313809" y="14243686"/>
                  </a:lnTo>
                  <a:close/>
                  <a:moveTo>
                    <a:pt x="4313809" y="14269086"/>
                  </a:moveTo>
                  <a:lnTo>
                    <a:pt x="4313809" y="14281786"/>
                  </a:lnTo>
                  <a:lnTo>
                    <a:pt x="4301109" y="14281786"/>
                  </a:lnTo>
                  <a:lnTo>
                    <a:pt x="4301109" y="14269086"/>
                  </a:lnTo>
                  <a:close/>
                  <a:moveTo>
                    <a:pt x="4301109" y="14294486"/>
                  </a:moveTo>
                  <a:lnTo>
                    <a:pt x="4301109" y="14307186"/>
                  </a:lnTo>
                  <a:lnTo>
                    <a:pt x="4288409" y="14307186"/>
                  </a:lnTo>
                  <a:lnTo>
                    <a:pt x="4288409" y="14294486"/>
                  </a:lnTo>
                  <a:close/>
                  <a:moveTo>
                    <a:pt x="4288409" y="14319886"/>
                  </a:moveTo>
                  <a:lnTo>
                    <a:pt x="4288409" y="14332586"/>
                  </a:lnTo>
                  <a:lnTo>
                    <a:pt x="4275709" y="14332586"/>
                  </a:lnTo>
                  <a:lnTo>
                    <a:pt x="4275709" y="14319886"/>
                  </a:lnTo>
                  <a:close/>
                  <a:moveTo>
                    <a:pt x="4275709" y="14345286"/>
                  </a:moveTo>
                  <a:lnTo>
                    <a:pt x="4275709" y="14357986"/>
                  </a:lnTo>
                  <a:lnTo>
                    <a:pt x="4263009" y="14357986"/>
                  </a:lnTo>
                  <a:lnTo>
                    <a:pt x="4263009" y="14345286"/>
                  </a:lnTo>
                  <a:close/>
                  <a:moveTo>
                    <a:pt x="4263009" y="14370686"/>
                  </a:moveTo>
                  <a:lnTo>
                    <a:pt x="4263009" y="14383386"/>
                  </a:lnTo>
                  <a:lnTo>
                    <a:pt x="4250309" y="14383386"/>
                  </a:lnTo>
                  <a:lnTo>
                    <a:pt x="4250309" y="14370686"/>
                  </a:lnTo>
                  <a:close/>
                  <a:moveTo>
                    <a:pt x="4250309" y="14396086"/>
                  </a:moveTo>
                  <a:lnTo>
                    <a:pt x="4250309" y="14408786"/>
                  </a:lnTo>
                  <a:lnTo>
                    <a:pt x="4237609" y="14408786"/>
                  </a:lnTo>
                  <a:lnTo>
                    <a:pt x="4237609" y="14396086"/>
                  </a:lnTo>
                  <a:close/>
                  <a:moveTo>
                    <a:pt x="4237609" y="14421486"/>
                  </a:moveTo>
                  <a:lnTo>
                    <a:pt x="4237609" y="14434186"/>
                  </a:lnTo>
                  <a:lnTo>
                    <a:pt x="4224909" y="14434186"/>
                  </a:lnTo>
                  <a:lnTo>
                    <a:pt x="4224909" y="14421486"/>
                  </a:lnTo>
                  <a:close/>
                  <a:moveTo>
                    <a:pt x="4224909" y="14446886"/>
                  </a:moveTo>
                  <a:lnTo>
                    <a:pt x="4224909" y="14459586"/>
                  </a:lnTo>
                  <a:lnTo>
                    <a:pt x="4212209" y="14459586"/>
                  </a:lnTo>
                  <a:lnTo>
                    <a:pt x="4212209" y="14446886"/>
                  </a:lnTo>
                  <a:close/>
                  <a:moveTo>
                    <a:pt x="4212209" y="14472286"/>
                  </a:moveTo>
                  <a:lnTo>
                    <a:pt x="4212209" y="14484986"/>
                  </a:lnTo>
                  <a:lnTo>
                    <a:pt x="4199509" y="14484986"/>
                  </a:lnTo>
                  <a:lnTo>
                    <a:pt x="4199509" y="14472286"/>
                  </a:lnTo>
                  <a:close/>
                  <a:moveTo>
                    <a:pt x="4199509" y="14497686"/>
                  </a:moveTo>
                  <a:lnTo>
                    <a:pt x="4199509" y="14510386"/>
                  </a:lnTo>
                  <a:lnTo>
                    <a:pt x="4186809" y="14510386"/>
                  </a:lnTo>
                  <a:lnTo>
                    <a:pt x="4186809" y="14497686"/>
                  </a:lnTo>
                  <a:close/>
                  <a:moveTo>
                    <a:pt x="4186809" y="14523086"/>
                  </a:moveTo>
                  <a:lnTo>
                    <a:pt x="4186809" y="14535786"/>
                  </a:lnTo>
                  <a:lnTo>
                    <a:pt x="4174109" y="14535786"/>
                  </a:lnTo>
                  <a:lnTo>
                    <a:pt x="4174109" y="14523086"/>
                  </a:lnTo>
                  <a:close/>
                  <a:moveTo>
                    <a:pt x="4174109" y="14548486"/>
                  </a:moveTo>
                  <a:lnTo>
                    <a:pt x="4174109" y="14561186"/>
                  </a:lnTo>
                  <a:lnTo>
                    <a:pt x="4161409" y="14561186"/>
                  </a:lnTo>
                  <a:lnTo>
                    <a:pt x="4161409" y="14548486"/>
                  </a:lnTo>
                  <a:close/>
                  <a:moveTo>
                    <a:pt x="4161409" y="14573886"/>
                  </a:moveTo>
                  <a:lnTo>
                    <a:pt x="4161409" y="14586586"/>
                  </a:lnTo>
                  <a:lnTo>
                    <a:pt x="4148709" y="14586586"/>
                  </a:lnTo>
                  <a:lnTo>
                    <a:pt x="4148709" y="14573886"/>
                  </a:lnTo>
                  <a:close/>
                  <a:moveTo>
                    <a:pt x="4148709" y="14599286"/>
                  </a:moveTo>
                  <a:lnTo>
                    <a:pt x="4148709" y="14611986"/>
                  </a:lnTo>
                  <a:lnTo>
                    <a:pt x="4136009" y="14611986"/>
                  </a:lnTo>
                  <a:lnTo>
                    <a:pt x="4136009" y="14599286"/>
                  </a:lnTo>
                  <a:close/>
                  <a:moveTo>
                    <a:pt x="4136009" y="14624686"/>
                  </a:moveTo>
                  <a:lnTo>
                    <a:pt x="4136009" y="14637386"/>
                  </a:lnTo>
                  <a:lnTo>
                    <a:pt x="4123309" y="14637386"/>
                  </a:lnTo>
                  <a:lnTo>
                    <a:pt x="4123309" y="14624686"/>
                  </a:lnTo>
                  <a:close/>
                  <a:moveTo>
                    <a:pt x="4123309" y="14650086"/>
                  </a:moveTo>
                  <a:lnTo>
                    <a:pt x="4123309" y="14662786"/>
                  </a:lnTo>
                  <a:lnTo>
                    <a:pt x="4110609" y="14662786"/>
                  </a:lnTo>
                  <a:lnTo>
                    <a:pt x="4110609" y="14650086"/>
                  </a:lnTo>
                  <a:close/>
                  <a:moveTo>
                    <a:pt x="4110609" y="14675486"/>
                  </a:moveTo>
                  <a:lnTo>
                    <a:pt x="4110609" y="14688186"/>
                  </a:lnTo>
                  <a:lnTo>
                    <a:pt x="4097909" y="14688186"/>
                  </a:lnTo>
                  <a:lnTo>
                    <a:pt x="4097909" y="14675486"/>
                  </a:lnTo>
                  <a:close/>
                  <a:moveTo>
                    <a:pt x="4097909" y="14700886"/>
                  </a:moveTo>
                  <a:lnTo>
                    <a:pt x="4097909" y="14713586"/>
                  </a:lnTo>
                  <a:lnTo>
                    <a:pt x="4085209" y="14713586"/>
                  </a:lnTo>
                  <a:lnTo>
                    <a:pt x="4085209" y="14700886"/>
                  </a:lnTo>
                  <a:close/>
                  <a:moveTo>
                    <a:pt x="4085209" y="14726286"/>
                  </a:moveTo>
                  <a:lnTo>
                    <a:pt x="4085209" y="14738986"/>
                  </a:lnTo>
                  <a:lnTo>
                    <a:pt x="4072509" y="14738986"/>
                  </a:lnTo>
                  <a:lnTo>
                    <a:pt x="4072509" y="14726286"/>
                  </a:lnTo>
                  <a:close/>
                  <a:moveTo>
                    <a:pt x="4072509" y="14751686"/>
                  </a:moveTo>
                  <a:lnTo>
                    <a:pt x="4072509" y="14764386"/>
                  </a:lnTo>
                  <a:lnTo>
                    <a:pt x="4059809" y="14764386"/>
                  </a:lnTo>
                  <a:lnTo>
                    <a:pt x="4059809" y="14751686"/>
                  </a:lnTo>
                  <a:close/>
                  <a:moveTo>
                    <a:pt x="4059809" y="14777086"/>
                  </a:moveTo>
                  <a:lnTo>
                    <a:pt x="4059809" y="14789786"/>
                  </a:lnTo>
                  <a:lnTo>
                    <a:pt x="4047109" y="14789786"/>
                  </a:lnTo>
                  <a:lnTo>
                    <a:pt x="4047109" y="14777086"/>
                  </a:lnTo>
                  <a:close/>
                  <a:moveTo>
                    <a:pt x="4047109" y="14802486"/>
                  </a:moveTo>
                  <a:lnTo>
                    <a:pt x="4047109" y="14815186"/>
                  </a:lnTo>
                  <a:lnTo>
                    <a:pt x="4034409" y="14815186"/>
                  </a:lnTo>
                  <a:lnTo>
                    <a:pt x="4034409" y="14802486"/>
                  </a:lnTo>
                  <a:close/>
                  <a:moveTo>
                    <a:pt x="4034409" y="14827886"/>
                  </a:moveTo>
                  <a:lnTo>
                    <a:pt x="4034409" y="14840586"/>
                  </a:lnTo>
                  <a:lnTo>
                    <a:pt x="4021709" y="14840586"/>
                  </a:lnTo>
                  <a:lnTo>
                    <a:pt x="4021709" y="14827886"/>
                  </a:lnTo>
                  <a:close/>
                  <a:moveTo>
                    <a:pt x="4021709" y="14853286"/>
                  </a:moveTo>
                  <a:lnTo>
                    <a:pt x="4021709" y="14865986"/>
                  </a:lnTo>
                  <a:lnTo>
                    <a:pt x="4009009" y="14865986"/>
                  </a:lnTo>
                  <a:lnTo>
                    <a:pt x="4009009" y="14853286"/>
                  </a:lnTo>
                  <a:close/>
                  <a:moveTo>
                    <a:pt x="4009009" y="14878686"/>
                  </a:moveTo>
                  <a:lnTo>
                    <a:pt x="4009009" y="14891386"/>
                  </a:lnTo>
                  <a:lnTo>
                    <a:pt x="3996309" y="14891386"/>
                  </a:lnTo>
                  <a:lnTo>
                    <a:pt x="3996309" y="14878686"/>
                  </a:lnTo>
                  <a:close/>
                  <a:moveTo>
                    <a:pt x="3996309" y="14904086"/>
                  </a:moveTo>
                  <a:lnTo>
                    <a:pt x="3996309" y="14916786"/>
                  </a:lnTo>
                  <a:lnTo>
                    <a:pt x="3983609" y="14916786"/>
                  </a:lnTo>
                  <a:lnTo>
                    <a:pt x="3983609" y="14904086"/>
                  </a:lnTo>
                  <a:close/>
                  <a:moveTo>
                    <a:pt x="3983609" y="14929486"/>
                  </a:moveTo>
                  <a:lnTo>
                    <a:pt x="3983609" y="14942186"/>
                  </a:lnTo>
                  <a:lnTo>
                    <a:pt x="3970909" y="14942186"/>
                  </a:lnTo>
                  <a:lnTo>
                    <a:pt x="3970909" y="14929486"/>
                  </a:lnTo>
                  <a:close/>
                  <a:moveTo>
                    <a:pt x="3970909" y="14954886"/>
                  </a:moveTo>
                  <a:lnTo>
                    <a:pt x="3970909" y="14967586"/>
                  </a:lnTo>
                  <a:lnTo>
                    <a:pt x="3958209" y="14967586"/>
                  </a:lnTo>
                  <a:lnTo>
                    <a:pt x="3958209" y="14954886"/>
                  </a:lnTo>
                  <a:close/>
                  <a:moveTo>
                    <a:pt x="3958209" y="14980286"/>
                  </a:moveTo>
                  <a:lnTo>
                    <a:pt x="3958209" y="14992986"/>
                  </a:lnTo>
                  <a:lnTo>
                    <a:pt x="3945509" y="14992986"/>
                  </a:lnTo>
                  <a:lnTo>
                    <a:pt x="3945509" y="14980286"/>
                  </a:lnTo>
                  <a:close/>
                  <a:moveTo>
                    <a:pt x="3945509" y="15005686"/>
                  </a:moveTo>
                  <a:lnTo>
                    <a:pt x="3945509" y="15018386"/>
                  </a:lnTo>
                  <a:lnTo>
                    <a:pt x="3932809" y="15018386"/>
                  </a:lnTo>
                  <a:lnTo>
                    <a:pt x="3932809" y="15005686"/>
                  </a:lnTo>
                  <a:close/>
                  <a:moveTo>
                    <a:pt x="3932809" y="15031086"/>
                  </a:moveTo>
                  <a:lnTo>
                    <a:pt x="3932809" y="15043786"/>
                  </a:lnTo>
                  <a:lnTo>
                    <a:pt x="3920109" y="15043786"/>
                  </a:lnTo>
                  <a:lnTo>
                    <a:pt x="3920109" y="15031086"/>
                  </a:lnTo>
                  <a:close/>
                  <a:moveTo>
                    <a:pt x="3920109" y="15056486"/>
                  </a:moveTo>
                  <a:lnTo>
                    <a:pt x="3920109" y="15069186"/>
                  </a:lnTo>
                  <a:lnTo>
                    <a:pt x="3907409" y="15069186"/>
                  </a:lnTo>
                  <a:lnTo>
                    <a:pt x="3907409" y="15056486"/>
                  </a:lnTo>
                  <a:close/>
                  <a:moveTo>
                    <a:pt x="3907409" y="15081886"/>
                  </a:moveTo>
                  <a:lnTo>
                    <a:pt x="3907409" y="15094586"/>
                  </a:lnTo>
                  <a:lnTo>
                    <a:pt x="3894709" y="15094586"/>
                  </a:lnTo>
                  <a:lnTo>
                    <a:pt x="3894709" y="15081886"/>
                  </a:lnTo>
                  <a:close/>
                  <a:moveTo>
                    <a:pt x="3894709" y="15107286"/>
                  </a:moveTo>
                  <a:lnTo>
                    <a:pt x="3894709" y="15119986"/>
                  </a:lnTo>
                  <a:lnTo>
                    <a:pt x="3882009" y="15119986"/>
                  </a:lnTo>
                  <a:lnTo>
                    <a:pt x="3882009" y="15107286"/>
                  </a:lnTo>
                  <a:close/>
                  <a:moveTo>
                    <a:pt x="3882009" y="15132686"/>
                  </a:moveTo>
                  <a:lnTo>
                    <a:pt x="3882009" y="15145386"/>
                  </a:lnTo>
                  <a:lnTo>
                    <a:pt x="3869309" y="15145386"/>
                  </a:lnTo>
                  <a:lnTo>
                    <a:pt x="3869309" y="15132686"/>
                  </a:lnTo>
                  <a:close/>
                  <a:moveTo>
                    <a:pt x="3869309" y="15158086"/>
                  </a:moveTo>
                  <a:lnTo>
                    <a:pt x="3869309" y="15170786"/>
                  </a:lnTo>
                  <a:lnTo>
                    <a:pt x="3856609" y="15170786"/>
                  </a:lnTo>
                  <a:lnTo>
                    <a:pt x="3856609" y="15158086"/>
                  </a:lnTo>
                  <a:close/>
                  <a:moveTo>
                    <a:pt x="3856609" y="15183486"/>
                  </a:moveTo>
                  <a:lnTo>
                    <a:pt x="3856609" y="15196186"/>
                  </a:lnTo>
                  <a:lnTo>
                    <a:pt x="3843909" y="15196186"/>
                  </a:lnTo>
                  <a:lnTo>
                    <a:pt x="3843909" y="15183486"/>
                  </a:lnTo>
                  <a:close/>
                  <a:moveTo>
                    <a:pt x="3843909" y="15208886"/>
                  </a:moveTo>
                  <a:lnTo>
                    <a:pt x="3843909" y="15221586"/>
                  </a:lnTo>
                  <a:lnTo>
                    <a:pt x="3831209" y="15221586"/>
                  </a:lnTo>
                  <a:lnTo>
                    <a:pt x="3831209" y="15208886"/>
                  </a:lnTo>
                  <a:close/>
                  <a:moveTo>
                    <a:pt x="3831209" y="15234286"/>
                  </a:moveTo>
                  <a:lnTo>
                    <a:pt x="3831209" y="15246986"/>
                  </a:lnTo>
                  <a:lnTo>
                    <a:pt x="3818509" y="15246986"/>
                  </a:lnTo>
                  <a:lnTo>
                    <a:pt x="3818509" y="15234286"/>
                  </a:lnTo>
                  <a:close/>
                  <a:moveTo>
                    <a:pt x="3818509" y="15259686"/>
                  </a:moveTo>
                  <a:lnTo>
                    <a:pt x="3818509" y="15272386"/>
                  </a:lnTo>
                  <a:lnTo>
                    <a:pt x="3805809" y="15272386"/>
                  </a:lnTo>
                  <a:lnTo>
                    <a:pt x="3805809" y="15259686"/>
                  </a:lnTo>
                  <a:close/>
                  <a:moveTo>
                    <a:pt x="3805809" y="15285086"/>
                  </a:moveTo>
                  <a:lnTo>
                    <a:pt x="3805809" y="15297786"/>
                  </a:lnTo>
                  <a:lnTo>
                    <a:pt x="3793109" y="15297786"/>
                  </a:lnTo>
                  <a:lnTo>
                    <a:pt x="3793109" y="15285086"/>
                  </a:lnTo>
                  <a:close/>
                  <a:moveTo>
                    <a:pt x="3793109" y="15310486"/>
                  </a:moveTo>
                  <a:lnTo>
                    <a:pt x="3793109" y="15323186"/>
                  </a:lnTo>
                  <a:lnTo>
                    <a:pt x="3780409" y="15323186"/>
                  </a:lnTo>
                  <a:lnTo>
                    <a:pt x="3780409" y="15310486"/>
                  </a:lnTo>
                  <a:close/>
                  <a:moveTo>
                    <a:pt x="3780409" y="15335886"/>
                  </a:moveTo>
                  <a:lnTo>
                    <a:pt x="3780409" y="15348586"/>
                  </a:lnTo>
                  <a:lnTo>
                    <a:pt x="3767709" y="15348586"/>
                  </a:lnTo>
                  <a:lnTo>
                    <a:pt x="3767709" y="15335886"/>
                  </a:lnTo>
                  <a:close/>
                  <a:moveTo>
                    <a:pt x="3767709" y="15361286"/>
                  </a:moveTo>
                  <a:lnTo>
                    <a:pt x="3767709" y="15373986"/>
                  </a:lnTo>
                  <a:lnTo>
                    <a:pt x="3755009" y="15373986"/>
                  </a:lnTo>
                  <a:lnTo>
                    <a:pt x="3755009" y="15361286"/>
                  </a:lnTo>
                  <a:close/>
                  <a:moveTo>
                    <a:pt x="3755009" y="15386686"/>
                  </a:moveTo>
                  <a:lnTo>
                    <a:pt x="3755009" y="15399386"/>
                  </a:lnTo>
                  <a:lnTo>
                    <a:pt x="3742309" y="15399386"/>
                  </a:lnTo>
                  <a:lnTo>
                    <a:pt x="3742309" y="15386686"/>
                  </a:lnTo>
                  <a:close/>
                  <a:moveTo>
                    <a:pt x="3742309" y="15412086"/>
                  </a:moveTo>
                  <a:lnTo>
                    <a:pt x="3742309" y="15424786"/>
                  </a:lnTo>
                  <a:lnTo>
                    <a:pt x="3729609" y="15424786"/>
                  </a:lnTo>
                  <a:lnTo>
                    <a:pt x="3729609" y="15412086"/>
                  </a:lnTo>
                  <a:close/>
                  <a:moveTo>
                    <a:pt x="3729609" y="15437486"/>
                  </a:moveTo>
                  <a:lnTo>
                    <a:pt x="3729609" y="15450186"/>
                  </a:lnTo>
                  <a:lnTo>
                    <a:pt x="3716909" y="15450186"/>
                  </a:lnTo>
                  <a:lnTo>
                    <a:pt x="3716909" y="15437486"/>
                  </a:lnTo>
                  <a:close/>
                  <a:moveTo>
                    <a:pt x="3716909" y="15462886"/>
                  </a:moveTo>
                  <a:lnTo>
                    <a:pt x="3716909" y="15475586"/>
                  </a:lnTo>
                  <a:lnTo>
                    <a:pt x="3704209" y="15475586"/>
                  </a:lnTo>
                  <a:lnTo>
                    <a:pt x="3704209" y="15462886"/>
                  </a:lnTo>
                  <a:close/>
                  <a:moveTo>
                    <a:pt x="3704209" y="15488286"/>
                  </a:moveTo>
                  <a:lnTo>
                    <a:pt x="3704209" y="15500986"/>
                  </a:lnTo>
                  <a:lnTo>
                    <a:pt x="3691509" y="15500986"/>
                  </a:lnTo>
                  <a:lnTo>
                    <a:pt x="3691509" y="15488286"/>
                  </a:lnTo>
                  <a:close/>
                  <a:moveTo>
                    <a:pt x="3691509" y="15513686"/>
                  </a:moveTo>
                  <a:lnTo>
                    <a:pt x="3691509" y="15524226"/>
                  </a:lnTo>
                  <a:cubicBezTo>
                    <a:pt x="3691509" y="15527782"/>
                    <a:pt x="3688715" y="15530576"/>
                    <a:pt x="3685159" y="15530576"/>
                  </a:cubicBezTo>
                  <a:lnTo>
                    <a:pt x="3683000" y="15530576"/>
                  </a:lnTo>
                  <a:lnTo>
                    <a:pt x="3683000" y="15517876"/>
                  </a:lnTo>
                  <a:lnTo>
                    <a:pt x="3685159" y="15517876"/>
                  </a:lnTo>
                  <a:lnTo>
                    <a:pt x="3685159" y="15524226"/>
                  </a:lnTo>
                  <a:lnTo>
                    <a:pt x="3678809" y="15524226"/>
                  </a:lnTo>
                  <a:lnTo>
                    <a:pt x="3678809" y="15513686"/>
                  </a:lnTo>
                  <a:close/>
                  <a:moveTo>
                    <a:pt x="3657600" y="15530576"/>
                  </a:moveTo>
                  <a:lnTo>
                    <a:pt x="3644900" y="15530576"/>
                  </a:lnTo>
                  <a:lnTo>
                    <a:pt x="3644900" y="15517876"/>
                  </a:lnTo>
                  <a:lnTo>
                    <a:pt x="3657600" y="15517876"/>
                  </a:lnTo>
                  <a:close/>
                  <a:moveTo>
                    <a:pt x="3632200" y="15517876"/>
                  </a:moveTo>
                  <a:lnTo>
                    <a:pt x="3619500" y="15517876"/>
                  </a:lnTo>
                  <a:lnTo>
                    <a:pt x="3619500" y="15505176"/>
                  </a:lnTo>
                  <a:lnTo>
                    <a:pt x="3632200" y="15505176"/>
                  </a:lnTo>
                  <a:close/>
                  <a:moveTo>
                    <a:pt x="3606800" y="15505176"/>
                  </a:moveTo>
                  <a:lnTo>
                    <a:pt x="3594100" y="15505176"/>
                  </a:lnTo>
                  <a:lnTo>
                    <a:pt x="3594100" y="15492476"/>
                  </a:lnTo>
                  <a:lnTo>
                    <a:pt x="3606800" y="15492476"/>
                  </a:lnTo>
                  <a:close/>
                  <a:moveTo>
                    <a:pt x="3581400" y="15492476"/>
                  </a:moveTo>
                  <a:lnTo>
                    <a:pt x="3568700" y="15492476"/>
                  </a:lnTo>
                  <a:lnTo>
                    <a:pt x="3568700" y="15479776"/>
                  </a:lnTo>
                  <a:lnTo>
                    <a:pt x="3581400" y="15479776"/>
                  </a:lnTo>
                  <a:close/>
                  <a:moveTo>
                    <a:pt x="3556000" y="15479776"/>
                  </a:moveTo>
                  <a:lnTo>
                    <a:pt x="3543300" y="15479776"/>
                  </a:lnTo>
                  <a:lnTo>
                    <a:pt x="3543300" y="15467076"/>
                  </a:lnTo>
                  <a:lnTo>
                    <a:pt x="3556000" y="15467076"/>
                  </a:lnTo>
                  <a:close/>
                  <a:moveTo>
                    <a:pt x="3530600" y="15467076"/>
                  </a:moveTo>
                  <a:lnTo>
                    <a:pt x="3517900" y="15467076"/>
                  </a:lnTo>
                  <a:lnTo>
                    <a:pt x="3517900" y="15454376"/>
                  </a:lnTo>
                  <a:lnTo>
                    <a:pt x="3530600" y="15454376"/>
                  </a:lnTo>
                  <a:close/>
                  <a:moveTo>
                    <a:pt x="3505200" y="15454376"/>
                  </a:moveTo>
                  <a:lnTo>
                    <a:pt x="3492500" y="15454376"/>
                  </a:lnTo>
                  <a:lnTo>
                    <a:pt x="3492500" y="15441676"/>
                  </a:lnTo>
                  <a:lnTo>
                    <a:pt x="3505200" y="15441676"/>
                  </a:lnTo>
                  <a:close/>
                  <a:moveTo>
                    <a:pt x="3479800" y="15441676"/>
                  </a:moveTo>
                  <a:lnTo>
                    <a:pt x="3467100" y="15441676"/>
                  </a:lnTo>
                  <a:lnTo>
                    <a:pt x="3467100" y="15428976"/>
                  </a:lnTo>
                  <a:lnTo>
                    <a:pt x="3479800" y="15428976"/>
                  </a:lnTo>
                  <a:close/>
                  <a:moveTo>
                    <a:pt x="3454400" y="15428976"/>
                  </a:moveTo>
                  <a:lnTo>
                    <a:pt x="3441700" y="15428976"/>
                  </a:lnTo>
                  <a:lnTo>
                    <a:pt x="3441700" y="15416276"/>
                  </a:lnTo>
                  <a:lnTo>
                    <a:pt x="3454400" y="15416276"/>
                  </a:lnTo>
                  <a:close/>
                  <a:moveTo>
                    <a:pt x="3429000" y="15416276"/>
                  </a:moveTo>
                  <a:lnTo>
                    <a:pt x="3416300" y="15416276"/>
                  </a:lnTo>
                  <a:lnTo>
                    <a:pt x="3416300" y="15403576"/>
                  </a:lnTo>
                  <a:lnTo>
                    <a:pt x="3429000" y="15403576"/>
                  </a:lnTo>
                  <a:close/>
                  <a:moveTo>
                    <a:pt x="3403600" y="15403576"/>
                  </a:moveTo>
                  <a:lnTo>
                    <a:pt x="3390900" y="15403576"/>
                  </a:lnTo>
                  <a:lnTo>
                    <a:pt x="3390900" y="15390876"/>
                  </a:lnTo>
                  <a:lnTo>
                    <a:pt x="3403600" y="15390876"/>
                  </a:lnTo>
                  <a:close/>
                  <a:moveTo>
                    <a:pt x="3378200" y="15390876"/>
                  </a:moveTo>
                  <a:lnTo>
                    <a:pt x="3365500" y="15390876"/>
                  </a:lnTo>
                  <a:lnTo>
                    <a:pt x="3365500" y="15378176"/>
                  </a:lnTo>
                  <a:lnTo>
                    <a:pt x="3378200" y="15378176"/>
                  </a:lnTo>
                  <a:close/>
                  <a:moveTo>
                    <a:pt x="3352800" y="15378176"/>
                  </a:moveTo>
                  <a:lnTo>
                    <a:pt x="3340100" y="15378176"/>
                  </a:lnTo>
                  <a:lnTo>
                    <a:pt x="3340100" y="15365476"/>
                  </a:lnTo>
                  <a:lnTo>
                    <a:pt x="3352800" y="15365476"/>
                  </a:lnTo>
                  <a:close/>
                  <a:moveTo>
                    <a:pt x="3327400" y="15365476"/>
                  </a:moveTo>
                  <a:lnTo>
                    <a:pt x="3314700" y="15365476"/>
                  </a:lnTo>
                  <a:lnTo>
                    <a:pt x="3314700" y="15352776"/>
                  </a:lnTo>
                  <a:lnTo>
                    <a:pt x="3327400" y="15352776"/>
                  </a:lnTo>
                  <a:close/>
                  <a:moveTo>
                    <a:pt x="3302000" y="15352776"/>
                  </a:moveTo>
                  <a:lnTo>
                    <a:pt x="3289300" y="15352776"/>
                  </a:lnTo>
                  <a:lnTo>
                    <a:pt x="3289300" y="15340076"/>
                  </a:lnTo>
                  <a:lnTo>
                    <a:pt x="3302000" y="15340076"/>
                  </a:lnTo>
                  <a:close/>
                  <a:moveTo>
                    <a:pt x="3276600" y="15340076"/>
                  </a:moveTo>
                  <a:lnTo>
                    <a:pt x="3263900" y="15340076"/>
                  </a:lnTo>
                  <a:lnTo>
                    <a:pt x="3263900" y="15327376"/>
                  </a:lnTo>
                  <a:lnTo>
                    <a:pt x="3276600" y="15327376"/>
                  </a:lnTo>
                  <a:close/>
                  <a:moveTo>
                    <a:pt x="3251200" y="15327376"/>
                  </a:moveTo>
                  <a:lnTo>
                    <a:pt x="3238500" y="15327376"/>
                  </a:lnTo>
                  <a:lnTo>
                    <a:pt x="3238500" y="15314676"/>
                  </a:lnTo>
                  <a:lnTo>
                    <a:pt x="3251200" y="15314676"/>
                  </a:lnTo>
                  <a:close/>
                  <a:moveTo>
                    <a:pt x="3225800" y="15314676"/>
                  </a:moveTo>
                  <a:lnTo>
                    <a:pt x="3213100" y="15314676"/>
                  </a:lnTo>
                  <a:lnTo>
                    <a:pt x="3213100" y="15301976"/>
                  </a:lnTo>
                  <a:lnTo>
                    <a:pt x="3225800" y="15301976"/>
                  </a:lnTo>
                  <a:close/>
                  <a:moveTo>
                    <a:pt x="3200400" y="15301976"/>
                  </a:moveTo>
                  <a:lnTo>
                    <a:pt x="3187700" y="15301976"/>
                  </a:lnTo>
                  <a:lnTo>
                    <a:pt x="3187700" y="15289276"/>
                  </a:lnTo>
                  <a:lnTo>
                    <a:pt x="3200400" y="15289276"/>
                  </a:lnTo>
                  <a:close/>
                  <a:moveTo>
                    <a:pt x="3175000" y="15289276"/>
                  </a:moveTo>
                  <a:lnTo>
                    <a:pt x="3162300" y="15289276"/>
                  </a:lnTo>
                  <a:lnTo>
                    <a:pt x="3162300" y="15276576"/>
                  </a:lnTo>
                  <a:lnTo>
                    <a:pt x="3175000" y="15276576"/>
                  </a:lnTo>
                  <a:close/>
                  <a:moveTo>
                    <a:pt x="3149600" y="15276576"/>
                  </a:moveTo>
                  <a:lnTo>
                    <a:pt x="3136900" y="15276576"/>
                  </a:lnTo>
                  <a:lnTo>
                    <a:pt x="3136900" y="15263876"/>
                  </a:lnTo>
                  <a:lnTo>
                    <a:pt x="3149600" y="15263876"/>
                  </a:lnTo>
                  <a:close/>
                  <a:moveTo>
                    <a:pt x="3124200" y="15263876"/>
                  </a:moveTo>
                  <a:lnTo>
                    <a:pt x="3111500" y="15263876"/>
                  </a:lnTo>
                  <a:lnTo>
                    <a:pt x="3111500" y="15251176"/>
                  </a:lnTo>
                  <a:lnTo>
                    <a:pt x="3124200" y="15251176"/>
                  </a:lnTo>
                  <a:close/>
                  <a:moveTo>
                    <a:pt x="3098800" y="15251176"/>
                  </a:moveTo>
                  <a:lnTo>
                    <a:pt x="3086100" y="15251176"/>
                  </a:lnTo>
                  <a:lnTo>
                    <a:pt x="3086100" y="15238476"/>
                  </a:lnTo>
                  <a:lnTo>
                    <a:pt x="3098800" y="15238476"/>
                  </a:lnTo>
                  <a:close/>
                  <a:moveTo>
                    <a:pt x="3073400" y="15238476"/>
                  </a:moveTo>
                  <a:lnTo>
                    <a:pt x="3060700" y="15238476"/>
                  </a:lnTo>
                  <a:lnTo>
                    <a:pt x="3060700" y="15225776"/>
                  </a:lnTo>
                  <a:lnTo>
                    <a:pt x="3073400" y="15225776"/>
                  </a:lnTo>
                  <a:close/>
                  <a:moveTo>
                    <a:pt x="3048000" y="15225776"/>
                  </a:moveTo>
                  <a:lnTo>
                    <a:pt x="3035300" y="15225776"/>
                  </a:lnTo>
                  <a:lnTo>
                    <a:pt x="3035300" y="15213076"/>
                  </a:lnTo>
                  <a:lnTo>
                    <a:pt x="3048000" y="15213076"/>
                  </a:lnTo>
                  <a:close/>
                  <a:moveTo>
                    <a:pt x="3022600" y="15213076"/>
                  </a:moveTo>
                  <a:lnTo>
                    <a:pt x="3009900" y="15213076"/>
                  </a:lnTo>
                  <a:lnTo>
                    <a:pt x="3009900" y="15200376"/>
                  </a:lnTo>
                  <a:lnTo>
                    <a:pt x="3022600" y="15200376"/>
                  </a:lnTo>
                  <a:close/>
                  <a:moveTo>
                    <a:pt x="2997200" y="15200376"/>
                  </a:moveTo>
                  <a:lnTo>
                    <a:pt x="2984500" y="15200376"/>
                  </a:lnTo>
                  <a:lnTo>
                    <a:pt x="2984500" y="15187676"/>
                  </a:lnTo>
                  <a:lnTo>
                    <a:pt x="2997200" y="15187676"/>
                  </a:lnTo>
                  <a:close/>
                  <a:moveTo>
                    <a:pt x="2971800" y="15187676"/>
                  </a:moveTo>
                  <a:lnTo>
                    <a:pt x="2959100" y="15187676"/>
                  </a:lnTo>
                  <a:lnTo>
                    <a:pt x="2959100" y="15174976"/>
                  </a:lnTo>
                  <a:lnTo>
                    <a:pt x="2971800" y="15174976"/>
                  </a:lnTo>
                  <a:close/>
                  <a:moveTo>
                    <a:pt x="2946400" y="15174976"/>
                  </a:moveTo>
                  <a:lnTo>
                    <a:pt x="2933700" y="15174976"/>
                  </a:lnTo>
                  <a:lnTo>
                    <a:pt x="2933700" y="15162276"/>
                  </a:lnTo>
                  <a:lnTo>
                    <a:pt x="2946400" y="15162276"/>
                  </a:lnTo>
                  <a:close/>
                  <a:moveTo>
                    <a:pt x="2921000" y="15162276"/>
                  </a:moveTo>
                  <a:lnTo>
                    <a:pt x="2908300" y="15162276"/>
                  </a:lnTo>
                  <a:lnTo>
                    <a:pt x="2908300" y="15149576"/>
                  </a:lnTo>
                  <a:lnTo>
                    <a:pt x="2921000" y="15149576"/>
                  </a:lnTo>
                  <a:close/>
                  <a:moveTo>
                    <a:pt x="2895600" y="15149576"/>
                  </a:moveTo>
                  <a:lnTo>
                    <a:pt x="2882900" y="15149576"/>
                  </a:lnTo>
                  <a:lnTo>
                    <a:pt x="2882900" y="15136876"/>
                  </a:lnTo>
                  <a:lnTo>
                    <a:pt x="2895600" y="15136876"/>
                  </a:lnTo>
                  <a:close/>
                  <a:moveTo>
                    <a:pt x="2870200" y="15136876"/>
                  </a:moveTo>
                  <a:lnTo>
                    <a:pt x="2857500" y="15136876"/>
                  </a:lnTo>
                  <a:lnTo>
                    <a:pt x="2857500" y="15124176"/>
                  </a:lnTo>
                  <a:lnTo>
                    <a:pt x="2870200" y="15124176"/>
                  </a:lnTo>
                  <a:close/>
                  <a:moveTo>
                    <a:pt x="2844800" y="15124176"/>
                  </a:moveTo>
                  <a:lnTo>
                    <a:pt x="2832100" y="15124176"/>
                  </a:lnTo>
                  <a:lnTo>
                    <a:pt x="2832100" y="15111476"/>
                  </a:lnTo>
                  <a:lnTo>
                    <a:pt x="2844800" y="15111476"/>
                  </a:lnTo>
                  <a:close/>
                  <a:moveTo>
                    <a:pt x="2819400" y="15111476"/>
                  </a:moveTo>
                  <a:lnTo>
                    <a:pt x="2806700" y="15111476"/>
                  </a:lnTo>
                  <a:lnTo>
                    <a:pt x="2806700" y="15098776"/>
                  </a:lnTo>
                  <a:lnTo>
                    <a:pt x="2819400" y="15098776"/>
                  </a:lnTo>
                  <a:close/>
                  <a:moveTo>
                    <a:pt x="2794000" y="15098776"/>
                  </a:moveTo>
                  <a:lnTo>
                    <a:pt x="2781300" y="15098776"/>
                  </a:lnTo>
                  <a:lnTo>
                    <a:pt x="2781300" y="15086076"/>
                  </a:lnTo>
                  <a:lnTo>
                    <a:pt x="2794000" y="15086076"/>
                  </a:lnTo>
                  <a:close/>
                  <a:moveTo>
                    <a:pt x="2768600" y="15086076"/>
                  </a:moveTo>
                  <a:lnTo>
                    <a:pt x="2755900" y="15086076"/>
                  </a:lnTo>
                  <a:lnTo>
                    <a:pt x="2755900" y="15073376"/>
                  </a:lnTo>
                  <a:lnTo>
                    <a:pt x="2768600" y="15073376"/>
                  </a:lnTo>
                  <a:close/>
                  <a:moveTo>
                    <a:pt x="2743200" y="15073376"/>
                  </a:moveTo>
                  <a:lnTo>
                    <a:pt x="2730500" y="15073376"/>
                  </a:lnTo>
                  <a:lnTo>
                    <a:pt x="2730500" y="15060676"/>
                  </a:lnTo>
                  <a:lnTo>
                    <a:pt x="2743200" y="15060676"/>
                  </a:lnTo>
                  <a:close/>
                  <a:moveTo>
                    <a:pt x="2717800" y="15060676"/>
                  </a:moveTo>
                  <a:lnTo>
                    <a:pt x="2705100" y="15060676"/>
                  </a:lnTo>
                  <a:lnTo>
                    <a:pt x="2705100" y="15047976"/>
                  </a:lnTo>
                  <a:lnTo>
                    <a:pt x="2717800" y="15047976"/>
                  </a:lnTo>
                  <a:close/>
                  <a:moveTo>
                    <a:pt x="2692400" y="15047976"/>
                  </a:moveTo>
                  <a:lnTo>
                    <a:pt x="2679700" y="15047976"/>
                  </a:lnTo>
                  <a:lnTo>
                    <a:pt x="2679700" y="15035276"/>
                  </a:lnTo>
                  <a:lnTo>
                    <a:pt x="2692400" y="15035276"/>
                  </a:lnTo>
                  <a:close/>
                  <a:moveTo>
                    <a:pt x="2667000" y="15035276"/>
                  </a:moveTo>
                  <a:lnTo>
                    <a:pt x="2654300" y="15035276"/>
                  </a:lnTo>
                  <a:lnTo>
                    <a:pt x="2654300" y="15022576"/>
                  </a:lnTo>
                  <a:lnTo>
                    <a:pt x="2667000" y="15022576"/>
                  </a:lnTo>
                  <a:close/>
                  <a:moveTo>
                    <a:pt x="2641600" y="15022576"/>
                  </a:moveTo>
                  <a:lnTo>
                    <a:pt x="2628900" y="15022576"/>
                  </a:lnTo>
                  <a:lnTo>
                    <a:pt x="2628900" y="15009876"/>
                  </a:lnTo>
                  <a:lnTo>
                    <a:pt x="2641600" y="15009876"/>
                  </a:lnTo>
                  <a:close/>
                  <a:moveTo>
                    <a:pt x="2616200" y="15009876"/>
                  </a:moveTo>
                  <a:lnTo>
                    <a:pt x="2603500" y="15009876"/>
                  </a:lnTo>
                  <a:lnTo>
                    <a:pt x="2603500" y="14997176"/>
                  </a:lnTo>
                  <a:lnTo>
                    <a:pt x="2616200" y="14997176"/>
                  </a:lnTo>
                  <a:close/>
                  <a:moveTo>
                    <a:pt x="2590800" y="14997176"/>
                  </a:moveTo>
                  <a:lnTo>
                    <a:pt x="2578100" y="14997176"/>
                  </a:lnTo>
                  <a:lnTo>
                    <a:pt x="2578100" y="14984476"/>
                  </a:lnTo>
                  <a:lnTo>
                    <a:pt x="2590800" y="14984476"/>
                  </a:lnTo>
                  <a:close/>
                  <a:moveTo>
                    <a:pt x="2565400" y="14984476"/>
                  </a:moveTo>
                  <a:lnTo>
                    <a:pt x="2552700" y="14984476"/>
                  </a:lnTo>
                  <a:lnTo>
                    <a:pt x="2552700" y="14971776"/>
                  </a:lnTo>
                  <a:lnTo>
                    <a:pt x="2565400" y="14971776"/>
                  </a:lnTo>
                  <a:close/>
                  <a:moveTo>
                    <a:pt x="2540000" y="14971776"/>
                  </a:moveTo>
                  <a:lnTo>
                    <a:pt x="2527300" y="14971776"/>
                  </a:lnTo>
                  <a:lnTo>
                    <a:pt x="2527300" y="14959076"/>
                  </a:lnTo>
                  <a:lnTo>
                    <a:pt x="2540000" y="14959076"/>
                  </a:lnTo>
                  <a:close/>
                  <a:moveTo>
                    <a:pt x="2514600" y="14959076"/>
                  </a:moveTo>
                  <a:lnTo>
                    <a:pt x="2501900" y="14959076"/>
                  </a:lnTo>
                  <a:lnTo>
                    <a:pt x="2501900" y="14946376"/>
                  </a:lnTo>
                  <a:lnTo>
                    <a:pt x="2514600" y="14946376"/>
                  </a:lnTo>
                  <a:close/>
                  <a:moveTo>
                    <a:pt x="2489200" y="14946376"/>
                  </a:moveTo>
                  <a:lnTo>
                    <a:pt x="2476500" y="14946376"/>
                  </a:lnTo>
                  <a:lnTo>
                    <a:pt x="2476500" y="14933676"/>
                  </a:lnTo>
                  <a:lnTo>
                    <a:pt x="2489200" y="14933676"/>
                  </a:lnTo>
                  <a:close/>
                  <a:moveTo>
                    <a:pt x="2463800" y="14933676"/>
                  </a:moveTo>
                  <a:lnTo>
                    <a:pt x="2451100" y="14933676"/>
                  </a:lnTo>
                  <a:lnTo>
                    <a:pt x="2451100" y="14920976"/>
                  </a:lnTo>
                  <a:lnTo>
                    <a:pt x="2463800" y="14920976"/>
                  </a:lnTo>
                  <a:close/>
                  <a:moveTo>
                    <a:pt x="2438400" y="14920976"/>
                  </a:moveTo>
                  <a:lnTo>
                    <a:pt x="2425700" y="14920976"/>
                  </a:lnTo>
                  <a:lnTo>
                    <a:pt x="2425700" y="14908276"/>
                  </a:lnTo>
                  <a:lnTo>
                    <a:pt x="2438400" y="14908276"/>
                  </a:lnTo>
                  <a:close/>
                  <a:moveTo>
                    <a:pt x="2413000" y="14908276"/>
                  </a:moveTo>
                  <a:lnTo>
                    <a:pt x="2400300" y="14908276"/>
                  </a:lnTo>
                  <a:lnTo>
                    <a:pt x="2400300" y="14895576"/>
                  </a:lnTo>
                  <a:lnTo>
                    <a:pt x="2413000" y="14895576"/>
                  </a:lnTo>
                  <a:close/>
                  <a:moveTo>
                    <a:pt x="2387600" y="14895576"/>
                  </a:moveTo>
                  <a:lnTo>
                    <a:pt x="2374900" y="14895576"/>
                  </a:lnTo>
                  <a:lnTo>
                    <a:pt x="2374900" y="14882876"/>
                  </a:lnTo>
                  <a:lnTo>
                    <a:pt x="2387600" y="14882876"/>
                  </a:lnTo>
                  <a:close/>
                  <a:moveTo>
                    <a:pt x="2362200" y="14882876"/>
                  </a:moveTo>
                  <a:lnTo>
                    <a:pt x="2349500" y="14882876"/>
                  </a:lnTo>
                  <a:lnTo>
                    <a:pt x="2349500" y="14870176"/>
                  </a:lnTo>
                  <a:lnTo>
                    <a:pt x="2362200" y="14870176"/>
                  </a:lnTo>
                  <a:close/>
                  <a:moveTo>
                    <a:pt x="2336800" y="14870176"/>
                  </a:moveTo>
                  <a:lnTo>
                    <a:pt x="2324100" y="14870176"/>
                  </a:lnTo>
                  <a:lnTo>
                    <a:pt x="2324100" y="14857476"/>
                  </a:lnTo>
                  <a:lnTo>
                    <a:pt x="2336800" y="14857476"/>
                  </a:lnTo>
                  <a:close/>
                  <a:moveTo>
                    <a:pt x="2311400" y="14857476"/>
                  </a:moveTo>
                  <a:lnTo>
                    <a:pt x="2298700" y="14857476"/>
                  </a:lnTo>
                  <a:lnTo>
                    <a:pt x="2298700" y="14844776"/>
                  </a:lnTo>
                  <a:lnTo>
                    <a:pt x="2311400" y="14844776"/>
                  </a:lnTo>
                  <a:close/>
                  <a:moveTo>
                    <a:pt x="2286000" y="14844776"/>
                  </a:moveTo>
                  <a:lnTo>
                    <a:pt x="2273300" y="14844776"/>
                  </a:lnTo>
                  <a:lnTo>
                    <a:pt x="2273300" y="14832076"/>
                  </a:lnTo>
                  <a:lnTo>
                    <a:pt x="2286000" y="14832076"/>
                  </a:lnTo>
                  <a:close/>
                  <a:moveTo>
                    <a:pt x="2260600" y="14832076"/>
                  </a:moveTo>
                  <a:lnTo>
                    <a:pt x="2247900" y="14832076"/>
                  </a:lnTo>
                  <a:lnTo>
                    <a:pt x="2247900" y="14819376"/>
                  </a:lnTo>
                  <a:lnTo>
                    <a:pt x="2260600" y="14819376"/>
                  </a:lnTo>
                  <a:close/>
                  <a:moveTo>
                    <a:pt x="2235200" y="14819376"/>
                  </a:moveTo>
                  <a:lnTo>
                    <a:pt x="2222500" y="14819376"/>
                  </a:lnTo>
                  <a:lnTo>
                    <a:pt x="2222500" y="14806676"/>
                  </a:lnTo>
                  <a:lnTo>
                    <a:pt x="2235200" y="14806676"/>
                  </a:lnTo>
                  <a:close/>
                  <a:moveTo>
                    <a:pt x="2209800" y="14806676"/>
                  </a:moveTo>
                  <a:lnTo>
                    <a:pt x="2197100" y="14806676"/>
                  </a:lnTo>
                  <a:lnTo>
                    <a:pt x="2197100" y="14793976"/>
                  </a:lnTo>
                  <a:lnTo>
                    <a:pt x="2209800" y="14793976"/>
                  </a:lnTo>
                  <a:close/>
                  <a:moveTo>
                    <a:pt x="2184400" y="14793976"/>
                  </a:moveTo>
                  <a:lnTo>
                    <a:pt x="2171700" y="14793976"/>
                  </a:lnTo>
                  <a:lnTo>
                    <a:pt x="2171700" y="14781276"/>
                  </a:lnTo>
                  <a:lnTo>
                    <a:pt x="2184400" y="14781276"/>
                  </a:lnTo>
                  <a:close/>
                  <a:moveTo>
                    <a:pt x="2159000" y="14781276"/>
                  </a:moveTo>
                  <a:lnTo>
                    <a:pt x="2146300" y="14781276"/>
                  </a:lnTo>
                  <a:lnTo>
                    <a:pt x="2146300" y="14768576"/>
                  </a:lnTo>
                  <a:lnTo>
                    <a:pt x="2159000" y="14768576"/>
                  </a:lnTo>
                  <a:close/>
                  <a:moveTo>
                    <a:pt x="2133600" y="14768576"/>
                  </a:moveTo>
                  <a:lnTo>
                    <a:pt x="2120900" y="14768576"/>
                  </a:lnTo>
                  <a:lnTo>
                    <a:pt x="2120900" y="14755876"/>
                  </a:lnTo>
                  <a:lnTo>
                    <a:pt x="2133600" y="14755876"/>
                  </a:lnTo>
                  <a:close/>
                  <a:moveTo>
                    <a:pt x="2108200" y="14755876"/>
                  </a:moveTo>
                  <a:lnTo>
                    <a:pt x="2095500" y="14755876"/>
                  </a:lnTo>
                  <a:lnTo>
                    <a:pt x="2095500" y="14743176"/>
                  </a:lnTo>
                  <a:lnTo>
                    <a:pt x="2108200" y="14743176"/>
                  </a:lnTo>
                  <a:close/>
                  <a:moveTo>
                    <a:pt x="2082800" y="14743176"/>
                  </a:moveTo>
                  <a:lnTo>
                    <a:pt x="2070100" y="14743176"/>
                  </a:lnTo>
                  <a:lnTo>
                    <a:pt x="2070100" y="14730476"/>
                  </a:lnTo>
                  <a:lnTo>
                    <a:pt x="2082800" y="14730476"/>
                  </a:lnTo>
                  <a:close/>
                  <a:moveTo>
                    <a:pt x="2057400" y="14730476"/>
                  </a:moveTo>
                  <a:lnTo>
                    <a:pt x="2044700" y="14730476"/>
                  </a:lnTo>
                  <a:lnTo>
                    <a:pt x="2044700" y="14717776"/>
                  </a:lnTo>
                  <a:lnTo>
                    <a:pt x="2057400" y="14717776"/>
                  </a:lnTo>
                  <a:close/>
                  <a:moveTo>
                    <a:pt x="2032000" y="14717776"/>
                  </a:moveTo>
                  <a:lnTo>
                    <a:pt x="2019300" y="14717776"/>
                  </a:lnTo>
                  <a:lnTo>
                    <a:pt x="2019300" y="14705076"/>
                  </a:lnTo>
                  <a:lnTo>
                    <a:pt x="2032000" y="14705076"/>
                  </a:lnTo>
                  <a:close/>
                  <a:moveTo>
                    <a:pt x="2006600" y="14705076"/>
                  </a:moveTo>
                  <a:lnTo>
                    <a:pt x="1993900" y="14705076"/>
                  </a:lnTo>
                  <a:lnTo>
                    <a:pt x="1993900" y="14692376"/>
                  </a:lnTo>
                  <a:lnTo>
                    <a:pt x="2006600" y="14692376"/>
                  </a:lnTo>
                  <a:close/>
                  <a:moveTo>
                    <a:pt x="1981200" y="14692376"/>
                  </a:moveTo>
                  <a:lnTo>
                    <a:pt x="1968500" y="14692376"/>
                  </a:lnTo>
                  <a:lnTo>
                    <a:pt x="1968500" y="14679676"/>
                  </a:lnTo>
                  <a:lnTo>
                    <a:pt x="1981200" y="14679676"/>
                  </a:lnTo>
                  <a:close/>
                  <a:moveTo>
                    <a:pt x="1955800" y="14679676"/>
                  </a:moveTo>
                  <a:lnTo>
                    <a:pt x="1943100" y="14679676"/>
                  </a:lnTo>
                  <a:lnTo>
                    <a:pt x="1943100" y="14666976"/>
                  </a:lnTo>
                  <a:lnTo>
                    <a:pt x="1955800" y="14666976"/>
                  </a:lnTo>
                  <a:close/>
                  <a:moveTo>
                    <a:pt x="1930400" y="14666976"/>
                  </a:moveTo>
                  <a:lnTo>
                    <a:pt x="1917700" y="14666976"/>
                  </a:lnTo>
                  <a:lnTo>
                    <a:pt x="1917700" y="14654276"/>
                  </a:lnTo>
                  <a:lnTo>
                    <a:pt x="1930400" y="14654276"/>
                  </a:lnTo>
                  <a:close/>
                  <a:moveTo>
                    <a:pt x="1905000" y="14654276"/>
                  </a:moveTo>
                  <a:lnTo>
                    <a:pt x="1892300" y="14654276"/>
                  </a:lnTo>
                  <a:lnTo>
                    <a:pt x="1892300" y="14641576"/>
                  </a:lnTo>
                  <a:lnTo>
                    <a:pt x="1905000" y="14641576"/>
                  </a:lnTo>
                  <a:close/>
                  <a:moveTo>
                    <a:pt x="1879600" y="14641576"/>
                  </a:moveTo>
                  <a:lnTo>
                    <a:pt x="1866900" y="14641576"/>
                  </a:lnTo>
                  <a:lnTo>
                    <a:pt x="1866900" y="14628876"/>
                  </a:lnTo>
                  <a:lnTo>
                    <a:pt x="1879600" y="14628876"/>
                  </a:lnTo>
                  <a:close/>
                  <a:moveTo>
                    <a:pt x="1854200" y="14628876"/>
                  </a:moveTo>
                  <a:lnTo>
                    <a:pt x="1841500" y="14628876"/>
                  </a:lnTo>
                  <a:lnTo>
                    <a:pt x="1841500" y="14616176"/>
                  </a:lnTo>
                  <a:lnTo>
                    <a:pt x="1854200" y="14616176"/>
                  </a:lnTo>
                  <a:close/>
                  <a:moveTo>
                    <a:pt x="1828800" y="14616176"/>
                  </a:moveTo>
                  <a:lnTo>
                    <a:pt x="1816100" y="14616176"/>
                  </a:lnTo>
                  <a:lnTo>
                    <a:pt x="1816100" y="14603476"/>
                  </a:lnTo>
                  <a:lnTo>
                    <a:pt x="1828800" y="14603476"/>
                  </a:lnTo>
                  <a:close/>
                  <a:moveTo>
                    <a:pt x="1803400" y="14603476"/>
                  </a:moveTo>
                  <a:lnTo>
                    <a:pt x="1790700" y="14603476"/>
                  </a:lnTo>
                  <a:lnTo>
                    <a:pt x="1790700" y="14590776"/>
                  </a:lnTo>
                  <a:lnTo>
                    <a:pt x="1803400" y="14590776"/>
                  </a:lnTo>
                  <a:close/>
                  <a:moveTo>
                    <a:pt x="1778000" y="14590776"/>
                  </a:moveTo>
                  <a:lnTo>
                    <a:pt x="1765300" y="14590776"/>
                  </a:lnTo>
                  <a:lnTo>
                    <a:pt x="1765300" y="14578076"/>
                  </a:lnTo>
                  <a:lnTo>
                    <a:pt x="1778000" y="14578076"/>
                  </a:lnTo>
                  <a:close/>
                  <a:moveTo>
                    <a:pt x="1752600" y="14578076"/>
                  </a:moveTo>
                  <a:lnTo>
                    <a:pt x="1739900" y="14578076"/>
                  </a:lnTo>
                  <a:lnTo>
                    <a:pt x="1739900" y="14565376"/>
                  </a:lnTo>
                  <a:lnTo>
                    <a:pt x="1752600" y="14565376"/>
                  </a:lnTo>
                  <a:close/>
                  <a:moveTo>
                    <a:pt x="1727200" y="14565376"/>
                  </a:moveTo>
                  <a:lnTo>
                    <a:pt x="1714500" y="14565376"/>
                  </a:lnTo>
                  <a:lnTo>
                    <a:pt x="1714500" y="14552676"/>
                  </a:lnTo>
                  <a:lnTo>
                    <a:pt x="1727200" y="14552676"/>
                  </a:lnTo>
                  <a:close/>
                  <a:moveTo>
                    <a:pt x="1701800" y="14552676"/>
                  </a:moveTo>
                  <a:lnTo>
                    <a:pt x="1689100" y="14552676"/>
                  </a:lnTo>
                  <a:lnTo>
                    <a:pt x="1689100" y="14539976"/>
                  </a:lnTo>
                  <a:lnTo>
                    <a:pt x="1701800" y="14539976"/>
                  </a:lnTo>
                  <a:close/>
                  <a:moveTo>
                    <a:pt x="1676400" y="14539976"/>
                  </a:moveTo>
                  <a:lnTo>
                    <a:pt x="1663700" y="14539976"/>
                  </a:lnTo>
                  <a:lnTo>
                    <a:pt x="1663700" y="14527276"/>
                  </a:lnTo>
                  <a:lnTo>
                    <a:pt x="1676400" y="14527276"/>
                  </a:lnTo>
                  <a:close/>
                  <a:moveTo>
                    <a:pt x="1651000" y="14527276"/>
                  </a:moveTo>
                  <a:lnTo>
                    <a:pt x="1638300" y="14527276"/>
                  </a:lnTo>
                  <a:lnTo>
                    <a:pt x="1638300" y="14514576"/>
                  </a:lnTo>
                  <a:lnTo>
                    <a:pt x="1651000" y="14514576"/>
                  </a:lnTo>
                  <a:close/>
                  <a:moveTo>
                    <a:pt x="1625600" y="14514576"/>
                  </a:moveTo>
                  <a:lnTo>
                    <a:pt x="1612900" y="14514576"/>
                  </a:lnTo>
                  <a:lnTo>
                    <a:pt x="1612900" y="14501876"/>
                  </a:lnTo>
                  <a:lnTo>
                    <a:pt x="1625600" y="14501876"/>
                  </a:lnTo>
                  <a:close/>
                  <a:moveTo>
                    <a:pt x="1600200" y="14501876"/>
                  </a:moveTo>
                  <a:lnTo>
                    <a:pt x="1587500" y="14501876"/>
                  </a:lnTo>
                  <a:lnTo>
                    <a:pt x="1587500" y="14489176"/>
                  </a:lnTo>
                  <a:lnTo>
                    <a:pt x="1600200" y="14489176"/>
                  </a:lnTo>
                  <a:close/>
                  <a:moveTo>
                    <a:pt x="1574800" y="14489176"/>
                  </a:moveTo>
                  <a:lnTo>
                    <a:pt x="1562100" y="14489176"/>
                  </a:lnTo>
                  <a:lnTo>
                    <a:pt x="1562100" y="14476476"/>
                  </a:lnTo>
                  <a:lnTo>
                    <a:pt x="1574800" y="14476476"/>
                  </a:lnTo>
                  <a:close/>
                  <a:moveTo>
                    <a:pt x="1549400" y="14476476"/>
                  </a:moveTo>
                  <a:lnTo>
                    <a:pt x="1536700" y="14476476"/>
                  </a:lnTo>
                  <a:lnTo>
                    <a:pt x="1536700" y="14463776"/>
                  </a:lnTo>
                  <a:lnTo>
                    <a:pt x="1549400" y="14463776"/>
                  </a:lnTo>
                  <a:close/>
                  <a:moveTo>
                    <a:pt x="1524000" y="14463776"/>
                  </a:moveTo>
                  <a:lnTo>
                    <a:pt x="1511300" y="14463776"/>
                  </a:lnTo>
                  <a:lnTo>
                    <a:pt x="1511300" y="14451076"/>
                  </a:lnTo>
                  <a:lnTo>
                    <a:pt x="1524000" y="14451076"/>
                  </a:lnTo>
                  <a:close/>
                  <a:moveTo>
                    <a:pt x="1498600" y="14451076"/>
                  </a:moveTo>
                  <a:lnTo>
                    <a:pt x="1485900" y="14451076"/>
                  </a:lnTo>
                  <a:lnTo>
                    <a:pt x="1485900" y="14438376"/>
                  </a:lnTo>
                  <a:lnTo>
                    <a:pt x="1498600" y="14438376"/>
                  </a:lnTo>
                  <a:close/>
                  <a:moveTo>
                    <a:pt x="1473200" y="14438376"/>
                  </a:moveTo>
                  <a:lnTo>
                    <a:pt x="1460500" y="14438376"/>
                  </a:lnTo>
                  <a:lnTo>
                    <a:pt x="1460500" y="14425676"/>
                  </a:lnTo>
                  <a:lnTo>
                    <a:pt x="1473200" y="14425676"/>
                  </a:lnTo>
                  <a:close/>
                  <a:moveTo>
                    <a:pt x="1447800" y="14425676"/>
                  </a:moveTo>
                  <a:lnTo>
                    <a:pt x="1435100" y="14425676"/>
                  </a:lnTo>
                  <a:lnTo>
                    <a:pt x="1435100" y="14412976"/>
                  </a:lnTo>
                  <a:lnTo>
                    <a:pt x="1447800" y="14412976"/>
                  </a:lnTo>
                  <a:close/>
                  <a:moveTo>
                    <a:pt x="1422400" y="14412976"/>
                  </a:moveTo>
                  <a:lnTo>
                    <a:pt x="1409700" y="14412976"/>
                  </a:lnTo>
                  <a:lnTo>
                    <a:pt x="1409700" y="14400276"/>
                  </a:lnTo>
                  <a:lnTo>
                    <a:pt x="1422400" y="14400276"/>
                  </a:lnTo>
                  <a:close/>
                  <a:moveTo>
                    <a:pt x="1397000" y="14400276"/>
                  </a:moveTo>
                  <a:lnTo>
                    <a:pt x="1384300" y="14400276"/>
                  </a:lnTo>
                  <a:lnTo>
                    <a:pt x="1384300" y="14387576"/>
                  </a:lnTo>
                  <a:lnTo>
                    <a:pt x="1397000" y="14387576"/>
                  </a:lnTo>
                  <a:close/>
                  <a:moveTo>
                    <a:pt x="1371600" y="14387576"/>
                  </a:moveTo>
                  <a:lnTo>
                    <a:pt x="1358900" y="14387576"/>
                  </a:lnTo>
                  <a:lnTo>
                    <a:pt x="1358900" y="14374876"/>
                  </a:lnTo>
                  <a:lnTo>
                    <a:pt x="1371600" y="14374876"/>
                  </a:lnTo>
                  <a:close/>
                  <a:moveTo>
                    <a:pt x="1346200" y="14374876"/>
                  </a:moveTo>
                  <a:lnTo>
                    <a:pt x="1333500" y="14374876"/>
                  </a:lnTo>
                  <a:lnTo>
                    <a:pt x="1333500" y="14362176"/>
                  </a:lnTo>
                  <a:lnTo>
                    <a:pt x="1346200" y="14362176"/>
                  </a:lnTo>
                  <a:close/>
                  <a:moveTo>
                    <a:pt x="1320800" y="14362176"/>
                  </a:moveTo>
                  <a:lnTo>
                    <a:pt x="1308100" y="14362176"/>
                  </a:lnTo>
                  <a:lnTo>
                    <a:pt x="1308100" y="14349476"/>
                  </a:lnTo>
                  <a:lnTo>
                    <a:pt x="1320800" y="14349476"/>
                  </a:lnTo>
                  <a:close/>
                  <a:moveTo>
                    <a:pt x="1295400" y="14349476"/>
                  </a:moveTo>
                  <a:lnTo>
                    <a:pt x="1282700" y="14349476"/>
                  </a:lnTo>
                  <a:lnTo>
                    <a:pt x="1282700" y="14336776"/>
                  </a:lnTo>
                  <a:lnTo>
                    <a:pt x="1295400" y="14336776"/>
                  </a:lnTo>
                  <a:close/>
                  <a:moveTo>
                    <a:pt x="1270000" y="14336776"/>
                  </a:moveTo>
                  <a:lnTo>
                    <a:pt x="1257300" y="14336776"/>
                  </a:lnTo>
                  <a:lnTo>
                    <a:pt x="1257300" y="14324076"/>
                  </a:lnTo>
                  <a:lnTo>
                    <a:pt x="1270000" y="14324076"/>
                  </a:lnTo>
                  <a:close/>
                  <a:moveTo>
                    <a:pt x="1244600" y="14324076"/>
                  </a:moveTo>
                  <a:lnTo>
                    <a:pt x="1231900" y="14324076"/>
                  </a:lnTo>
                  <a:lnTo>
                    <a:pt x="1231900" y="14311376"/>
                  </a:lnTo>
                  <a:lnTo>
                    <a:pt x="1244600" y="14311376"/>
                  </a:lnTo>
                  <a:close/>
                  <a:moveTo>
                    <a:pt x="1219200" y="14311376"/>
                  </a:moveTo>
                  <a:lnTo>
                    <a:pt x="1206500" y="14311376"/>
                  </a:lnTo>
                  <a:lnTo>
                    <a:pt x="1206500" y="14298676"/>
                  </a:lnTo>
                  <a:lnTo>
                    <a:pt x="1219200" y="14298676"/>
                  </a:lnTo>
                  <a:close/>
                  <a:moveTo>
                    <a:pt x="1193800" y="14298676"/>
                  </a:moveTo>
                  <a:lnTo>
                    <a:pt x="1181100" y="14298676"/>
                  </a:lnTo>
                  <a:lnTo>
                    <a:pt x="1181100" y="14285976"/>
                  </a:lnTo>
                  <a:lnTo>
                    <a:pt x="1193800" y="14285976"/>
                  </a:lnTo>
                  <a:close/>
                  <a:moveTo>
                    <a:pt x="1168400" y="14285976"/>
                  </a:moveTo>
                  <a:lnTo>
                    <a:pt x="1155700" y="14285976"/>
                  </a:lnTo>
                  <a:lnTo>
                    <a:pt x="1155700" y="14273276"/>
                  </a:lnTo>
                  <a:lnTo>
                    <a:pt x="1168400" y="14273276"/>
                  </a:lnTo>
                  <a:close/>
                  <a:moveTo>
                    <a:pt x="1143000" y="14273276"/>
                  </a:moveTo>
                  <a:lnTo>
                    <a:pt x="1130300" y="14273276"/>
                  </a:lnTo>
                  <a:lnTo>
                    <a:pt x="1130300" y="14260576"/>
                  </a:lnTo>
                  <a:lnTo>
                    <a:pt x="1143000" y="14260576"/>
                  </a:lnTo>
                  <a:close/>
                  <a:moveTo>
                    <a:pt x="1117600" y="14260576"/>
                  </a:moveTo>
                  <a:lnTo>
                    <a:pt x="1104900" y="14260576"/>
                  </a:lnTo>
                  <a:lnTo>
                    <a:pt x="1104900" y="14247876"/>
                  </a:lnTo>
                  <a:lnTo>
                    <a:pt x="1117600" y="14247876"/>
                  </a:lnTo>
                  <a:close/>
                  <a:moveTo>
                    <a:pt x="1092200" y="14247876"/>
                  </a:moveTo>
                  <a:lnTo>
                    <a:pt x="1079500" y="14247876"/>
                  </a:lnTo>
                  <a:lnTo>
                    <a:pt x="1079500" y="14235176"/>
                  </a:lnTo>
                  <a:lnTo>
                    <a:pt x="1092200" y="14235176"/>
                  </a:lnTo>
                  <a:close/>
                  <a:moveTo>
                    <a:pt x="1066800" y="14235176"/>
                  </a:moveTo>
                  <a:lnTo>
                    <a:pt x="1054100" y="14235176"/>
                  </a:lnTo>
                  <a:lnTo>
                    <a:pt x="1054100" y="14222476"/>
                  </a:lnTo>
                  <a:lnTo>
                    <a:pt x="1066800" y="14222476"/>
                  </a:lnTo>
                  <a:close/>
                  <a:moveTo>
                    <a:pt x="1041400" y="14222476"/>
                  </a:moveTo>
                  <a:lnTo>
                    <a:pt x="1028700" y="14222476"/>
                  </a:lnTo>
                  <a:lnTo>
                    <a:pt x="1028700" y="14209776"/>
                  </a:lnTo>
                  <a:lnTo>
                    <a:pt x="1041400" y="14209776"/>
                  </a:lnTo>
                  <a:close/>
                  <a:moveTo>
                    <a:pt x="1016000" y="14209776"/>
                  </a:moveTo>
                  <a:lnTo>
                    <a:pt x="1003300" y="14209776"/>
                  </a:lnTo>
                  <a:lnTo>
                    <a:pt x="1003300" y="14197076"/>
                  </a:lnTo>
                  <a:lnTo>
                    <a:pt x="1016000" y="14197076"/>
                  </a:lnTo>
                  <a:close/>
                  <a:moveTo>
                    <a:pt x="990600" y="14197076"/>
                  </a:moveTo>
                  <a:lnTo>
                    <a:pt x="977900" y="14197076"/>
                  </a:lnTo>
                  <a:lnTo>
                    <a:pt x="977900" y="14184376"/>
                  </a:lnTo>
                  <a:lnTo>
                    <a:pt x="990600" y="14184376"/>
                  </a:lnTo>
                  <a:close/>
                  <a:moveTo>
                    <a:pt x="965200" y="14184376"/>
                  </a:moveTo>
                  <a:lnTo>
                    <a:pt x="952500" y="14184376"/>
                  </a:lnTo>
                  <a:lnTo>
                    <a:pt x="952500" y="14171676"/>
                  </a:lnTo>
                  <a:lnTo>
                    <a:pt x="965200" y="14171676"/>
                  </a:lnTo>
                  <a:close/>
                  <a:moveTo>
                    <a:pt x="939800" y="14171676"/>
                  </a:moveTo>
                  <a:lnTo>
                    <a:pt x="927100" y="14171676"/>
                  </a:lnTo>
                  <a:lnTo>
                    <a:pt x="927100" y="14158976"/>
                  </a:lnTo>
                  <a:lnTo>
                    <a:pt x="939800" y="14158976"/>
                  </a:lnTo>
                  <a:close/>
                  <a:moveTo>
                    <a:pt x="914400" y="14158976"/>
                  </a:moveTo>
                  <a:lnTo>
                    <a:pt x="901700" y="14158976"/>
                  </a:lnTo>
                  <a:lnTo>
                    <a:pt x="901700" y="14146276"/>
                  </a:lnTo>
                  <a:lnTo>
                    <a:pt x="914400" y="14146276"/>
                  </a:lnTo>
                  <a:close/>
                  <a:moveTo>
                    <a:pt x="889000" y="14146276"/>
                  </a:moveTo>
                  <a:lnTo>
                    <a:pt x="876300" y="14146276"/>
                  </a:lnTo>
                  <a:lnTo>
                    <a:pt x="876300" y="14133576"/>
                  </a:lnTo>
                  <a:lnTo>
                    <a:pt x="889000" y="14133576"/>
                  </a:lnTo>
                  <a:close/>
                  <a:moveTo>
                    <a:pt x="863600" y="14133576"/>
                  </a:moveTo>
                  <a:lnTo>
                    <a:pt x="850900" y="14133576"/>
                  </a:lnTo>
                  <a:lnTo>
                    <a:pt x="850900" y="14120876"/>
                  </a:lnTo>
                  <a:lnTo>
                    <a:pt x="863600" y="14120876"/>
                  </a:lnTo>
                  <a:close/>
                  <a:moveTo>
                    <a:pt x="838200" y="14120876"/>
                  </a:moveTo>
                  <a:lnTo>
                    <a:pt x="825500" y="14120876"/>
                  </a:lnTo>
                  <a:lnTo>
                    <a:pt x="825500" y="14108176"/>
                  </a:lnTo>
                  <a:lnTo>
                    <a:pt x="838200" y="14108176"/>
                  </a:lnTo>
                  <a:close/>
                  <a:moveTo>
                    <a:pt x="812800" y="14108176"/>
                  </a:moveTo>
                  <a:lnTo>
                    <a:pt x="800100" y="14108176"/>
                  </a:lnTo>
                  <a:lnTo>
                    <a:pt x="800100" y="14095476"/>
                  </a:lnTo>
                  <a:lnTo>
                    <a:pt x="812800" y="14095476"/>
                  </a:lnTo>
                  <a:close/>
                  <a:moveTo>
                    <a:pt x="787400" y="14095476"/>
                  </a:moveTo>
                  <a:lnTo>
                    <a:pt x="774700" y="14095476"/>
                  </a:lnTo>
                  <a:lnTo>
                    <a:pt x="774700" y="14082776"/>
                  </a:lnTo>
                  <a:lnTo>
                    <a:pt x="787400" y="14082776"/>
                  </a:lnTo>
                  <a:close/>
                  <a:moveTo>
                    <a:pt x="762000" y="14082776"/>
                  </a:moveTo>
                  <a:lnTo>
                    <a:pt x="749300" y="14082776"/>
                  </a:lnTo>
                  <a:lnTo>
                    <a:pt x="749300" y="14070076"/>
                  </a:lnTo>
                  <a:lnTo>
                    <a:pt x="762000" y="14070076"/>
                  </a:lnTo>
                  <a:close/>
                  <a:moveTo>
                    <a:pt x="736600" y="14070076"/>
                  </a:moveTo>
                  <a:lnTo>
                    <a:pt x="723900" y="14070076"/>
                  </a:lnTo>
                  <a:lnTo>
                    <a:pt x="723900" y="14057376"/>
                  </a:lnTo>
                  <a:lnTo>
                    <a:pt x="736600" y="14057376"/>
                  </a:lnTo>
                  <a:close/>
                  <a:moveTo>
                    <a:pt x="711200" y="14057376"/>
                  </a:moveTo>
                  <a:lnTo>
                    <a:pt x="698500" y="14057376"/>
                  </a:lnTo>
                  <a:lnTo>
                    <a:pt x="698500" y="14044676"/>
                  </a:lnTo>
                  <a:lnTo>
                    <a:pt x="711200" y="14044676"/>
                  </a:lnTo>
                  <a:close/>
                  <a:moveTo>
                    <a:pt x="685800" y="14044676"/>
                  </a:moveTo>
                  <a:lnTo>
                    <a:pt x="673100" y="14044676"/>
                  </a:lnTo>
                  <a:lnTo>
                    <a:pt x="673100" y="14031976"/>
                  </a:lnTo>
                  <a:lnTo>
                    <a:pt x="685800" y="14031976"/>
                  </a:lnTo>
                  <a:close/>
                  <a:moveTo>
                    <a:pt x="660400" y="14031976"/>
                  </a:moveTo>
                  <a:lnTo>
                    <a:pt x="647700" y="14031976"/>
                  </a:lnTo>
                  <a:lnTo>
                    <a:pt x="647700" y="14019276"/>
                  </a:lnTo>
                  <a:lnTo>
                    <a:pt x="660400" y="14019276"/>
                  </a:lnTo>
                  <a:close/>
                  <a:moveTo>
                    <a:pt x="635000" y="14019276"/>
                  </a:moveTo>
                  <a:lnTo>
                    <a:pt x="622300" y="14019276"/>
                  </a:lnTo>
                  <a:lnTo>
                    <a:pt x="622300" y="14006576"/>
                  </a:lnTo>
                  <a:lnTo>
                    <a:pt x="635000" y="14006576"/>
                  </a:lnTo>
                  <a:close/>
                  <a:moveTo>
                    <a:pt x="609600" y="14006576"/>
                  </a:moveTo>
                  <a:lnTo>
                    <a:pt x="596900" y="14006576"/>
                  </a:lnTo>
                  <a:lnTo>
                    <a:pt x="596900" y="13993876"/>
                  </a:lnTo>
                  <a:lnTo>
                    <a:pt x="609600" y="13993876"/>
                  </a:lnTo>
                  <a:close/>
                  <a:moveTo>
                    <a:pt x="584200" y="13993876"/>
                  </a:moveTo>
                  <a:lnTo>
                    <a:pt x="571500" y="13993876"/>
                  </a:lnTo>
                  <a:lnTo>
                    <a:pt x="571500" y="13981176"/>
                  </a:lnTo>
                  <a:lnTo>
                    <a:pt x="584200" y="13981176"/>
                  </a:lnTo>
                  <a:close/>
                  <a:moveTo>
                    <a:pt x="558800" y="13981176"/>
                  </a:moveTo>
                  <a:lnTo>
                    <a:pt x="546100" y="13981176"/>
                  </a:lnTo>
                  <a:lnTo>
                    <a:pt x="546100" y="13968476"/>
                  </a:lnTo>
                  <a:lnTo>
                    <a:pt x="558800" y="13968476"/>
                  </a:lnTo>
                  <a:close/>
                  <a:moveTo>
                    <a:pt x="533400" y="13968476"/>
                  </a:moveTo>
                  <a:lnTo>
                    <a:pt x="520700" y="13968476"/>
                  </a:lnTo>
                  <a:lnTo>
                    <a:pt x="520700" y="13955776"/>
                  </a:lnTo>
                  <a:lnTo>
                    <a:pt x="533400" y="13955776"/>
                  </a:lnTo>
                  <a:close/>
                  <a:moveTo>
                    <a:pt x="508000" y="13955776"/>
                  </a:moveTo>
                  <a:lnTo>
                    <a:pt x="495300" y="13955776"/>
                  </a:lnTo>
                  <a:lnTo>
                    <a:pt x="495300" y="13943076"/>
                  </a:lnTo>
                  <a:lnTo>
                    <a:pt x="508000" y="13943076"/>
                  </a:lnTo>
                  <a:close/>
                  <a:moveTo>
                    <a:pt x="482600" y="13943076"/>
                  </a:moveTo>
                  <a:lnTo>
                    <a:pt x="469900" y="13943076"/>
                  </a:lnTo>
                  <a:lnTo>
                    <a:pt x="469900" y="13930376"/>
                  </a:lnTo>
                  <a:lnTo>
                    <a:pt x="482600" y="13930376"/>
                  </a:lnTo>
                  <a:close/>
                  <a:moveTo>
                    <a:pt x="457200" y="13930376"/>
                  </a:moveTo>
                  <a:lnTo>
                    <a:pt x="444500" y="13930376"/>
                  </a:lnTo>
                  <a:lnTo>
                    <a:pt x="444500" y="13917676"/>
                  </a:lnTo>
                  <a:lnTo>
                    <a:pt x="457200" y="13917676"/>
                  </a:lnTo>
                  <a:close/>
                  <a:moveTo>
                    <a:pt x="431800" y="13917676"/>
                  </a:moveTo>
                  <a:lnTo>
                    <a:pt x="419100" y="13917676"/>
                  </a:lnTo>
                  <a:lnTo>
                    <a:pt x="419100" y="13904976"/>
                  </a:lnTo>
                  <a:lnTo>
                    <a:pt x="431800" y="13904976"/>
                  </a:lnTo>
                  <a:close/>
                  <a:moveTo>
                    <a:pt x="406400" y="13904976"/>
                  </a:moveTo>
                  <a:lnTo>
                    <a:pt x="393700" y="13904976"/>
                  </a:lnTo>
                  <a:lnTo>
                    <a:pt x="393700" y="13892276"/>
                  </a:lnTo>
                  <a:lnTo>
                    <a:pt x="406400" y="13892276"/>
                  </a:lnTo>
                  <a:close/>
                  <a:moveTo>
                    <a:pt x="381000" y="13892276"/>
                  </a:moveTo>
                  <a:lnTo>
                    <a:pt x="368300" y="13892276"/>
                  </a:lnTo>
                  <a:lnTo>
                    <a:pt x="368300" y="13879576"/>
                  </a:lnTo>
                  <a:lnTo>
                    <a:pt x="381000" y="13879576"/>
                  </a:lnTo>
                  <a:close/>
                  <a:moveTo>
                    <a:pt x="355600" y="13879576"/>
                  </a:moveTo>
                  <a:lnTo>
                    <a:pt x="342900" y="13879576"/>
                  </a:lnTo>
                  <a:lnTo>
                    <a:pt x="342900" y="13866876"/>
                  </a:lnTo>
                  <a:lnTo>
                    <a:pt x="355600" y="13866876"/>
                  </a:lnTo>
                  <a:close/>
                  <a:moveTo>
                    <a:pt x="330200" y="13866876"/>
                  </a:moveTo>
                  <a:lnTo>
                    <a:pt x="317500" y="13866876"/>
                  </a:lnTo>
                  <a:lnTo>
                    <a:pt x="317500" y="13854176"/>
                  </a:lnTo>
                  <a:lnTo>
                    <a:pt x="330200" y="13854176"/>
                  </a:lnTo>
                  <a:close/>
                  <a:moveTo>
                    <a:pt x="304800" y="13854176"/>
                  </a:moveTo>
                  <a:lnTo>
                    <a:pt x="292100" y="13854176"/>
                  </a:lnTo>
                  <a:lnTo>
                    <a:pt x="292100" y="13841476"/>
                  </a:lnTo>
                  <a:lnTo>
                    <a:pt x="304800" y="13841476"/>
                  </a:lnTo>
                  <a:close/>
                  <a:moveTo>
                    <a:pt x="279400" y="13841476"/>
                  </a:moveTo>
                  <a:lnTo>
                    <a:pt x="266700" y="13841476"/>
                  </a:lnTo>
                  <a:lnTo>
                    <a:pt x="266700" y="13828776"/>
                  </a:lnTo>
                  <a:lnTo>
                    <a:pt x="279400" y="13828776"/>
                  </a:lnTo>
                  <a:close/>
                  <a:moveTo>
                    <a:pt x="254000" y="13828776"/>
                  </a:moveTo>
                  <a:lnTo>
                    <a:pt x="241300" y="13828776"/>
                  </a:lnTo>
                  <a:lnTo>
                    <a:pt x="241300" y="13816076"/>
                  </a:lnTo>
                  <a:lnTo>
                    <a:pt x="254000" y="13816076"/>
                  </a:lnTo>
                  <a:close/>
                  <a:moveTo>
                    <a:pt x="228600" y="13816076"/>
                  </a:moveTo>
                  <a:lnTo>
                    <a:pt x="215900" y="13816076"/>
                  </a:lnTo>
                  <a:lnTo>
                    <a:pt x="215900" y="13803376"/>
                  </a:lnTo>
                  <a:lnTo>
                    <a:pt x="228600" y="13803376"/>
                  </a:lnTo>
                  <a:close/>
                  <a:moveTo>
                    <a:pt x="203200" y="13803376"/>
                  </a:moveTo>
                  <a:lnTo>
                    <a:pt x="190500" y="13803376"/>
                  </a:lnTo>
                  <a:lnTo>
                    <a:pt x="190500" y="13790676"/>
                  </a:lnTo>
                  <a:lnTo>
                    <a:pt x="203200" y="13790676"/>
                  </a:lnTo>
                  <a:close/>
                  <a:moveTo>
                    <a:pt x="177800" y="13790676"/>
                  </a:moveTo>
                  <a:lnTo>
                    <a:pt x="165100" y="13790676"/>
                  </a:lnTo>
                  <a:lnTo>
                    <a:pt x="165100" y="13777976"/>
                  </a:lnTo>
                  <a:lnTo>
                    <a:pt x="177800" y="13777976"/>
                  </a:lnTo>
                  <a:close/>
                  <a:moveTo>
                    <a:pt x="152400" y="13777976"/>
                  </a:moveTo>
                  <a:lnTo>
                    <a:pt x="139700" y="13777976"/>
                  </a:lnTo>
                  <a:lnTo>
                    <a:pt x="139700" y="13765276"/>
                  </a:lnTo>
                  <a:lnTo>
                    <a:pt x="152400" y="13765276"/>
                  </a:lnTo>
                  <a:close/>
                  <a:moveTo>
                    <a:pt x="127000" y="13765276"/>
                  </a:moveTo>
                  <a:lnTo>
                    <a:pt x="114300" y="13765276"/>
                  </a:lnTo>
                  <a:lnTo>
                    <a:pt x="114300" y="13752576"/>
                  </a:lnTo>
                  <a:lnTo>
                    <a:pt x="127000" y="13752576"/>
                  </a:lnTo>
                  <a:close/>
                  <a:moveTo>
                    <a:pt x="101600" y="13752576"/>
                  </a:moveTo>
                  <a:lnTo>
                    <a:pt x="88900" y="13752576"/>
                  </a:lnTo>
                  <a:lnTo>
                    <a:pt x="88900" y="13739876"/>
                  </a:lnTo>
                  <a:lnTo>
                    <a:pt x="101600" y="13739876"/>
                  </a:lnTo>
                  <a:close/>
                  <a:moveTo>
                    <a:pt x="76200" y="13739876"/>
                  </a:moveTo>
                  <a:lnTo>
                    <a:pt x="63500" y="13739876"/>
                  </a:lnTo>
                  <a:lnTo>
                    <a:pt x="63500" y="13727176"/>
                  </a:lnTo>
                  <a:lnTo>
                    <a:pt x="76200" y="13727176"/>
                  </a:lnTo>
                  <a:close/>
                  <a:moveTo>
                    <a:pt x="50800" y="13727176"/>
                  </a:moveTo>
                  <a:lnTo>
                    <a:pt x="38100" y="13727176"/>
                  </a:lnTo>
                  <a:lnTo>
                    <a:pt x="38100" y="13714476"/>
                  </a:lnTo>
                  <a:lnTo>
                    <a:pt x="50800" y="13714476"/>
                  </a:lnTo>
                  <a:close/>
                  <a:moveTo>
                    <a:pt x="25400" y="13714476"/>
                  </a:moveTo>
                  <a:lnTo>
                    <a:pt x="12700" y="13714476"/>
                  </a:lnTo>
                  <a:lnTo>
                    <a:pt x="12700" y="13701776"/>
                  </a:lnTo>
                  <a:lnTo>
                    <a:pt x="25400" y="13701776"/>
                  </a:lnTo>
                  <a:close/>
                  <a:moveTo>
                    <a:pt x="0" y="13701776"/>
                  </a:moveTo>
                  <a:lnTo>
                    <a:pt x="7749794" y="13701776"/>
                  </a:lnTo>
                  <a:cubicBezTo>
                    <a:pt x="7746238" y="13701776"/>
                    <a:pt x="7743444" y="13698982"/>
                    <a:pt x="7743444" y="13695426"/>
                  </a:cubicBezTo>
                  <a:lnTo>
                    <a:pt x="7743444" y="13692760"/>
                  </a:lnTo>
                  <a:lnTo>
                    <a:pt x="7756144" y="13692760"/>
                  </a:lnTo>
                  <a:lnTo>
                    <a:pt x="7756144" y="13695426"/>
                  </a:lnTo>
                  <a:lnTo>
                    <a:pt x="7749794" y="13695426"/>
                  </a:lnTo>
                  <a:lnTo>
                    <a:pt x="7749794" y="13689076"/>
                  </a:lnTo>
                  <a:lnTo>
                    <a:pt x="7759827" y="13689076"/>
                  </a:lnTo>
                  <a:close/>
                  <a:moveTo>
                    <a:pt x="7743444" y="15496160"/>
                  </a:moveTo>
                  <a:lnTo>
                    <a:pt x="7743444" y="15483460"/>
                  </a:lnTo>
                  <a:lnTo>
                    <a:pt x="7756144" y="15483460"/>
                  </a:lnTo>
                  <a:lnTo>
                    <a:pt x="7756144" y="15496160"/>
                  </a:lnTo>
                  <a:close/>
                  <a:moveTo>
                    <a:pt x="7756144" y="15470760"/>
                  </a:moveTo>
                  <a:lnTo>
                    <a:pt x="7756144" y="15458060"/>
                  </a:lnTo>
                  <a:lnTo>
                    <a:pt x="7756144" y="15470760"/>
                  </a:lnTo>
                  <a:close/>
                  <a:moveTo>
                    <a:pt x="7756144" y="15445360"/>
                  </a:moveTo>
                  <a:lnTo>
                    <a:pt x="7756144" y="15432660"/>
                  </a:lnTo>
                  <a:lnTo>
                    <a:pt x="7756144" y="15445360"/>
                  </a:lnTo>
                  <a:close/>
                  <a:moveTo>
                    <a:pt x="7756144" y="15419960"/>
                  </a:moveTo>
                  <a:lnTo>
                    <a:pt x="7756144" y="15407260"/>
                  </a:lnTo>
                  <a:lnTo>
                    <a:pt x="7756144" y="15419960"/>
                  </a:lnTo>
                  <a:close/>
                  <a:moveTo>
                    <a:pt x="7756144" y="15394560"/>
                  </a:moveTo>
                  <a:lnTo>
                    <a:pt x="7756144" y="15381860"/>
                  </a:lnTo>
                  <a:lnTo>
                    <a:pt x="7756144" y="15394560"/>
                  </a:lnTo>
                  <a:close/>
                  <a:moveTo>
                    <a:pt x="7756144" y="15369160"/>
                  </a:moveTo>
                  <a:lnTo>
                    <a:pt x="7756144" y="15356460"/>
                  </a:lnTo>
                  <a:lnTo>
                    <a:pt x="7756144" y="15369160"/>
                  </a:lnTo>
                  <a:close/>
                  <a:moveTo>
                    <a:pt x="7756144" y="15343760"/>
                  </a:moveTo>
                  <a:lnTo>
                    <a:pt x="7756144" y="15331060"/>
                  </a:lnTo>
                  <a:lnTo>
                    <a:pt x="7756144" y="15343760"/>
                  </a:lnTo>
                  <a:close/>
                  <a:moveTo>
                    <a:pt x="7756144" y="15318360"/>
                  </a:moveTo>
                  <a:lnTo>
                    <a:pt x="7756144" y="15305660"/>
                  </a:lnTo>
                  <a:lnTo>
                    <a:pt x="7756144" y="15318360"/>
                  </a:lnTo>
                  <a:close/>
                  <a:moveTo>
                    <a:pt x="7756144" y="15292960"/>
                  </a:moveTo>
                  <a:lnTo>
                    <a:pt x="7756144" y="15280260"/>
                  </a:lnTo>
                  <a:lnTo>
                    <a:pt x="7756144" y="15292960"/>
                  </a:lnTo>
                  <a:close/>
                  <a:moveTo>
                    <a:pt x="7756144" y="15267560"/>
                  </a:moveTo>
                  <a:lnTo>
                    <a:pt x="7756144" y="15254860"/>
                  </a:lnTo>
                  <a:lnTo>
                    <a:pt x="7756144" y="15267560"/>
                  </a:lnTo>
                  <a:close/>
                  <a:moveTo>
                    <a:pt x="7756144" y="15242160"/>
                  </a:moveTo>
                  <a:lnTo>
                    <a:pt x="7756144" y="15229460"/>
                  </a:lnTo>
                  <a:lnTo>
                    <a:pt x="7756144" y="15242160"/>
                  </a:lnTo>
                  <a:close/>
                  <a:moveTo>
                    <a:pt x="7756144" y="15216760"/>
                  </a:moveTo>
                  <a:lnTo>
                    <a:pt x="7756144" y="15204060"/>
                  </a:lnTo>
                  <a:lnTo>
                    <a:pt x="7756144" y="15216760"/>
                  </a:lnTo>
                  <a:close/>
                  <a:moveTo>
                    <a:pt x="7756144" y="15191360"/>
                  </a:moveTo>
                  <a:lnTo>
                    <a:pt x="7756144" y="15178660"/>
                  </a:lnTo>
                  <a:lnTo>
                    <a:pt x="7756144" y="15191360"/>
                  </a:lnTo>
                  <a:close/>
                  <a:moveTo>
                    <a:pt x="7756144" y="15165960"/>
                  </a:moveTo>
                  <a:lnTo>
                    <a:pt x="7756144" y="15153260"/>
                  </a:lnTo>
                  <a:lnTo>
                    <a:pt x="7756144" y="15165960"/>
                  </a:lnTo>
                  <a:close/>
                  <a:moveTo>
                    <a:pt x="7756144" y="15140560"/>
                  </a:moveTo>
                  <a:lnTo>
                    <a:pt x="7756144" y="15127860"/>
                  </a:lnTo>
                  <a:lnTo>
                    <a:pt x="7756144" y="15140560"/>
                  </a:lnTo>
                  <a:close/>
                  <a:moveTo>
                    <a:pt x="7756144" y="15115160"/>
                  </a:moveTo>
                  <a:lnTo>
                    <a:pt x="7756144" y="15102460"/>
                  </a:lnTo>
                  <a:lnTo>
                    <a:pt x="7756144" y="15115160"/>
                  </a:lnTo>
                  <a:close/>
                  <a:moveTo>
                    <a:pt x="7756144" y="15089760"/>
                  </a:moveTo>
                  <a:lnTo>
                    <a:pt x="7756144" y="15077060"/>
                  </a:lnTo>
                  <a:lnTo>
                    <a:pt x="7756144" y="15089760"/>
                  </a:lnTo>
                  <a:close/>
                  <a:moveTo>
                    <a:pt x="7756144" y="15064360"/>
                  </a:moveTo>
                  <a:lnTo>
                    <a:pt x="7756144" y="15051660"/>
                  </a:lnTo>
                  <a:lnTo>
                    <a:pt x="7756144" y="15064360"/>
                  </a:lnTo>
                  <a:close/>
                  <a:moveTo>
                    <a:pt x="7756144" y="15038960"/>
                  </a:moveTo>
                  <a:lnTo>
                    <a:pt x="7756144" y="15026260"/>
                  </a:lnTo>
                  <a:lnTo>
                    <a:pt x="7756144" y="15038960"/>
                  </a:lnTo>
                  <a:close/>
                  <a:moveTo>
                    <a:pt x="7756144" y="15013560"/>
                  </a:moveTo>
                  <a:lnTo>
                    <a:pt x="7756144" y="15000860"/>
                  </a:lnTo>
                  <a:lnTo>
                    <a:pt x="7756144" y="15013560"/>
                  </a:lnTo>
                  <a:close/>
                  <a:moveTo>
                    <a:pt x="7756144" y="14988160"/>
                  </a:moveTo>
                  <a:lnTo>
                    <a:pt x="7756144" y="14975460"/>
                  </a:lnTo>
                  <a:lnTo>
                    <a:pt x="7756144" y="14988160"/>
                  </a:lnTo>
                  <a:close/>
                  <a:moveTo>
                    <a:pt x="7756144" y="14962760"/>
                  </a:moveTo>
                  <a:lnTo>
                    <a:pt x="7756144" y="14950060"/>
                  </a:lnTo>
                  <a:lnTo>
                    <a:pt x="7756144" y="14962760"/>
                  </a:lnTo>
                  <a:close/>
                  <a:moveTo>
                    <a:pt x="7756144" y="14937360"/>
                  </a:moveTo>
                  <a:lnTo>
                    <a:pt x="7756144" y="14924660"/>
                  </a:lnTo>
                  <a:lnTo>
                    <a:pt x="7756144" y="14937360"/>
                  </a:lnTo>
                  <a:close/>
                  <a:moveTo>
                    <a:pt x="7756144" y="14911960"/>
                  </a:moveTo>
                  <a:lnTo>
                    <a:pt x="7756144" y="14899260"/>
                  </a:lnTo>
                  <a:lnTo>
                    <a:pt x="7756144" y="14911960"/>
                  </a:lnTo>
                  <a:close/>
                  <a:moveTo>
                    <a:pt x="7756144" y="14886560"/>
                  </a:moveTo>
                  <a:lnTo>
                    <a:pt x="7756144" y="14873860"/>
                  </a:lnTo>
                  <a:lnTo>
                    <a:pt x="7756144" y="14886560"/>
                  </a:lnTo>
                  <a:close/>
                  <a:moveTo>
                    <a:pt x="7756144" y="14861160"/>
                  </a:moveTo>
                  <a:lnTo>
                    <a:pt x="7756144" y="14848460"/>
                  </a:lnTo>
                  <a:lnTo>
                    <a:pt x="7756144" y="14861160"/>
                  </a:lnTo>
                  <a:close/>
                  <a:moveTo>
                    <a:pt x="7756144" y="14835760"/>
                  </a:moveTo>
                  <a:lnTo>
                    <a:pt x="7756144" y="14823060"/>
                  </a:lnTo>
                  <a:lnTo>
                    <a:pt x="7756144" y="14835760"/>
                  </a:lnTo>
                  <a:close/>
                  <a:moveTo>
                    <a:pt x="7756144" y="14810360"/>
                  </a:moveTo>
                  <a:lnTo>
                    <a:pt x="7756144" y="14797660"/>
                  </a:lnTo>
                  <a:lnTo>
                    <a:pt x="7756144" y="14810360"/>
                  </a:lnTo>
                  <a:close/>
                  <a:moveTo>
                    <a:pt x="7756144" y="14784960"/>
                  </a:moveTo>
                  <a:lnTo>
                    <a:pt x="7756144" y="14772260"/>
                  </a:lnTo>
                  <a:lnTo>
                    <a:pt x="7756144" y="14784960"/>
                  </a:lnTo>
                  <a:close/>
                  <a:moveTo>
                    <a:pt x="7756144" y="14759560"/>
                  </a:moveTo>
                  <a:lnTo>
                    <a:pt x="7756144" y="14746860"/>
                  </a:lnTo>
                  <a:lnTo>
                    <a:pt x="7756144" y="14759560"/>
                  </a:lnTo>
                  <a:close/>
                  <a:moveTo>
                    <a:pt x="7756144" y="14734160"/>
                  </a:moveTo>
                  <a:lnTo>
                    <a:pt x="7756144" y="14721460"/>
                  </a:lnTo>
                  <a:lnTo>
                    <a:pt x="7756144" y="14734160"/>
                  </a:lnTo>
                  <a:close/>
                  <a:moveTo>
                    <a:pt x="7756144" y="14708760"/>
                  </a:moveTo>
                  <a:lnTo>
                    <a:pt x="7756144" y="14696060"/>
                  </a:lnTo>
                  <a:lnTo>
                    <a:pt x="7756144" y="14708760"/>
                  </a:lnTo>
                  <a:close/>
                  <a:moveTo>
                    <a:pt x="7756144" y="14683360"/>
                  </a:moveTo>
                  <a:lnTo>
                    <a:pt x="7756144" y="14670660"/>
                  </a:lnTo>
                  <a:lnTo>
                    <a:pt x="7756144" y="14683360"/>
                  </a:lnTo>
                  <a:close/>
                  <a:moveTo>
                    <a:pt x="7756144" y="14657960"/>
                  </a:moveTo>
                  <a:lnTo>
                    <a:pt x="7756144" y="14645260"/>
                  </a:lnTo>
                  <a:lnTo>
                    <a:pt x="7756144" y="14657960"/>
                  </a:lnTo>
                  <a:close/>
                  <a:moveTo>
                    <a:pt x="7756144" y="14632560"/>
                  </a:moveTo>
                  <a:lnTo>
                    <a:pt x="7756144" y="14619860"/>
                  </a:lnTo>
                  <a:lnTo>
                    <a:pt x="7756144" y="14632560"/>
                  </a:lnTo>
                  <a:close/>
                  <a:moveTo>
                    <a:pt x="7756144" y="14607160"/>
                  </a:moveTo>
                  <a:lnTo>
                    <a:pt x="7756144" y="14594460"/>
                  </a:lnTo>
                  <a:lnTo>
                    <a:pt x="7756144" y="14607160"/>
                  </a:lnTo>
                  <a:close/>
                  <a:moveTo>
                    <a:pt x="7756144" y="14581760"/>
                  </a:moveTo>
                  <a:lnTo>
                    <a:pt x="7756144" y="14569060"/>
                  </a:lnTo>
                  <a:lnTo>
                    <a:pt x="7756144" y="14581760"/>
                  </a:lnTo>
                  <a:close/>
                  <a:moveTo>
                    <a:pt x="7756144" y="14556360"/>
                  </a:moveTo>
                  <a:lnTo>
                    <a:pt x="7756144" y="14543660"/>
                  </a:lnTo>
                  <a:lnTo>
                    <a:pt x="7756144" y="14556360"/>
                  </a:lnTo>
                  <a:close/>
                  <a:moveTo>
                    <a:pt x="7756144" y="14530960"/>
                  </a:moveTo>
                  <a:lnTo>
                    <a:pt x="7756144" y="14518260"/>
                  </a:lnTo>
                  <a:lnTo>
                    <a:pt x="7756144" y="14530960"/>
                  </a:lnTo>
                  <a:close/>
                  <a:moveTo>
                    <a:pt x="7756144" y="14505560"/>
                  </a:moveTo>
                  <a:lnTo>
                    <a:pt x="7756144" y="14492860"/>
                  </a:lnTo>
                  <a:lnTo>
                    <a:pt x="7756144" y="14505560"/>
                  </a:lnTo>
                  <a:close/>
                  <a:moveTo>
                    <a:pt x="7756144" y="14480160"/>
                  </a:moveTo>
                  <a:lnTo>
                    <a:pt x="7756144" y="14467460"/>
                  </a:lnTo>
                  <a:lnTo>
                    <a:pt x="7756144" y="14480160"/>
                  </a:lnTo>
                  <a:close/>
                  <a:moveTo>
                    <a:pt x="7756144" y="14454760"/>
                  </a:moveTo>
                  <a:lnTo>
                    <a:pt x="7756144" y="14442060"/>
                  </a:lnTo>
                  <a:lnTo>
                    <a:pt x="7756144" y="14454760"/>
                  </a:lnTo>
                  <a:close/>
                  <a:moveTo>
                    <a:pt x="7756144" y="14429360"/>
                  </a:moveTo>
                  <a:lnTo>
                    <a:pt x="7756144" y="14416660"/>
                  </a:lnTo>
                  <a:lnTo>
                    <a:pt x="7756144" y="14429360"/>
                  </a:lnTo>
                  <a:close/>
                  <a:moveTo>
                    <a:pt x="7756144" y="14403960"/>
                  </a:moveTo>
                  <a:lnTo>
                    <a:pt x="7756144" y="14391260"/>
                  </a:lnTo>
                  <a:lnTo>
                    <a:pt x="7756144" y="14403960"/>
                  </a:lnTo>
                  <a:close/>
                  <a:moveTo>
                    <a:pt x="7756144" y="14378560"/>
                  </a:moveTo>
                  <a:lnTo>
                    <a:pt x="7756144" y="14365860"/>
                  </a:lnTo>
                  <a:lnTo>
                    <a:pt x="7756144" y="14378560"/>
                  </a:lnTo>
                  <a:close/>
                  <a:moveTo>
                    <a:pt x="7756144" y="14353160"/>
                  </a:moveTo>
                  <a:lnTo>
                    <a:pt x="7756144" y="14340460"/>
                  </a:lnTo>
                  <a:lnTo>
                    <a:pt x="7756144" y="14353160"/>
                  </a:lnTo>
                  <a:close/>
                  <a:moveTo>
                    <a:pt x="7756144" y="14327760"/>
                  </a:moveTo>
                  <a:lnTo>
                    <a:pt x="7756144" y="14315060"/>
                  </a:lnTo>
                  <a:lnTo>
                    <a:pt x="7756144" y="14327760"/>
                  </a:lnTo>
                  <a:close/>
                  <a:moveTo>
                    <a:pt x="7756144" y="14302360"/>
                  </a:moveTo>
                  <a:lnTo>
                    <a:pt x="7756144" y="14289660"/>
                  </a:lnTo>
                  <a:lnTo>
                    <a:pt x="7756144" y="14302360"/>
                  </a:lnTo>
                  <a:close/>
                  <a:moveTo>
                    <a:pt x="7756144" y="14276960"/>
                  </a:moveTo>
                  <a:lnTo>
                    <a:pt x="7756144" y="14264260"/>
                  </a:lnTo>
                  <a:lnTo>
                    <a:pt x="7756144" y="14276960"/>
                  </a:lnTo>
                  <a:close/>
                  <a:moveTo>
                    <a:pt x="7756144" y="14251560"/>
                  </a:moveTo>
                  <a:lnTo>
                    <a:pt x="7756144" y="14238860"/>
                  </a:lnTo>
                  <a:lnTo>
                    <a:pt x="7756144" y="14251560"/>
                  </a:lnTo>
                  <a:close/>
                  <a:moveTo>
                    <a:pt x="7756144" y="14226160"/>
                  </a:moveTo>
                  <a:lnTo>
                    <a:pt x="7756144" y="14213460"/>
                  </a:lnTo>
                  <a:lnTo>
                    <a:pt x="7756144" y="14226160"/>
                  </a:lnTo>
                  <a:close/>
                  <a:moveTo>
                    <a:pt x="7756144" y="14200760"/>
                  </a:moveTo>
                  <a:lnTo>
                    <a:pt x="7756144" y="14188060"/>
                  </a:lnTo>
                  <a:lnTo>
                    <a:pt x="7756144" y="14200760"/>
                  </a:lnTo>
                  <a:close/>
                  <a:moveTo>
                    <a:pt x="7756144" y="14175360"/>
                  </a:moveTo>
                  <a:lnTo>
                    <a:pt x="7756144" y="14162660"/>
                  </a:lnTo>
                  <a:lnTo>
                    <a:pt x="7756144" y="14175360"/>
                  </a:lnTo>
                  <a:close/>
                  <a:moveTo>
                    <a:pt x="7756144" y="14149960"/>
                  </a:moveTo>
                  <a:lnTo>
                    <a:pt x="7756144" y="14137260"/>
                  </a:lnTo>
                  <a:lnTo>
                    <a:pt x="7756144" y="14149960"/>
                  </a:lnTo>
                  <a:close/>
                  <a:moveTo>
                    <a:pt x="7756144" y="14124560"/>
                  </a:moveTo>
                  <a:lnTo>
                    <a:pt x="7756144" y="14111860"/>
                  </a:lnTo>
                  <a:lnTo>
                    <a:pt x="7756144" y="14124560"/>
                  </a:lnTo>
                  <a:close/>
                  <a:moveTo>
                    <a:pt x="7756144" y="14099160"/>
                  </a:moveTo>
                  <a:lnTo>
                    <a:pt x="7756144" y="14086460"/>
                  </a:lnTo>
                  <a:lnTo>
                    <a:pt x="7756144" y="14099160"/>
                  </a:lnTo>
                  <a:close/>
                  <a:moveTo>
                    <a:pt x="7756144" y="14073760"/>
                  </a:moveTo>
                  <a:lnTo>
                    <a:pt x="7756144" y="14061060"/>
                  </a:lnTo>
                  <a:lnTo>
                    <a:pt x="7756144" y="14073760"/>
                  </a:lnTo>
                  <a:close/>
                  <a:moveTo>
                    <a:pt x="7756144" y="14048360"/>
                  </a:moveTo>
                  <a:lnTo>
                    <a:pt x="7756144" y="14035660"/>
                  </a:lnTo>
                  <a:lnTo>
                    <a:pt x="7756144" y="14048360"/>
                  </a:lnTo>
                  <a:close/>
                  <a:moveTo>
                    <a:pt x="7756144" y="14022960"/>
                  </a:moveTo>
                  <a:lnTo>
                    <a:pt x="7756144" y="14010260"/>
                  </a:lnTo>
                  <a:lnTo>
                    <a:pt x="7756144" y="14022960"/>
                  </a:lnTo>
                  <a:close/>
                  <a:moveTo>
                    <a:pt x="7756144" y="13997560"/>
                  </a:moveTo>
                  <a:lnTo>
                    <a:pt x="7756144" y="13984860"/>
                  </a:lnTo>
                  <a:lnTo>
                    <a:pt x="7756144" y="13997560"/>
                  </a:lnTo>
                  <a:close/>
                  <a:moveTo>
                    <a:pt x="7756144" y="13972160"/>
                  </a:moveTo>
                  <a:lnTo>
                    <a:pt x="7756144" y="13959460"/>
                  </a:lnTo>
                  <a:lnTo>
                    <a:pt x="7756144" y="13972160"/>
                  </a:lnTo>
                  <a:close/>
                  <a:moveTo>
                    <a:pt x="7756144" y="13946760"/>
                  </a:moveTo>
                  <a:lnTo>
                    <a:pt x="7756144" y="13934060"/>
                  </a:lnTo>
                  <a:lnTo>
                    <a:pt x="7756144" y="13946760"/>
                  </a:lnTo>
                  <a:close/>
                  <a:moveTo>
                    <a:pt x="7756144" y="13921360"/>
                  </a:moveTo>
                  <a:lnTo>
                    <a:pt x="7756144" y="13908660"/>
                  </a:lnTo>
                  <a:lnTo>
                    <a:pt x="7756144" y="13921360"/>
                  </a:lnTo>
                  <a:close/>
                  <a:moveTo>
                    <a:pt x="7756144" y="13895960"/>
                  </a:moveTo>
                  <a:lnTo>
                    <a:pt x="7756144" y="13883260"/>
                  </a:lnTo>
                  <a:lnTo>
                    <a:pt x="7756144" y="13895960"/>
                  </a:lnTo>
                  <a:close/>
                  <a:moveTo>
                    <a:pt x="7756144" y="13870560"/>
                  </a:moveTo>
                  <a:lnTo>
                    <a:pt x="7756144" y="13857860"/>
                  </a:lnTo>
                  <a:lnTo>
                    <a:pt x="7756144" y="13870560"/>
                  </a:lnTo>
                  <a:close/>
                  <a:moveTo>
                    <a:pt x="7756144" y="13845160"/>
                  </a:moveTo>
                  <a:lnTo>
                    <a:pt x="7756144" y="13832460"/>
                  </a:lnTo>
                  <a:lnTo>
                    <a:pt x="7756144" y="13845160"/>
                  </a:lnTo>
                  <a:close/>
                  <a:moveTo>
                    <a:pt x="7756144" y="13819760"/>
                  </a:moveTo>
                  <a:lnTo>
                    <a:pt x="7756144" y="13807060"/>
                  </a:lnTo>
                  <a:lnTo>
                    <a:pt x="7756144" y="13819760"/>
                  </a:lnTo>
                  <a:close/>
                  <a:moveTo>
                    <a:pt x="7756144" y="13794360"/>
                  </a:moveTo>
                  <a:lnTo>
                    <a:pt x="7756144" y="13781660"/>
                  </a:lnTo>
                  <a:lnTo>
                    <a:pt x="7756144" y="13794360"/>
                  </a:lnTo>
                  <a:close/>
                  <a:moveTo>
                    <a:pt x="7756144" y="13768960"/>
                  </a:moveTo>
                  <a:lnTo>
                    <a:pt x="7756144" y="13756260"/>
                  </a:lnTo>
                  <a:lnTo>
                    <a:pt x="7756144" y="13768960"/>
                  </a:lnTo>
                  <a:close/>
                  <a:moveTo>
                    <a:pt x="7756144" y="13743560"/>
                  </a:moveTo>
                  <a:lnTo>
                    <a:pt x="7756144" y="13730860"/>
                  </a:lnTo>
                  <a:lnTo>
                    <a:pt x="7756144" y="13743560"/>
                  </a:lnTo>
                  <a:close/>
                  <a:moveTo>
                    <a:pt x="7756144" y="13718160"/>
                  </a:moveTo>
                  <a:lnTo>
                    <a:pt x="7756144" y="13705460"/>
                  </a:lnTo>
                  <a:lnTo>
                    <a:pt x="7756144" y="13718160"/>
                  </a:lnTo>
                  <a:close/>
                  <a:moveTo>
                    <a:pt x="7756144" y="13692760"/>
                  </a:moveTo>
                  <a:lnTo>
                    <a:pt x="7756144" y="13680060"/>
                  </a:lnTo>
                  <a:lnTo>
                    <a:pt x="7756144" y="13692760"/>
                  </a:lnTo>
                  <a:close/>
                  <a:moveTo>
                    <a:pt x="7756144" y="13667360"/>
                  </a:moveTo>
                  <a:lnTo>
                    <a:pt x="7756144" y="13654660"/>
                  </a:lnTo>
                  <a:lnTo>
                    <a:pt x="7756144" y="13667360"/>
                  </a:lnTo>
                  <a:close/>
                  <a:moveTo>
                    <a:pt x="7756144" y="13641960"/>
                  </a:moveTo>
                  <a:lnTo>
                    <a:pt x="7756144" y="13629260"/>
                  </a:lnTo>
                  <a:lnTo>
                    <a:pt x="7756144" y="13641960"/>
                  </a:lnTo>
                  <a:close/>
                  <a:moveTo>
                    <a:pt x="7756144" y="13616560"/>
                  </a:moveTo>
                  <a:lnTo>
                    <a:pt x="7756144" y="13603860"/>
                  </a:lnTo>
                  <a:lnTo>
                    <a:pt x="7756144" y="13616560"/>
                  </a:lnTo>
                  <a:close/>
                  <a:moveTo>
                    <a:pt x="7756144" y="13591160"/>
                  </a:moveTo>
                  <a:lnTo>
                    <a:pt x="7756144" y="13578460"/>
                  </a:lnTo>
                  <a:lnTo>
                    <a:pt x="7756144" y="13591160"/>
                  </a:lnTo>
                  <a:close/>
                  <a:moveTo>
                    <a:pt x="7756144" y="13565760"/>
                  </a:moveTo>
                  <a:lnTo>
                    <a:pt x="7756144" y="13553060"/>
                  </a:lnTo>
                  <a:lnTo>
                    <a:pt x="7756144" y="13565760"/>
                  </a:lnTo>
                  <a:close/>
                  <a:moveTo>
                    <a:pt x="7756144" y="13540360"/>
                  </a:moveTo>
                  <a:lnTo>
                    <a:pt x="7756144" y="13527660"/>
                  </a:lnTo>
                  <a:lnTo>
                    <a:pt x="7756144" y="13540360"/>
                  </a:lnTo>
                  <a:close/>
                  <a:moveTo>
                    <a:pt x="7756144" y="13514960"/>
                  </a:moveTo>
                  <a:lnTo>
                    <a:pt x="7756144" y="13502260"/>
                  </a:lnTo>
                  <a:lnTo>
                    <a:pt x="7756144" y="13514960"/>
                  </a:lnTo>
                  <a:close/>
                  <a:moveTo>
                    <a:pt x="7756144" y="13489560"/>
                  </a:moveTo>
                  <a:lnTo>
                    <a:pt x="7756144" y="13476860"/>
                  </a:lnTo>
                  <a:lnTo>
                    <a:pt x="7756144" y="13489560"/>
                  </a:lnTo>
                  <a:close/>
                  <a:moveTo>
                    <a:pt x="7756144" y="13464160"/>
                  </a:moveTo>
                  <a:lnTo>
                    <a:pt x="7756144" y="13451460"/>
                  </a:lnTo>
                  <a:lnTo>
                    <a:pt x="7756144" y="13464160"/>
                  </a:lnTo>
                  <a:close/>
                  <a:moveTo>
                    <a:pt x="7756144" y="13438760"/>
                  </a:moveTo>
                  <a:lnTo>
                    <a:pt x="7756144" y="13426060"/>
                  </a:lnTo>
                  <a:lnTo>
                    <a:pt x="7756144" y="13438760"/>
                  </a:lnTo>
                  <a:close/>
                  <a:moveTo>
                    <a:pt x="7756144" y="13413360"/>
                  </a:moveTo>
                  <a:lnTo>
                    <a:pt x="7756144" y="13400660"/>
                  </a:lnTo>
                  <a:lnTo>
                    <a:pt x="7756144" y="13413360"/>
                  </a:lnTo>
                  <a:close/>
                  <a:moveTo>
                    <a:pt x="7756144" y="13387960"/>
                  </a:moveTo>
                  <a:lnTo>
                    <a:pt x="7756144" y="13375260"/>
                  </a:lnTo>
                  <a:lnTo>
                    <a:pt x="7756144" y="13387960"/>
                  </a:lnTo>
                  <a:close/>
                  <a:moveTo>
                    <a:pt x="7756144" y="13362560"/>
                  </a:moveTo>
                  <a:lnTo>
                    <a:pt x="7756144" y="13349860"/>
                  </a:lnTo>
                  <a:lnTo>
                    <a:pt x="7756144" y="13362560"/>
                  </a:lnTo>
                  <a:close/>
                  <a:moveTo>
                    <a:pt x="7756144" y="13337160"/>
                  </a:moveTo>
                  <a:lnTo>
                    <a:pt x="7756144" y="13324460"/>
                  </a:lnTo>
                  <a:lnTo>
                    <a:pt x="7756144" y="13337160"/>
                  </a:lnTo>
                  <a:close/>
                  <a:moveTo>
                    <a:pt x="7756144" y="13311760"/>
                  </a:moveTo>
                  <a:lnTo>
                    <a:pt x="7756144" y="13299060"/>
                  </a:lnTo>
                  <a:lnTo>
                    <a:pt x="7756144" y="13311760"/>
                  </a:lnTo>
                  <a:close/>
                  <a:moveTo>
                    <a:pt x="7756144" y="13286360"/>
                  </a:moveTo>
                  <a:lnTo>
                    <a:pt x="7756144" y="13273660"/>
                  </a:lnTo>
                  <a:lnTo>
                    <a:pt x="7756144" y="13286360"/>
                  </a:lnTo>
                  <a:close/>
                  <a:moveTo>
                    <a:pt x="7756144" y="13260960"/>
                  </a:moveTo>
                  <a:lnTo>
                    <a:pt x="7756144" y="13248260"/>
                  </a:lnTo>
                  <a:lnTo>
                    <a:pt x="7756144" y="13260960"/>
                  </a:lnTo>
                  <a:close/>
                  <a:moveTo>
                    <a:pt x="7756144" y="13235560"/>
                  </a:moveTo>
                  <a:lnTo>
                    <a:pt x="7756144" y="13222860"/>
                  </a:lnTo>
                  <a:lnTo>
                    <a:pt x="7756144" y="13235560"/>
                  </a:lnTo>
                  <a:close/>
                  <a:moveTo>
                    <a:pt x="7756144" y="13210160"/>
                  </a:moveTo>
                  <a:lnTo>
                    <a:pt x="7756144" y="13197460"/>
                  </a:lnTo>
                  <a:lnTo>
                    <a:pt x="7756144" y="13210160"/>
                  </a:lnTo>
                  <a:close/>
                  <a:moveTo>
                    <a:pt x="7756144" y="13184760"/>
                  </a:moveTo>
                  <a:lnTo>
                    <a:pt x="7756144" y="13172060"/>
                  </a:lnTo>
                  <a:lnTo>
                    <a:pt x="7756144" y="13184760"/>
                  </a:lnTo>
                  <a:close/>
                  <a:moveTo>
                    <a:pt x="7756144" y="13159360"/>
                  </a:moveTo>
                  <a:lnTo>
                    <a:pt x="7756144" y="13146660"/>
                  </a:lnTo>
                  <a:lnTo>
                    <a:pt x="7756144" y="13159360"/>
                  </a:lnTo>
                  <a:close/>
                  <a:moveTo>
                    <a:pt x="7756144" y="13133960"/>
                  </a:moveTo>
                  <a:lnTo>
                    <a:pt x="7756144" y="13121260"/>
                  </a:lnTo>
                  <a:lnTo>
                    <a:pt x="7756144" y="13133960"/>
                  </a:lnTo>
                  <a:close/>
                  <a:moveTo>
                    <a:pt x="7756144" y="13108560"/>
                  </a:moveTo>
                  <a:lnTo>
                    <a:pt x="7756144" y="13095860"/>
                  </a:lnTo>
                  <a:lnTo>
                    <a:pt x="7756144" y="13108560"/>
                  </a:lnTo>
                  <a:close/>
                  <a:moveTo>
                    <a:pt x="7756144" y="13083160"/>
                  </a:moveTo>
                  <a:lnTo>
                    <a:pt x="7756144" y="13070460"/>
                  </a:lnTo>
                  <a:lnTo>
                    <a:pt x="7756144" y="13083160"/>
                  </a:lnTo>
                  <a:close/>
                  <a:moveTo>
                    <a:pt x="7756144" y="13057760"/>
                  </a:moveTo>
                  <a:lnTo>
                    <a:pt x="7756144" y="13045060"/>
                  </a:lnTo>
                  <a:lnTo>
                    <a:pt x="7756144" y="13057760"/>
                  </a:lnTo>
                  <a:close/>
                  <a:moveTo>
                    <a:pt x="7756144" y="13032360"/>
                  </a:moveTo>
                  <a:lnTo>
                    <a:pt x="7756144" y="13019660"/>
                  </a:lnTo>
                  <a:lnTo>
                    <a:pt x="7756144" y="13032360"/>
                  </a:lnTo>
                  <a:close/>
                  <a:moveTo>
                    <a:pt x="7756144" y="13006960"/>
                  </a:moveTo>
                  <a:lnTo>
                    <a:pt x="7756144" y="12994260"/>
                  </a:lnTo>
                  <a:lnTo>
                    <a:pt x="7756144" y="13006960"/>
                  </a:lnTo>
                  <a:close/>
                  <a:moveTo>
                    <a:pt x="7756144" y="12981560"/>
                  </a:moveTo>
                  <a:lnTo>
                    <a:pt x="7756144" y="12968860"/>
                  </a:lnTo>
                  <a:lnTo>
                    <a:pt x="7756144" y="12981560"/>
                  </a:lnTo>
                  <a:close/>
                  <a:moveTo>
                    <a:pt x="7756144" y="12956160"/>
                  </a:moveTo>
                  <a:lnTo>
                    <a:pt x="7756144" y="12943460"/>
                  </a:lnTo>
                  <a:lnTo>
                    <a:pt x="7756144" y="12956160"/>
                  </a:lnTo>
                  <a:close/>
                  <a:moveTo>
                    <a:pt x="7756144" y="12930760"/>
                  </a:moveTo>
                  <a:lnTo>
                    <a:pt x="7756144" y="12918060"/>
                  </a:lnTo>
                  <a:lnTo>
                    <a:pt x="7756144" y="12930760"/>
                  </a:lnTo>
                  <a:close/>
                  <a:moveTo>
                    <a:pt x="7756144" y="12905360"/>
                  </a:moveTo>
                  <a:lnTo>
                    <a:pt x="7756144" y="12892660"/>
                  </a:lnTo>
                  <a:lnTo>
                    <a:pt x="7756144" y="12905360"/>
                  </a:lnTo>
                  <a:close/>
                  <a:moveTo>
                    <a:pt x="7756144" y="12879960"/>
                  </a:moveTo>
                  <a:lnTo>
                    <a:pt x="7756144" y="12867260"/>
                  </a:lnTo>
                  <a:lnTo>
                    <a:pt x="7756144" y="12879960"/>
                  </a:lnTo>
                  <a:close/>
                  <a:moveTo>
                    <a:pt x="7756144" y="12854560"/>
                  </a:moveTo>
                  <a:lnTo>
                    <a:pt x="7756144" y="12841860"/>
                  </a:lnTo>
                  <a:lnTo>
                    <a:pt x="7756144" y="12854560"/>
                  </a:lnTo>
                  <a:close/>
                  <a:moveTo>
                    <a:pt x="7756144" y="12829160"/>
                  </a:moveTo>
                  <a:lnTo>
                    <a:pt x="7756144" y="12816460"/>
                  </a:lnTo>
                  <a:lnTo>
                    <a:pt x="7756144" y="12829160"/>
                  </a:lnTo>
                  <a:close/>
                  <a:moveTo>
                    <a:pt x="7756144" y="12803760"/>
                  </a:moveTo>
                  <a:lnTo>
                    <a:pt x="7756144" y="12791060"/>
                  </a:lnTo>
                  <a:lnTo>
                    <a:pt x="7756144" y="12803760"/>
                  </a:lnTo>
                  <a:close/>
                  <a:moveTo>
                    <a:pt x="7756144" y="12778360"/>
                  </a:moveTo>
                  <a:lnTo>
                    <a:pt x="7756144" y="12765660"/>
                  </a:lnTo>
                  <a:lnTo>
                    <a:pt x="7756144" y="12778360"/>
                  </a:lnTo>
                  <a:close/>
                  <a:moveTo>
                    <a:pt x="7756144" y="12752960"/>
                  </a:moveTo>
                  <a:lnTo>
                    <a:pt x="7756144" y="12740260"/>
                  </a:lnTo>
                  <a:lnTo>
                    <a:pt x="7756144" y="12752960"/>
                  </a:lnTo>
                  <a:close/>
                  <a:moveTo>
                    <a:pt x="7756144" y="12727560"/>
                  </a:moveTo>
                  <a:lnTo>
                    <a:pt x="7756144" y="12714860"/>
                  </a:lnTo>
                  <a:lnTo>
                    <a:pt x="7756144" y="12727560"/>
                  </a:lnTo>
                  <a:close/>
                  <a:moveTo>
                    <a:pt x="7756144" y="12702160"/>
                  </a:moveTo>
                  <a:lnTo>
                    <a:pt x="7756144" y="12689460"/>
                  </a:lnTo>
                  <a:lnTo>
                    <a:pt x="7756144" y="12702160"/>
                  </a:lnTo>
                  <a:close/>
                  <a:moveTo>
                    <a:pt x="7756144" y="12676760"/>
                  </a:moveTo>
                  <a:lnTo>
                    <a:pt x="7756144" y="12664060"/>
                  </a:lnTo>
                  <a:lnTo>
                    <a:pt x="7756144" y="12676760"/>
                  </a:lnTo>
                  <a:close/>
                  <a:moveTo>
                    <a:pt x="7756144" y="12651360"/>
                  </a:moveTo>
                  <a:lnTo>
                    <a:pt x="7756144" y="12638660"/>
                  </a:lnTo>
                  <a:lnTo>
                    <a:pt x="7756144" y="12651360"/>
                  </a:lnTo>
                  <a:close/>
                  <a:moveTo>
                    <a:pt x="7756144" y="12625960"/>
                  </a:moveTo>
                  <a:lnTo>
                    <a:pt x="7756144" y="12613260"/>
                  </a:lnTo>
                  <a:lnTo>
                    <a:pt x="7756144" y="12625960"/>
                  </a:lnTo>
                  <a:close/>
                  <a:moveTo>
                    <a:pt x="7756144" y="12600560"/>
                  </a:moveTo>
                  <a:lnTo>
                    <a:pt x="7756144" y="12587860"/>
                  </a:lnTo>
                  <a:lnTo>
                    <a:pt x="7756144" y="12600560"/>
                  </a:lnTo>
                  <a:close/>
                  <a:moveTo>
                    <a:pt x="7756144" y="12575160"/>
                  </a:moveTo>
                  <a:lnTo>
                    <a:pt x="7756144" y="12562460"/>
                  </a:lnTo>
                  <a:lnTo>
                    <a:pt x="7756144" y="12575160"/>
                  </a:lnTo>
                  <a:close/>
                  <a:moveTo>
                    <a:pt x="7756144" y="12549760"/>
                  </a:moveTo>
                  <a:lnTo>
                    <a:pt x="7756144" y="12537060"/>
                  </a:lnTo>
                  <a:lnTo>
                    <a:pt x="7756144" y="12549760"/>
                  </a:lnTo>
                  <a:close/>
                  <a:moveTo>
                    <a:pt x="7756144" y="12524360"/>
                  </a:moveTo>
                  <a:lnTo>
                    <a:pt x="7756144" y="12511660"/>
                  </a:lnTo>
                  <a:lnTo>
                    <a:pt x="7756144" y="12524360"/>
                  </a:lnTo>
                  <a:close/>
                  <a:moveTo>
                    <a:pt x="7756144" y="12498960"/>
                  </a:moveTo>
                  <a:lnTo>
                    <a:pt x="7756144" y="12486260"/>
                  </a:lnTo>
                  <a:lnTo>
                    <a:pt x="7756144" y="12498960"/>
                  </a:lnTo>
                  <a:close/>
                  <a:moveTo>
                    <a:pt x="7756144" y="12473560"/>
                  </a:moveTo>
                  <a:lnTo>
                    <a:pt x="7756144" y="12460860"/>
                  </a:lnTo>
                  <a:lnTo>
                    <a:pt x="7756144" y="12473560"/>
                  </a:lnTo>
                  <a:close/>
                  <a:moveTo>
                    <a:pt x="7756144" y="12448160"/>
                  </a:moveTo>
                  <a:lnTo>
                    <a:pt x="7756144" y="12435460"/>
                  </a:lnTo>
                  <a:lnTo>
                    <a:pt x="7756144" y="12448160"/>
                  </a:lnTo>
                  <a:close/>
                  <a:moveTo>
                    <a:pt x="7756144" y="12422760"/>
                  </a:moveTo>
                  <a:lnTo>
                    <a:pt x="7756144" y="12410060"/>
                  </a:lnTo>
                  <a:lnTo>
                    <a:pt x="7756144" y="12422760"/>
                  </a:lnTo>
                  <a:close/>
                  <a:moveTo>
                    <a:pt x="7756144" y="12397360"/>
                  </a:moveTo>
                  <a:lnTo>
                    <a:pt x="7756144" y="12384660"/>
                  </a:lnTo>
                  <a:lnTo>
                    <a:pt x="7756144" y="12397360"/>
                  </a:lnTo>
                  <a:close/>
                  <a:moveTo>
                    <a:pt x="7756144" y="12371960"/>
                  </a:moveTo>
                  <a:lnTo>
                    <a:pt x="7756144" y="12359260"/>
                  </a:lnTo>
                  <a:lnTo>
                    <a:pt x="7756144" y="12371960"/>
                  </a:lnTo>
                  <a:close/>
                  <a:moveTo>
                    <a:pt x="7756144" y="12346560"/>
                  </a:moveTo>
                  <a:lnTo>
                    <a:pt x="7756144" y="12333860"/>
                  </a:lnTo>
                  <a:lnTo>
                    <a:pt x="7756144" y="12346560"/>
                  </a:lnTo>
                  <a:close/>
                  <a:moveTo>
                    <a:pt x="7756144" y="12321160"/>
                  </a:moveTo>
                  <a:lnTo>
                    <a:pt x="7756144" y="12308460"/>
                  </a:lnTo>
                  <a:lnTo>
                    <a:pt x="7756144" y="12321160"/>
                  </a:lnTo>
                  <a:close/>
                  <a:moveTo>
                    <a:pt x="7756144" y="12295760"/>
                  </a:moveTo>
                  <a:lnTo>
                    <a:pt x="7756144" y="12283060"/>
                  </a:lnTo>
                  <a:lnTo>
                    <a:pt x="7756144" y="12295760"/>
                  </a:lnTo>
                  <a:close/>
                  <a:moveTo>
                    <a:pt x="7756144" y="12270360"/>
                  </a:moveTo>
                  <a:lnTo>
                    <a:pt x="7756144" y="12257660"/>
                  </a:lnTo>
                  <a:lnTo>
                    <a:pt x="7756144" y="12270360"/>
                  </a:lnTo>
                  <a:close/>
                  <a:moveTo>
                    <a:pt x="7756144" y="12244960"/>
                  </a:moveTo>
                  <a:lnTo>
                    <a:pt x="7756144" y="12232260"/>
                  </a:lnTo>
                  <a:lnTo>
                    <a:pt x="7756144" y="12244960"/>
                  </a:lnTo>
                  <a:close/>
                  <a:moveTo>
                    <a:pt x="7756144" y="12219560"/>
                  </a:moveTo>
                  <a:lnTo>
                    <a:pt x="7756144" y="12206860"/>
                  </a:lnTo>
                  <a:lnTo>
                    <a:pt x="7756144" y="12219560"/>
                  </a:lnTo>
                  <a:close/>
                  <a:moveTo>
                    <a:pt x="7756144" y="12194160"/>
                  </a:moveTo>
                  <a:lnTo>
                    <a:pt x="7756144" y="12181460"/>
                  </a:lnTo>
                  <a:lnTo>
                    <a:pt x="7756144" y="12194160"/>
                  </a:lnTo>
                  <a:close/>
                  <a:moveTo>
                    <a:pt x="7756144" y="12168760"/>
                  </a:moveTo>
                  <a:lnTo>
                    <a:pt x="7756144" y="12156060"/>
                  </a:lnTo>
                  <a:lnTo>
                    <a:pt x="7756144" y="12168760"/>
                  </a:lnTo>
                  <a:close/>
                  <a:moveTo>
                    <a:pt x="7756144" y="12143360"/>
                  </a:moveTo>
                  <a:lnTo>
                    <a:pt x="7756144" y="12130660"/>
                  </a:lnTo>
                  <a:lnTo>
                    <a:pt x="7756144" y="12143360"/>
                  </a:lnTo>
                  <a:close/>
                  <a:moveTo>
                    <a:pt x="7756144" y="12117960"/>
                  </a:moveTo>
                  <a:lnTo>
                    <a:pt x="7756144" y="12105260"/>
                  </a:lnTo>
                  <a:lnTo>
                    <a:pt x="7756144" y="12117960"/>
                  </a:lnTo>
                  <a:close/>
                  <a:moveTo>
                    <a:pt x="7756144" y="12092560"/>
                  </a:moveTo>
                  <a:lnTo>
                    <a:pt x="7756144" y="12079860"/>
                  </a:lnTo>
                  <a:lnTo>
                    <a:pt x="7756144" y="12092560"/>
                  </a:lnTo>
                  <a:close/>
                  <a:moveTo>
                    <a:pt x="7756144" y="12067160"/>
                  </a:moveTo>
                  <a:lnTo>
                    <a:pt x="7756144" y="12054460"/>
                  </a:lnTo>
                  <a:lnTo>
                    <a:pt x="7756144" y="12067160"/>
                  </a:lnTo>
                  <a:close/>
                  <a:moveTo>
                    <a:pt x="7756144" y="12041760"/>
                  </a:moveTo>
                  <a:lnTo>
                    <a:pt x="7756144" y="12029060"/>
                  </a:lnTo>
                  <a:lnTo>
                    <a:pt x="7756144" y="12041760"/>
                  </a:lnTo>
                  <a:close/>
                  <a:moveTo>
                    <a:pt x="7756144" y="12016360"/>
                  </a:moveTo>
                  <a:lnTo>
                    <a:pt x="7756144" y="12003660"/>
                  </a:lnTo>
                  <a:lnTo>
                    <a:pt x="7756144" y="12016360"/>
                  </a:lnTo>
                  <a:close/>
                  <a:moveTo>
                    <a:pt x="7756144" y="11990960"/>
                  </a:moveTo>
                  <a:lnTo>
                    <a:pt x="7756144" y="11978260"/>
                  </a:lnTo>
                  <a:lnTo>
                    <a:pt x="7756144" y="11990960"/>
                  </a:lnTo>
                  <a:close/>
                  <a:moveTo>
                    <a:pt x="7756144" y="11965560"/>
                  </a:moveTo>
                  <a:lnTo>
                    <a:pt x="7756144" y="11952860"/>
                  </a:lnTo>
                  <a:lnTo>
                    <a:pt x="7756144" y="11965560"/>
                  </a:lnTo>
                  <a:close/>
                  <a:moveTo>
                    <a:pt x="7756144" y="11940160"/>
                  </a:moveTo>
                  <a:lnTo>
                    <a:pt x="7756144" y="11927460"/>
                  </a:lnTo>
                  <a:lnTo>
                    <a:pt x="7756144" y="11940160"/>
                  </a:lnTo>
                  <a:close/>
                  <a:moveTo>
                    <a:pt x="7756144" y="11914760"/>
                  </a:moveTo>
                  <a:lnTo>
                    <a:pt x="7756144" y="11902060"/>
                  </a:lnTo>
                  <a:lnTo>
                    <a:pt x="7756144" y="11914760"/>
                  </a:lnTo>
                  <a:close/>
                  <a:moveTo>
                    <a:pt x="7756144" y="11889360"/>
                  </a:moveTo>
                  <a:lnTo>
                    <a:pt x="7756144" y="11876660"/>
                  </a:lnTo>
                  <a:lnTo>
                    <a:pt x="7756144" y="11889360"/>
                  </a:lnTo>
                  <a:close/>
                  <a:moveTo>
                    <a:pt x="7756144" y="11863960"/>
                  </a:moveTo>
                  <a:lnTo>
                    <a:pt x="7756144" y="11851260"/>
                  </a:lnTo>
                  <a:lnTo>
                    <a:pt x="7756144" y="11863960"/>
                  </a:lnTo>
                  <a:close/>
                  <a:moveTo>
                    <a:pt x="7756144" y="11838560"/>
                  </a:moveTo>
                  <a:lnTo>
                    <a:pt x="7756144" y="11825860"/>
                  </a:lnTo>
                  <a:lnTo>
                    <a:pt x="7756144" y="11838560"/>
                  </a:lnTo>
                  <a:close/>
                  <a:moveTo>
                    <a:pt x="7756144" y="11813160"/>
                  </a:moveTo>
                  <a:lnTo>
                    <a:pt x="7756144" y="11800460"/>
                  </a:lnTo>
                  <a:lnTo>
                    <a:pt x="7756144" y="11813160"/>
                  </a:lnTo>
                  <a:close/>
                  <a:moveTo>
                    <a:pt x="7756144" y="11787760"/>
                  </a:moveTo>
                  <a:lnTo>
                    <a:pt x="7756144" y="11775060"/>
                  </a:lnTo>
                  <a:lnTo>
                    <a:pt x="7756144" y="11787760"/>
                  </a:lnTo>
                  <a:close/>
                  <a:moveTo>
                    <a:pt x="7756144" y="11762360"/>
                  </a:moveTo>
                  <a:lnTo>
                    <a:pt x="7756144" y="11749660"/>
                  </a:lnTo>
                  <a:lnTo>
                    <a:pt x="7756144" y="11762360"/>
                  </a:lnTo>
                  <a:close/>
                  <a:moveTo>
                    <a:pt x="7756144" y="11736960"/>
                  </a:moveTo>
                  <a:lnTo>
                    <a:pt x="7756144" y="11724260"/>
                  </a:lnTo>
                  <a:lnTo>
                    <a:pt x="7756144" y="11736960"/>
                  </a:lnTo>
                  <a:close/>
                  <a:moveTo>
                    <a:pt x="7756144" y="11711560"/>
                  </a:moveTo>
                  <a:lnTo>
                    <a:pt x="7756144" y="11698860"/>
                  </a:lnTo>
                  <a:lnTo>
                    <a:pt x="7756144" y="11711560"/>
                  </a:lnTo>
                  <a:close/>
                  <a:moveTo>
                    <a:pt x="7756144" y="11686160"/>
                  </a:moveTo>
                  <a:lnTo>
                    <a:pt x="7756144" y="11673460"/>
                  </a:lnTo>
                  <a:lnTo>
                    <a:pt x="7756144" y="11686160"/>
                  </a:lnTo>
                  <a:close/>
                  <a:moveTo>
                    <a:pt x="7756144" y="11660760"/>
                  </a:moveTo>
                  <a:lnTo>
                    <a:pt x="7756144" y="11648060"/>
                  </a:lnTo>
                  <a:lnTo>
                    <a:pt x="7756144" y="11660760"/>
                  </a:lnTo>
                  <a:close/>
                  <a:moveTo>
                    <a:pt x="7756144" y="11635360"/>
                  </a:moveTo>
                  <a:lnTo>
                    <a:pt x="7756144" y="11622660"/>
                  </a:lnTo>
                  <a:lnTo>
                    <a:pt x="7756144" y="11635360"/>
                  </a:lnTo>
                  <a:close/>
                  <a:moveTo>
                    <a:pt x="7756144" y="11609960"/>
                  </a:moveTo>
                  <a:lnTo>
                    <a:pt x="7756144" y="11597260"/>
                  </a:lnTo>
                  <a:lnTo>
                    <a:pt x="7756144" y="11609960"/>
                  </a:lnTo>
                  <a:close/>
                  <a:moveTo>
                    <a:pt x="7756144" y="11584560"/>
                  </a:moveTo>
                  <a:lnTo>
                    <a:pt x="7756144" y="11571860"/>
                  </a:lnTo>
                  <a:lnTo>
                    <a:pt x="7756144" y="11584560"/>
                  </a:lnTo>
                  <a:close/>
                  <a:moveTo>
                    <a:pt x="7756144" y="11559160"/>
                  </a:moveTo>
                  <a:lnTo>
                    <a:pt x="7756144" y="11546460"/>
                  </a:lnTo>
                  <a:lnTo>
                    <a:pt x="7756144" y="11559160"/>
                  </a:lnTo>
                  <a:close/>
                  <a:moveTo>
                    <a:pt x="7756144" y="11533760"/>
                  </a:moveTo>
                  <a:lnTo>
                    <a:pt x="7756144" y="11521060"/>
                  </a:lnTo>
                  <a:lnTo>
                    <a:pt x="7756144" y="11533760"/>
                  </a:lnTo>
                  <a:close/>
                  <a:moveTo>
                    <a:pt x="7756144" y="11508360"/>
                  </a:moveTo>
                  <a:lnTo>
                    <a:pt x="7756144" y="11495660"/>
                  </a:lnTo>
                  <a:lnTo>
                    <a:pt x="7756144" y="11508360"/>
                  </a:lnTo>
                  <a:close/>
                  <a:moveTo>
                    <a:pt x="7756144" y="11482960"/>
                  </a:moveTo>
                  <a:lnTo>
                    <a:pt x="7756144" y="11470260"/>
                  </a:lnTo>
                  <a:lnTo>
                    <a:pt x="7756144" y="11482960"/>
                  </a:lnTo>
                  <a:close/>
                  <a:moveTo>
                    <a:pt x="7756144" y="11457560"/>
                  </a:moveTo>
                  <a:lnTo>
                    <a:pt x="7756144" y="11444860"/>
                  </a:lnTo>
                  <a:lnTo>
                    <a:pt x="7756144" y="11457560"/>
                  </a:lnTo>
                  <a:close/>
                  <a:moveTo>
                    <a:pt x="7756144" y="11432160"/>
                  </a:moveTo>
                  <a:lnTo>
                    <a:pt x="7756144" y="11419460"/>
                  </a:lnTo>
                  <a:lnTo>
                    <a:pt x="7756144" y="11432160"/>
                  </a:lnTo>
                  <a:close/>
                  <a:moveTo>
                    <a:pt x="7756144" y="11406760"/>
                  </a:moveTo>
                  <a:lnTo>
                    <a:pt x="7756144" y="11394060"/>
                  </a:lnTo>
                  <a:lnTo>
                    <a:pt x="7756144" y="11406760"/>
                  </a:lnTo>
                  <a:close/>
                  <a:moveTo>
                    <a:pt x="7756144" y="11381360"/>
                  </a:moveTo>
                  <a:lnTo>
                    <a:pt x="7756144" y="11368660"/>
                  </a:lnTo>
                  <a:lnTo>
                    <a:pt x="7756144" y="11381360"/>
                  </a:lnTo>
                  <a:close/>
                  <a:moveTo>
                    <a:pt x="7756144" y="11355960"/>
                  </a:moveTo>
                  <a:lnTo>
                    <a:pt x="7756144" y="11343260"/>
                  </a:lnTo>
                  <a:lnTo>
                    <a:pt x="7756144" y="11355960"/>
                  </a:lnTo>
                  <a:close/>
                  <a:moveTo>
                    <a:pt x="7756144" y="11330560"/>
                  </a:moveTo>
                  <a:lnTo>
                    <a:pt x="7756144" y="11317860"/>
                  </a:lnTo>
                  <a:lnTo>
                    <a:pt x="7756144" y="11330560"/>
                  </a:lnTo>
                  <a:close/>
                  <a:moveTo>
                    <a:pt x="7756144" y="11305160"/>
                  </a:moveTo>
                  <a:lnTo>
                    <a:pt x="7756144" y="11292460"/>
                  </a:lnTo>
                  <a:lnTo>
                    <a:pt x="7756144" y="11305160"/>
                  </a:lnTo>
                  <a:close/>
                  <a:moveTo>
                    <a:pt x="7756144" y="11279760"/>
                  </a:moveTo>
                  <a:lnTo>
                    <a:pt x="7756144" y="11267060"/>
                  </a:lnTo>
                  <a:lnTo>
                    <a:pt x="7756144" y="11279760"/>
                  </a:lnTo>
                  <a:close/>
                  <a:moveTo>
                    <a:pt x="7756144" y="11254360"/>
                  </a:moveTo>
                  <a:lnTo>
                    <a:pt x="7756144" y="11241660"/>
                  </a:lnTo>
                  <a:lnTo>
                    <a:pt x="7756144" y="11254360"/>
                  </a:lnTo>
                  <a:close/>
                  <a:moveTo>
                    <a:pt x="7756144" y="11228960"/>
                  </a:moveTo>
                  <a:lnTo>
                    <a:pt x="7756144" y="11216260"/>
                  </a:lnTo>
                  <a:lnTo>
                    <a:pt x="7756144" y="11228960"/>
                  </a:lnTo>
                  <a:close/>
                  <a:moveTo>
                    <a:pt x="7756144" y="11203560"/>
                  </a:moveTo>
                  <a:lnTo>
                    <a:pt x="7756144" y="11190860"/>
                  </a:lnTo>
                  <a:lnTo>
                    <a:pt x="7756144" y="11203560"/>
                  </a:lnTo>
                  <a:close/>
                  <a:moveTo>
                    <a:pt x="7756144" y="11178160"/>
                  </a:moveTo>
                  <a:lnTo>
                    <a:pt x="7756144" y="11165460"/>
                  </a:lnTo>
                  <a:lnTo>
                    <a:pt x="7756144" y="11178160"/>
                  </a:lnTo>
                  <a:close/>
                  <a:moveTo>
                    <a:pt x="7756144" y="11152760"/>
                  </a:moveTo>
                  <a:lnTo>
                    <a:pt x="7756144" y="11140060"/>
                  </a:lnTo>
                  <a:lnTo>
                    <a:pt x="7756144" y="11152760"/>
                  </a:lnTo>
                  <a:close/>
                  <a:moveTo>
                    <a:pt x="7756144" y="11127360"/>
                  </a:moveTo>
                  <a:lnTo>
                    <a:pt x="7756144" y="11114660"/>
                  </a:lnTo>
                  <a:lnTo>
                    <a:pt x="7756144" y="11127360"/>
                  </a:lnTo>
                  <a:close/>
                  <a:moveTo>
                    <a:pt x="7756144" y="11101960"/>
                  </a:moveTo>
                  <a:lnTo>
                    <a:pt x="7756144" y="11089260"/>
                  </a:lnTo>
                  <a:lnTo>
                    <a:pt x="7756144" y="11101960"/>
                  </a:lnTo>
                  <a:close/>
                  <a:moveTo>
                    <a:pt x="7756144" y="11076560"/>
                  </a:moveTo>
                  <a:lnTo>
                    <a:pt x="7756144" y="11063860"/>
                  </a:lnTo>
                  <a:lnTo>
                    <a:pt x="7756144" y="11076560"/>
                  </a:lnTo>
                  <a:close/>
                  <a:moveTo>
                    <a:pt x="7756144" y="11051160"/>
                  </a:moveTo>
                  <a:lnTo>
                    <a:pt x="7756144" y="11038460"/>
                  </a:lnTo>
                  <a:lnTo>
                    <a:pt x="7756144" y="11051160"/>
                  </a:lnTo>
                  <a:close/>
                  <a:moveTo>
                    <a:pt x="7756144" y="11025760"/>
                  </a:moveTo>
                  <a:lnTo>
                    <a:pt x="7756144" y="11013060"/>
                  </a:lnTo>
                  <a:lnTo>
                    <a:pt x="7756144" y="11025760"/>
                  </a:lnTo>
                  <a:close/>
                  <a:moveTo>
                    <a:pt x="7756144" y="11000360"/>
                  </a:moveTo>
                  <a:lnTo>
                    <a:pt x="7756144" y="10987660"/>
                  </a:lnTo>
                  <a:lnTo>
                    <a:pt x="7756144" y="11000360"/>
                  </a:lnTo>
                  <a:close/>
                  <a:moveTo>
                    <a:pt x="7756144" y="10974960"/>
                  </a:moveTo>
                  <a:lnTo>
                    <a:pt x="7756144" y="10962260"/>
                  </a:lnTo>
                  <a:lnTo>
                    <a:pt x="7756144" y="10974960"/>
                  </a:lnTo>
                  <a:close/>
                  <a:moveTo>
                    <a:pt x="7756144" y="10949560"/>
                  </a:moveTo>
                  <a:lnTo>
                    <a:pt x="7756144" y="10936860"/>
                  </a:lnTo>
                  <a:lnTo>
                    <a:pt x="7756144" y="10949560"/>
                  </a:lnTo>
                  <a:close/>
                  <a:moveTo>
                    <a:pt x="7756144" y="10924160"/>
                  </a:moveTo>
                  <a:lnTo>
                    <a:pt x="7756144" y="10911460"/>
                  </a:lnTo>
                  <a:lnTo>
                    <a:pt x="7756144" y="10924160"/>
                  </a:lnTo>
                  <a:close/>
                  <a:moveTo>
                    <a:pt x="7756144" y="10898760"/>
                  </a:moveTo>
                  <a:lnTo>
                    <a:pt x="7756144" y="10886060"/>
                  </a:lnTo>
                  <a:lnTo>
                    <a:pt x="7756144" y="10898760"/>
                  </a:lnTo>
                  <a:close/>
                  <a:moveTo>
                    <a:pt x="7756144" y="10873360"/>
                  </a:moveTo>
                  <a:lnTo>
                    <a:pt x="7756144" y="10860660"/>
                  </a:lnTo>
                  <a:lnTo>
                    <a:pt x="7756144" y="10873360"/>
                  </a:lnTo>
                  <a:close/>
                  <a:moveTo>
                    <a:pt x="7756144" y="10847960"/>
                  </a:moveTo>
                  <a:lnTo>
                    <a:pt x="7756144" y="10835260"/>
                  </a:lnTo>
                  <a:lnTo>
                    <a:pt x="7756144" y="10847960"/>
                  </a:lnTo>
                  <a:close/>
                  <a:moveTo>
                    <a:pt x="7756144" y="10822560"/>
                  </a:moveTo>
                  <a:lnTo>
                    <a:pt x="7756144" y="10809860"/>
                  </a:lnTo>
                  <a:lnTo>
                    <a:pt x="7756144" y="10822560"/>
                  </a:lnTo>
                  <a:close/>
                  <a:moveTo>
                    <a:pt x="7756144" y="10797160"/>
                  </a:moveTo>
                  <a:lnTo>
                    <a:pt x="7756144" y="10784460"/>
                  </a:lnTo>
                  <a:lnTo>
                    <a:pt x="7756144" y="10797160"/>
                  </a:lnTo>
                  <a:close/>
                  <a:moveTo>
                    <a:pt x="7756144" y="10771760"/>
                  </a:moveTo>
                  <a:lnTo>
                    <a:pt x="7756144" y="10759060"/>
                  </a:lnTo>
                  <a:lnTo>
                    <a:pt x="7756144" y="10771760"/>
                  </a:lnTo>
                  <a:close/>
                  <a:moveTo>
                    <a:pt x="7756144" y="10746360"/>
                  </a:moveTo>
                  <a:lnTo>
                    <a:pt x="7756144" y="10733660"/>
                  </a:lnTo>
                  <a:lnTo>
                    <a:pt x="7756144" y="10746360"/>
                  </a:lnTo>
                  <a:close/>
                  <a:moveTo>
                    <a:pt x="7756144" y="10720960"/>
                  </a:moveTo>
                  <a:lnTo>
                    <a:pt x="7756144" y="10708260"/>
                  </a:lnTo>
                  <a:lnTo>
                    <a:pt x="7756144" y="10720960"/>
                  </a:lnTo>
                  <a:close/>
                  <a:moveTo>
                    <a:pt x="7756144" y="10695560"/>
                  </a:moveTo>
                  <a:lnTo>
                    <a:pt x="7756144" y="10682860"/>
                  </a:lnTo>
                  <a:lnTo>
                    <a:pt x="7756144" y="10695560"/>
                  </a:lnTo>
                  <a:close/>
                  <a:moveTo>
                    <a:pt x="7756144" y="10670160"/>
                  </a:moveTo>
                  <a:lnTo>
                    <a:pt x="7756144" y="10657460"/>
                  </a:lnTo>
                  <a:lnTo>
                    <a:pt x="7756144" y="10670160"/>
                  </a:lnTo>
                  <a:close/>
                  <a:moveTo>
                    <a:pt x="7756144" y="10644760"/>
                  </a:moveTo>
                  <a:lnTo>
                    <a:pt x="7756144" y="10632060"/>
                  </a:lnTo>
                  <a:lnTo>
                    <a:pt x="7756144" y="10644760"/>
                  </a:lnTo>
                  <a:close/>
                  <a:moveTo>
                    <a:pt x="7756144" y="10619360"/>
                  </a:moveTo>
                  <a:lnTo>
                    <a:pt x="7756144" y="10606660"/>
                  </a:lnTo>
                  <a:lnTo>
                    <a:pt x="7756144" y="10619360"/>
                  </a:lnTo>
                  <a:close/>
                  <a:moveTo>
                    <a:pt x="7756144" y="10593960"/>
                  </a:moveTo>
                  <a:lnTo>
                    <a:pt x="7756144" y="10581260"/>
                  </a:lnTo>
                  <a:lnTo>
                    <a:pt x="7756144" y="10593960"/>
                  </a:lnTo>
                  <a:close/>
                  <a:moveTo>
                    <a:pt x="7756144" y="10568560"/>
                  </a:moveTo>
                  <a:lnTo>
                    <a:pt x="7756144" y="10555860"/>
                  </a:lnTo>
                  <a:lnTo>
                    <a:pt x="7756144" y="10568560"/>
                  </a:lnTo>
                  <a:close/>
                  <a:moveTo>
                    <a:pt x="7756144" y="10543160"/>
                  </a:moveTo>
                  <a:lnTo>
                    <a:pt x="7756144" y="10530460"/>
                  </a:lnTo>
                  <a:lnTo>
                    <a:pt x="7756144" y="10543160"/>
                  </a:lnTo>
                  <a:close/>
                  <a:moveTo>
                    <a:pt x="7756144" y="10517760"/>
                  </a:moveTo>
                  <a:lnTo>
                    <a:pt x="7756144" y="10505060"/>
                  </a:lnTo>
                  <a:lnTo>
                    <a:pt x="7756144" y="10517760"/>
                  </a:lnTo>
                  <a:close/>
                  <a:moveTo>
                    <a:pt x="7756144" y="10492360"/>
                  </a:moveTo>
                  <a:lnTo>
                    <a:pt x="7756144" y="10479660"/>
                  </a:lnTo>
                  <a:lnTo>
                    <a:pt x="7756144" y="10492360"/>
                  </a:lnTo>
                  <a:close/>
                  <a:moveTo>
                    <a:pt x="7756144" y="10466960"/>
                  </a:moveTo>
                  <a:lnTo>
                    <a:pt x="7756144" y="10454260"/>
                  </a:lnTo>
                  <a:lnTo>
                    <a:pt x="7756144" y="10466960"/>
                  </a:lnTo>
                  <a:close/>
                  <a:moveTo>
                    <a:pt x="7756144" y="10441560"/>
                  </a:moveTo>
                  <a:lnTo>
                    <a:pt x="7756144" y="10428860"/>
                  </a:lnTo>
                  <a:lnTo>
                    <a:pt x="7756144" y="10441560"/>
                  </a:lnTo>
                  <a:close/>
                  <a:moveTo>
                    <a:pt x="7756144" y="10416160"/>
                  </a:moveTo>
                  <a:lnTo>
                    <a:pt x="7756144" y="10403460"/>
                  </a:lnTo>
                  <a:lnTo>
                    <a:pt x="7756144" y="10416160"/>
                  </a:lnTo>
                  <a:close/>
                  <a:moveTo>
                    <a:pt x="7756144" y="10390760"/>
                  </a:moveTo>
                  <a:lnTo>
                    <a:pt x="7756144" y="10378060"/>
                  </a:lnTo>
                  <a:lnTo>
                    <a:pt x="7756144" y="10390760"/>
                  </a:lnTo>
                  <a:close/>
                  <a:moveTo>
                    <a:pt x="7756144" y="10365360"/>
                  </a:moveTo>
                  <a:lnTo>
                    <a:pt x="7756144" y="10352660"/>
                  </a:lnTo>
                  <a:lnTo>
                    <a:pt x="7756144" y="10365360"/>
                  </a:lnTo>
                  <a:close/>
                  <a:moveTo>
                    <a:pt x="7756144" y="10339960"/>
                  </a:moveTo>
                  <a:lnTo>
                    <a:pt x="7756144" y="10327260"/>
                  </a:lnTo>
                  <a:lnTo>
                    <a:pt x="7756144" y="10339960"/>
                  </a:lnTo>
                  <a:close/>
                  <a:moveTo>
                    <a:pt x="7756144" y="10314560"/>
                  </a:moveTo>
                  <a:lnTo>
                    <a:pt x="7756144" y="10301860"/>
                  </a:lnTo>
                  <a:lnTo>
                    <a:pt x="7756144" y="10314560"/>
                  </a:lnTo>
                  <a:close/>
                  <a:moveTo>
                    <a:pt x="7756144" y="10289160"/>
                  </a:moveTo>
                  <a:lnTo>
                    <a:pt x="7756144" y="10276460"/>
                  </a:lnTo>
                  <a:lnTo>
                    <a:pt x="7756144" y="10289160"/>
                  </a:lnTo>
                  <a:close/>
                  <a:moveTo>
                    <a:pt x="7756144" y="10263760"/>
                  </a:moveTo>
                  <a:lnTo>
                    <a:pt x="7756144" y="10251060"/>
                  </a:lnTo>
                  <a:lnTo>
                    <a:pt x="7756144" y="10263760"/>
                  </a:lnTo>
                  <a:close/>
                  <a:moveTo>
                    <a:pt x="7756144" y="10238360"/>
                  </a:moveTo>
                  <a:lnTo>
                    <a:pt x="7756144" y="10225660"/>
                  </a:lnTo>
                  <a:lnTo>
                    <a:pt x="7756144" y="10238360"/>
                  </a:lnTo>
                  <a:close/>
                  <a:moveTo>
                    <a:pt x="7756144" y="10212960"/>
                  </a:moveTo>
                  <a:lnTo>
                    <a:pt x="7756144" y="10200260"/>
                  </a:lnTo>
                  <a:lnTo>
                    <a:pt x="7756144" y="10212960"/>
                  </a:lnTo>
                  <a:close/>
                  <a:moveTo>
                    <a:pt x="7756144" y="10187560"/>
                  </a:moveTo>
                  <a:lnTo>
                    <a:pt x="7756144" y="10174860"/>
                  </a:lnTo>
                  <a:lnTo>
                    <a:pt x="7756144" y="10187560"/>
                  </a:lnTo>
                  <a:close/>
                  <a:moveTo>
                    <a:pt x="7756144" y="10162160"/>
                  </a:moveTo>
                  <a:lnTo>
                    <a:pt x="7756144" y="10149460"/>
                  </a:lnTo>
                  <a:lnTo>
                    <a:pt x="7756144" y="10162160"/>
                  </a:lnTo>
                  <a:close/>
                  <a:moveTo>
                    <a:pt x="7756144" y="10136760"/>
                  </a:moveTo>
                  <a:lnTo>
                    <a:pt x="7756144" y="10124060"/>
                  </a:lnTo>
                  <a:lnTo>
                    <a:pt x="7756144" y="10136760"/>
                  </a:lnTo>
                  <a:close/>
                  <a:moveTo>
                    <a:pt x="7756144" y="10111360"/>
                  </a:moveTo>
                  <a:lnTo>
                    <a:pt x="7756144" y="10098660"/>
                  </a:lnTo>
                  <a:lnTo>
                    <a:pt x="7756144" y="10111360"/>
                  </a:lnTo>
                  <a:close/>
                  <a:moveTo>
                    <a:pt x="7756144" y="10085960"/>
                  </a:moveTo>
                  <a:lnTo>
                    <a:pt x="7756144" y="10073260"/>
                  </a:lnTo>
                  <a:lnTo>
                    <a:pt x="7756144" y="10085960"/>
                  </a:lnTo>
                  <a:close/>
                  <a:moveTo>
                    <a:pt x="7756144" y="10060560"/>
                  </a:moveTo>
                  <a:lnTo>
                    <a:pt x="7756144" y="10047860"/>
                  </a:lnTo>
                  <a:lnTo>
                    <a:pt x="7756144" y="10060560"/>
                  </a:lnTo>
                  <a:close/>
                  <a:moveTo>
                    <a:pt x="7756144" y="10035160"/>
                  </a:moveTo>
                  <a:lnTo>
                    <a:pt x="7756144" y="10022460"/>
                  </a:lnTo>
                  <a:lnTo>
                    <a:pt x="7756144" y="10035160"/>
                  </a:lnTo>
                  <a:close/>
                  <a:moveTo>
                    <a:pt x="7756144" y="10009760"/>
                  </a:moveTo>
                  <a:lnTo>
                    <a:pt x="7756144" y="9997060"/>
                  </a:lnTo>
                  <a:lnTo>
                    <a:pt x="7756144" y="10009760"/>
                  </a:lnTo>
                  <a:close/>
                  <a:moveTo>
                    <a:pt x="7756144" y="9984360"/>
                  </a:moveTo>
                  <a:lnTo>
                    <a:pt x="7756144" y="9971660"/>
                  </a:lnTo>
                  <a:lnTo>
                    <a:pt x="7756144" y="9984360"/>
                  </a:lnTo>
                  <a:close/>
                  <a:moveTo>
                    <a:pt x="7756144" y="9958960"/>
                  </a:moveTo>
                  <a:lnTo>
                    <a:pt x="7756144" y="9946260"/>
                  </a:lnTo>
                  <a:lnTo>
                    <a:pt x="7756144" y="9958960"/>
                  </a:lnTo>
                  <a:close/>
                  <a:moveTo>
                    <a:pt x="7756144" y="9933560"/>
                  </a:moveTo>
                  <a:lnTo>
                    <a:pt x="7756144" y="9920860"/>
                  </a:lnTo>
                  <a:lnTo>
                    <a:pt x="7756144" y="9933560"/>
                  </a:lnTo>
                  <a:close/>
                  <a:moveTo>
                    <a:pt x="7756144" y="9908160"/>
                  </a:moveTo>
                  <a:lnTo>
                    <a:pt x="7756144" y="9895460"/>
                  </a:lnTo>
                  <a:lnTo>
                    <a:pt x="7756144" y="9908160"/>
                  </a:lnTo>
                  <a:close/>
                  <a:moveTo>
                    <a:pt x="7756144" y="9882760"/>
                  </a:moveTo>
                  <a:lnTo>
                    <a:pt x="7756144" y="9870060"/>
                  </a:lnTo>
                  <a:lnTo>
                    <a:pt x="7756144" y="9882760"/>
                  </a:lnTo>
                  <a:close/>
                  <a:moveTo>
                    <a:pt x="7756144" y="9857360"/>
                  </a:moveTo>
                  <a:lnTo>
                    <a:pt x="7756144" y="9844660"/>
                  </a:lnTo>
                  <a:lnTo>
                    <a:pt x="7756144" y="9857360"/>
                  </a:lnTo>
                  <a:close/>
                  <a:moveTo>
                    <a:pt x="7756144" y="9831960"/>
                  </a:moveTo>
                  <a:lnTo>
                    <a:pt x="7756144" y="9819260"/>
                  </a:lnTo>
                  <a:lnTo>
                    <a:pt x="7756144" y="9831960"/>
                  </a:lnTo>
                  <a:close/>
                  <a:moveTo>
                    <a:pt x="7756144" y="9806560"/>
                  </a:moveTo>
                  <a:lnTo>
                    <a:pt x="7756144" y="9793860"/>
                  </a:lnTo>
                  <a:lnTo>
                    <a:pt x="7756144" y="9806560"/>
                  </a:lnTo>
                  <a:close/>
                  <a:moveTo>
                    <a:pt x="7756144" y="9781160"/>
                  </a:moveTo>
                  <a:lnTo>
                    <a:pt x="7756144" y="9768460"/>
                  </a:lnTo>
                  <a:lnTo>
                    <a:pt x="7756144" y="9781160"/>
                  </a:lnTo>
                  <a:close/>
                  <a:moveTo>
                    <a:pt x="7756144" y="9755760"/>
                  </a:moveTo>
                  <a:lnTo>
                    <a:pt x="7756144" y="9743060"/>
                  </a:lnTo>
                  <a:lnTo>
                    <a:pt x="7756144" y="9755760"/>
                  </a:lnTo>
                  <a:close/>
                  <a:moveTo>
                    <a:pt x="7756144" y="9730360"/>
                  </a:moveTo>
                  <a:lnTo>
                    <a:pt x="7756144" y="9717660"/>
                  </a:lnTo>
                  <a:lnTo>
                    <a:pt x="7756144" y="9730360"/>
                  </a:lnTo>
                  <a:close/>
                  <a:moveTo>
                    <a:pt x="7756144" y="9704960"/>
                  </a:moveTo>
                  <a:lnTo>
                    <a:pt x="7756144" y="9692260"/>
                  </a:lnTo>
                  <a:lnTo>
                    <a:pt x="7756144" y="9704960"/>
                  </a:lnTo>
                  <a:close/>
                  <a:moveTo>
                    <a:pt x="7756144" y="9679560"/>
                  </a:moveTo>
                  <a:lnTo>
                    <a:pt x="7756144" y="9666860"/>
                  </a:lnTo>
                  <a:lnTo>
                    <a:pt x="7756144" y="9679560"/>
                  </a:lnTo>
                  <a:close/>
                  <a:moveTo>
                    <a:pt x="7756144" y="9654160"/>
                  </a:moveTo>
                  <a:lnTo>
                    <a:pt x="7756144" y="9641460"/>
                  </a:lnTo>
                  <a:lnTo>
                    <a:pt x="7756144" y="9654160"/>
                  </a:lnTo>
                  <a:close/>
                  <a:moveTo>
                    <a:pt x="7756144" y="9628760"/>
                  </a:moveTo>
                  <a:lnTo>
                    <a:pt x="7756144" y="9616060"/>
                  </a:lnTo>
                  <a:lnTo>
                    <a:pt x="7756144" y="9628760"/>
                  </a:lnTo>
                  <a:close/>
                  <a:moveTo>
                    <a:pt x="7756144" y="9603360"/>
                  </a:moveTo>
                  <a:lnTo>
                    <a:pt x="7756144" y="9590660"/>
                  </a:lnTo>
                  <a:lnTo>
                    <a:pt x="7756144" y="9603360"/>
                  </a:lnTo>
                  <a:close/>
                  <a:moveTo>
                    <a:pt x="7756144" y="9577960"/>
                  </a:moveTo>
                  <a:lnTo>
                    <a:pt x="7756144" y="9565260"/>
                  </a:lnTo>
                  <a:lnTo>
                    <a:pt x="7756144" y="9577960"/>
                  </a:lnTo>
                  <a:close/>
                  <a:moveTo>
                    <a:pt x="7756144" y="9552560"/>
                  </a:moveTo>
                  <a:lnTo>
                    <a:pt x="7756144" y="9539860"/>
                  </a:lnTo>
                  <a:lnTo>
                    <a:pt x="7756144" y="9552560"/>
                  </a:lnTo>
                  <a:close/>
                  <a:moveTo>
                    <a:pt x="7756144" y="9527160"/>
                  </a:moveTo>
                  <a:lnTo>
                    <a:pt x="7756144" y="9514460"/>
                  </a:lnTo>
                  <a:lnTo>
                    <a:pt x="7756144" y="9527160"/>
                  </a:lnTo>
                  <a:close/>
                  <a:moveTo>
                    <a:pt x="7756144" y="9501760"/>
                  </a:moveTo>
                  <a:lnTo>
                    <a:pt x="7756144" y="9489060"/>
                  </a:lnTo>
                  <a:lnTo>
                    <a:pt x="7756144" y="9501760"/>
                  </a:lnTo>
                  <a:close/>
                  <a:moveTo>
                    <a:pt x="7756144" y="9476360"/>
                  </a:moveTo>
                  <a:lnTo>
                    <a:pt x="7756144" y="9463660"/>
                  </a:lnTo>
                  <a:lnTo>
                    <a:pt x="7756144" y="9476360"/>
                  </a:lnTo>
                  <a:close/>
                  <a:moveTo>
                    <a:pt x="7756144" y="9450960"/>
                  </a:moveTo>
                  <a:lnTo>
                    <a:pt x="7756144" y="9438260"/>
                  </a:lnTo>
                  <a:lnTo>
                    <a:pt x="7756144" y="9450960"/>
                  </a:lnTo>
                  <a:close/>
                  <a:moveTo>
                    <a:pt x="7756144" y="9425560"/>
                  </a:moveTo>
                  <a:lnTo>
                    <a:pt x="7756144" y="9412860"/>
                  </a:lnTo>
                  <a:lnTo>
                    <a:pt x="7756144" y="9425560"/>
                  </a:lnTo>
                  <a:close/>
                  <a:moveTo>
                    <a:pt x="7756144" y="9400160"/>
                  </a:moveTo>
                  <a:lnTo>
                    <a:pt x="7756144" y="9387460"/>
                  </a:lnTo>
                  <a:lnTo>
                    <a:pt x="7756144" y="9400160"/>
                  </a:lnTo>
                  <a:close/>
                  <a:moveTo>
                    <a:pt x="7756144" y="9374760"/>
                  </a:moveTo>
                  <a:lnTo>
                    <a:pt x="7756144" y="9362060"/>
                  </a:lnTo>
                  <a:lnTo>
                    <a:pt x="7756144" y="9374760"/>
                  </a:lnTo>
                  <a:close/>
                  <a:moveTo>
                    <a:pt x="7756144" y="9349360"/>
                  </a:moveTo>
                  <a:lnTo>
                    <a:pt x="7756144" y="9336660"/>
                  </a:lnTo>
                  <a:lnTo>
                    <a:pt x="7756144" y="9349360"/>
                  </a:lnTo>
                  <a:close/>
                  <a:moveTo>
                    <a:pt x="7756144" y="9323960"/>
                  </a:moveTo>
                  <a:lnTo>
                    <a:pt x="7756144" y="9311260"/>
                  </a:lnTo>
                  <a:lnTo>
                    <a:pt x="7756144" y="9323960"/>
                  </a:lnTo>
                  <a:close/>
                  <a:moveTo>
                    <a:pt x="7756144" y="9298560"/>
                  </a:moveTo>
                  <a:lnTo>
                    <a:pt x="7756144" y="9285860"/>
                  </a:lnTo>
                  <a:lnTo>
                    <a:pt x="7756144" y="9298560"/>
                  </a:lnTo>
                  <a:close/>
                  <a:moveTo>
                    <a:pt x="7756144" y="9273160"/>
                  </a:moveTo>
                  <a:lnTo>
                    <a:pt x="7756144" y="9260460"/>
                  </a:lnTo>
                  <a:lnTo>
                    <a:pt x="7756144" y="9273160"/>
                  </a:lnTo>
                  <a:close/>
                  <a:moveTo>
                    <a:pt x="7756144" y="9247760"/>
                  </a:moveTo>
                  <a:lnTo>
                    <a:pt x="7756144" y="9235060"/>
                  </a:lnTo>
                  <a:lnTo>
                    <a:pt x="7756144" y="9247760"/>
                  </a:lnTo>
                  <a:close/>
                  <a:moveTo>
                    <a:pt x="7756144" y="9222360"/>
                  </a:moveTo>
                  <a:lnTo>
                    <a:pt x="7756144" y="9209660"/>
                  </a:lnTo>
                  <a:lnTo>
                    <a:pt x="7756144" y="9222360"/>
                  </a:lnTo>
                  <a:close/>
                  <a:moveTo>
                    <a:pt x="7756144" y="9196960"/>
                  </a:moveTo>
                  <a:lnTo>
                    <a:pt x="7756144" y="9184260"/>
                  </a:lnTo>
                  <a:lnTo>
                    <a:pt x="7756144" y="9196960"/>
                  </a:lnTo>
                  <a:close/>
                  <a:moveTo>
                    <a:pt x="7756144" y="9171560"/>
                  </a:moveTo>
                  <a:lnTo>
                    <a:pt x="7756144" y="9158860"/>
                  </a:lnTo>
                  <a:lnTo>
                    <a:pt x="7756144" y="9171560"/>
                  </a:lnTo>
                  <a:close/>
                  <a:moveTo>
                    <a:pt x="7756144" y="9146160"/>
                  </a:moveTo>
                  <a:lnTo>
                    <a:pt x="7756144" y="9133460"/>
                  </a:lnTo>
                  <a:lnTo>
                    <a:pt x="7756144" y="9146160"/>
                  </a:lnTo>
                  <a:close/>
                  <a:moveTo>
                    <a:pt x="7756144" y="9120760"/>
                  </a:moveTo>
                  <a:lnTo>
                    <a:pt x="7756144" y="9108060"/>
                  </a:lnTo>
                  <a:lnTo>
                    <a:pt x="7756144" y="9120760"/>
                  </a:lnTo>
                  <a:close/>
                  <a:moveTo>
                    <a:pt x="7756144" y="9095360"/>
                  </a:moveTo>
                  <a:lnTo>
                    <a:pt x="7756144" y="9082660"/>
                  </a:lnTo>
                  <a:lnTo>
                    <a:pt x="7756144" y="9095360"/>
                  </a:lnTo>
                  <a:close/>
                  <a:moveTo>
                    <a:pt x="7756144" y="9069960"/>
                  </a:moveTo>
                  <a:lnTo>
                    <a:pt x="7756144" y="9057260"/>
                  </a:lnTo>
                  <a:lnTo>
                    <a:pt x="7756144" y="9069960"/>
                  </a:lnTo>
                  <a:close/>
                  <a:moveTo>
                    <a:pt x="7756144" y="9044560"/>
                  </a:moveTo>
                  <a:lnTo>
                    <a:pt x="7756144" y="9031860"/>
                  </a:lnTo>
                  <a:lnTo>
                    <a:pt x="7756144" y="9044560"/>
                  </a:lnTo>
                  <a:close/>
                  <a:moveTo>
                    <a:pt x="7756144" y="9019160"/>
                  </a:moveTo>
                  <a:lnTo>
                    <a:pt x="7756144" y="9006460"/>
                  </a:lnTo>
                  <a:lnTo>
                    <a:pt x="7756144" y="9019160"/>
                  </a:lnTo>
                  <a:close/>
                  <a:moveTo>
                    <a:pt x="7756144" y="8993760"/>
                  </a:moveTo>
                  <a:lnTo>
                    <a:pt x="7756144" y="8981060"/>
                  </a:lnTo>
                  <a:lnTo>
                    <a:pt x="7756144" y="8993760"/>
                  </a:lnTo>
                  <a:close/>
                  <a:moveTo>
                    <a:pt x="7756144" y="8968360"/>
                  </a:moveTo>
                  <a:lnTo>
                    <a:pt x="7756144" y="8955660"/>
                  </a:lnTo>
                  <a:lnTo>
                    <a:pt x="7756144" y="8968360"/>
                  </a:lnTo>
                  <a:close/>
                  <a:moveTo>
                    <a:pt x="7756144" y="8942960"/>
                  </a:moveTo>
                  <a:lnTo>
                    <a:pt x="7756144" y="8930260"/>
                  </a:lnTo>
                  <a:lnTo>
                    <a:pt x="7756144" y="8942960"/>
                  </a:lnTo>
                  <a:close/>
                  <a:moveTo>
                    <a:pt x="7756144" y="8917560"/>
                  </a:moveTo>
                  <a:lnTo>
                    <a:pt x="7756144" y="8904860"/>
                  </a:lnTo>
                  <a:lnTo>
                    <a:pt x="7756144" y="8917560"/>
                  </a:lnTo>
                  <a:close/>
                  <a:moveTo>
                    <a:pt x="7756144" y="8892160"/>
                  </a:moveTo>
                  <a:lnTo>
                    <a:pt x="7756144" y="8879460"/>
                  </a:lnTo>
                  <a:lnTo>
                    <a:pt x="7756144" y="8892160"/>
                  </a:lnTo>
                  <a:close/>
                  <a:moveTo>
                    <a:pt x="7756144" y="8866760"/>
                  </a:moveTo>
                  <a:lnTo>
                    <a:pt x="7756144" y="8854060"/>
                  </a:lnTo>
                  <a:lnTo>
                    <a:pt x="7756144" y="8866760"/>
                  </a:lnTo>
                  <a:close/>
                  <a:moveTo>
                    <a:pt x="7756144" y="8841360"/>
                  </a:moveTo>
                  <a:lnTo>
                    <a:pt x="7756144" y="8828660"/>
                  </a:lnTo>
                  <a:lnTo>
                    <a:pt x="7756144" y="8841360"/>
                  </a:lnTo>
                  <a:close/>
                  <a:moveTo>
                    <a:pt x="7756144" y="8815960"/>
                  </a:moveTo>
                  <a:lnTo>
                    <a:pt x="7756144" y="8803260"/>
                  </a:lnTo>
                  <a:lnTo>
                    <a:pt x="7756144" y="8815960"/>
                  </a:lnTo>
                  <a:close/>
                  <a:moveTo>
                    <a:pt x="7756144" y="8790560"/>
                  </a:moveTo>
                  <a:lnTo>
                    <a:pt x="7756144" y="8777860"/>
                  </a:lnTo>
                  <a:lnTo>
                    <a:pt x="7756144" y="8790560"/>
                  </a:lnTo>
                  <a:close/>
                  <a:moveTo>
                    <a:pt x="7756144" y="8765160"/>
                  </a:moveTo>
                  <a:lnTo>
                    <a:pt x="7756144" y="8752460"/>
                  </a:lnTo>
                  <a:lnTo>
                    <a:pt x="7756144" y="8765160"/>
                  </a:lnTo>
                  <a:close/>
                  <a:moveTo>
                    <a:pt x="7756144" y="8739760"/>
                  </a:moveTo>
                  <a:lnTo>
                    <a:pt x="7756144" y="8727060"/>
                  </a:lnTo>
                  <a:lnTo>
                    <a:pt x="7756144" y="8739760"/>
                  </a:lnTo>
                  <a:close/>
                  <a:moveTo>
                    <a:pt x="7756144" y="8714360"/>
                  </a:moveTo>
                  <a:lnTo>
                    <a:pt x="7756144" y="8701660"/>
                  </a:lnTo>
                  <a:lnTo>
                    <a:pt x="7756144" y="8714360"/>
                  </a:lnTo>
                  <a:close/>
                  <a:moveTo>
                    <a:pt x="7756144" y="8688960"/>
                  </a:moveTo>
                  <a:lnTo>
                    <a:pt x="7756144" y="8676260"/>
                  </a:lnTo>
                  <a:lnTo>
                    <a:pt x="7756144" y="8688960"/>
                  </a:lnTo>
                  <a:close/>
                  <a:moveTo>
                    <a:pt x="7756144" y="8663560"/>
                  </a:moveTo>
                  <a:lnTo>
                    <a:pt x="7756144" y="8650860"/>
                  </a:lnTo>
                  <a:lnTo>
                    <a:pt x="7756144" y="8663560"/>
                  </a:lnTo>
                  <a:close/>
                  <a:moveTo>
                    <a:pt x="7756144" y="8638160"/>
                  </a:moveTo>
                  <a:lnTo>
                    <a:pt x="7756144" y="8625460"/>
                  </a:lnTo>
                  <a:lnTo>
                    <a:pt x="7756144" y="8638160"/>
                  </a:lnTo>
                  <a:close/>
                  <a:moveTo>
                    <a:pt x="7756144" y="8612760"/>
                  </a:moveTo>
                  <a:lnTo>
                    <a:pt x="7756144" y="8600060"/>
                  </a:lnTo>
                  <a:lnTo>
                    <a:pt x="7756144" y="8612760"/>
                  </a:lnTo>
                  <a:close/>
                  <a:moveTo>
                    <a:pt x="7756144" y="8587360"/>
                  </a:moveTo>
                  <a:lnTo>
                    <a:pt x="7756144" y="8574660"/>
                  </a:lnTo>
                  <a:lnTo>
                    <a:pt x="7756144" y="8587360"/>
                  </a:lnTo>
                  <a:close/>
                  <a:moveTo>
                    <a:pt x="7756144" y="8561960"/>
                  </a:moveTo>
                  <a:lnTo>
                    <a:pt x="7756144" y="8549260"/>
                  </a:lnTo>
                  <a:lnTo>
                    <a:pt x="7756144" y="8561960"/>
                  </a:lnTo>
                  <a:close/>
                  <a:moveTo>
                    <a:pt x="7756144" y="8536560"/>
                  </a:moveTo>
                  <a:lnTo>
                    <a:pt x="7756144" y="8523860"/>
                  </a:lnTo>
                  <a:lnTo>
                    <a:pt x="7756144" y="8536560"/>
                  </a:lnTo>
                  <a:close/>
                  <a:moveTo>
                    <a:pt x="7756144" y="8511160"/>
                  </a:moveTo>
                  <a:lnTo>
                    <a:pt x="7756144" y="8498460"/>
                  </a:lnTo>
                  <a:lnTo>
                    <a:pt x="7756144" y="8511160"/>
                  </a:lnTo>
                  <a:close/>
                  <a:moveTo>
                    <a:pt x="7756144" y="8485760"/>
                  </a:moveTo>
                  <a:lnTo>
                    <a:pt x="7756144" y="8473060"/>
                  </a:lnTo>
                  <a:lnTo>
                    <a:pt x="7756144" y="8485760"/>
                  </a:lnTo>
                  <a:close/>
                  <a:moveTo>
                    <a:pt x="7756144" y="8460360"/>
                  </a:moveTo>
                  <a:lnTo>
                    <a:pt x="7756144" y="8447660"/>
                  </a:lnTo>
                  <a:lnTo>
                    <a:pt x="7756144" y="8460360"/>
                  </a:lnTo>
                  <a:close/>
                  <a:moveTo>
                    <a:pt x="7756144" y="8434960"/>
                  </a:moveTo>
                  <a:lnTo>
                    <a:pt x="7756144" y="8422260"/>
                  </a:lnTo>
                  <a:lnTo>
                    <a:pt x="7756144" y="8434960"/>
                  </a:lnTo>
                  <a:close/>
                  <a:moveTo>
                    <a:pt x="7756144" y="8409560"/>
                  </a:moveTo>
                  <a:lnTo>
                    <a:pt x="7756144" y="8396860"/>
                  </a:lnTo>
                  <a:lnTo>
                    <a:pt x="7756144" y="8409560"/>
                  </a:lnTo>
                  <a:close/>
                  <a:moveTo>
                    <a:pt x="7756144" y="8384160"/>
                  </a:moveTo>
                  <a:lnTo>
                    <a:pt x="7756144" y="8371460"/>
                  </a:lnTo>
                  <a:lnTo>
                    <a:pt x="7756144" y="8384160"/>
                  </a:lnTo>
                  <a:close/>
                  <a:moveTo>
                    <a:pt x="7756144" y="8358760"/>
                  </a:moveTo>
                  <a:lnTo>
                    <a:pt x="7756144" y="8346060"/>
                  </a:lnTo>
                  <a:lnTo>
                    <a:pt x="7756144" y="8358760"/>
                  </a:lnTo>
                  <a:close/>
                  <a:moveTo>
                    <a:pt x="7756144" y="8333360"/>
                  </a:moveTo>
                  <a:lnTo>
                    <a:pt x="7756144" y="8320660"/>
                  </a:lnTo>
                  <a:lnTo>
                    <a:pt x="7756144" y="8333360"/>
                  </a:lnTo>
                  <a:close/>
                  <a:moveTo>
                    <a:pt x="7756144" y="8307960"/>
                  </a:moveTo>
                  <a:lnTo>
                    <a:pt x="7756144" y="8295260"/>
                  </a:lnTo>
                  <a:lnTo>
                    <a:pt x="7756144" y="8307960"/>
                  </a:lnTo>
                  <a:close/>
                  <a:moveTo>
                    <a:pt x="7756144" y="8282560"/>
                  </a:moveTo>
                  <a:lnTo>
                    <a:pt x="7756144" y="8269860"/>
                  </a:lnTo>
                  <a:lnTo>
                    <a:pt x="7756144" y="8282560"/>
                  </a:lnTo>
                  <a:close/>
                  <a:moveTo>
                    <a:pt x="7756144" y="8257160"/>
                  </a:moveTo>
                  <a:lnTo>
                    <a:pt x="7756144" y="8244460"/>
                  </a:lnTo>
                  <a:lnTo>
                    <a:pt x="7756144" y="8257160"/>
                  </a:lnTo>
                  <a:close/>
                  <a:moveTo>
                    <a:pt x="7756144" y="8231760"/>
                  </a:moveTo>
                  <a:lnTo>
                    <a:pt x="7756144" y="8219060"/>
                  </a:lnTo>
                  <a:lnTo>
                    <a:pt x="7756144" y="8231760"/>
                  </a:lnTo>
                  <a:close/>
                  <a:moveTo>
                    <a:pt x="7756144" y="8206360"/>
                  </a:moveTo>
                  <a:lnTo>
                    <a:pt x="7756144" y="8193660"/>
                  </a:lnTo>
                  <a:lnTo>
                    <a:pt x="7756144" y="8206360"/>
                  </a:lnTo>
                  <a:close/>
                  <a:moveTo>
                    <a:pt x="7756144" y="8180960"/>
                  </a:moveTo>
                  <a:lnTo>
                    <a:pt x="7756144" y="8168260"/>
                  </a:lnTo>
                  <a:lnTo>
                    <a:pt x="7756144" y="8180960"/>
                  </a:lnTo>
                  <a:close/>
                  <a:moveTo>
                    <a:pt x="7756144" y="8155560"/>
                  </a:moveTo>
                  <a:lnTo>
                    <a:pt x="7756144" y="8142860"/>
                  </a:lnTo>
                  <a:lnTo>
                    <a:pt x="7756144" y="8155560"/>
                  </a:lnTo>
                  <a:close/>
                  <a:moveTo>
                    <a:pt x="7756144" y="8130160"/>
                  </a:moveTo>
                  <a:lnTo>
                    <a:pt x="7756144" y="8117460"/>
                  </a:lnTo>
                  <a:lnTo>
                    <a:pt x="7756144" y="8130160"/>
                  </a:lnTo>
                  <a:close/>
                  <a:moveTo>
                    <a:pt x="7756144" y="8104760"/>
                  </a:moveTo>
                  <a:lnTo>
                    <a:pt x="7756144" y="8092060"/>
                  </a:lnTo>
                  <a:lnTo>
                    <a:pt x="7756144" y="8104760"/>
                  </a:lnTo>
                  <a:close/>
                  <a:moveTo>
                    <a:pt x="7756144" y="8079360"/>
                  </a:moveTo>
                  <a:lnTo>
                    <a:pt x="7756144" y="8066660"/>
                  </a:lnTo>
                  <a:lnTo>
                    <a:pt x="7756144" y="8079360"/>
                  </a:lnTo>
                  <a:close/>
                  <a:moveTo>
                    <a:pt x="7756144" y="8053960"/>
                  </a:moveTo>
                  <a:lnTo>
                    <a:pt x="7756144" y="8041260"/>
                  </a:lnTo>
                  <a:lnTo>
                    <a:pt x="7756144" y="8053960"/>
                  </a:lnTo>
                  <a:close/>
                  <a:moveTo>
                    <a:pt x="7756144" y="8028560"/>
                  </a:moveTo>
                  <a:lnTo>
                    <a:pt x="7756144" y="8015860"/>
                  </a:lnTo>
                  <a:lnTo>
                    <a:pt x="7756144" y="8028560"/>
                  </a:lnTo>
                  <a:close/>
                  <a:moveTo>
                    <a:pt x="7756144" y="8003160"/>
                  </a:moveTo>
                  <a:lnTo>
                    <a:pt x="7756144" y="7990460"/>
                  </a:lnTo>
                  <a:lnTo>
                    <a:pt x="7756144" y="8003160"/>
                  </a:lnTo>
                  <a:close/>
                  <a:moveTo>
                    <a:pt x="7756144" y="7977760"/>
                  </a:moveTo>
                  <a:lnTo>
                    <a:pt x="7756144" y="7965060"/>
                  </a:lnTo>
                  <a:lnTo>
                    <a:pt x="7756144" y="7977760"/>
                  </a:lnTo>
                  <a:close/>
                  <a:moveTo>
                    <a:pt x="7756144" y="7952360"/>
                  </a:moveTo>
                  <a:lnTo>
                    <a:pt x="7756144" y="7939660"/>
                  </a:lnTo>
                  <a:lnTo>
                    <a:pt x="7756144" y="7952360"/>
                  </a:lnTo>
                  <a:close/>
                  <a:moveTo>
                    <a:pt x="7756144" y="7926960"/>
                  </a:moveTo>
                  <a:lnTo>
                    <a:pt x="7756144" y="7914260"/>
                  </a:lnTo>
                  <a:lnTo>
                    <a:pt x="7756144" y="7926960"/>
                  </a:lnTo>
                  <a:close/>
                  <a:moveTo>
                    <a:pt x="7756144" y="7901560"/>
                  </a:moveTo>
                  <a:lnTo>
                    <a:pt x="7756144" y="7888860"/>
                  </a:lnTo>
                  <a:lnTo>
                    <a:pt x="7756144" y="7901560"/>
                  </a:lnTo>
                  <a:close/>
                  <a:moveTo>
                    <a:pt x="7756144" y="7876160"/>
                  </a:moveTo>
                  <a:lnTo>
                    <a:pt x="7756144" y="7863460"/>
                  </a:lnTo>
                  <a:lnTo>
                    <a:pt x="7756144" y="7876160"/>
                  </a:lnTo>
                  <a:close/>
                  <a:moveTo>
                    <a:pt x="7756144" y="7850760"/>
                  </a:moveTo>
                  <a:lnTo>
                    <a:pt x="7756144" y="7838060"/>
                  </a:lnTo>
                  <a:lnTo>
                    <a:pt x="7756144" y="7850760"/>
                  </a:lnTo>
                  <a:close/>
                  <a:moveTo>
                    <a:pt x="7756144" y="7825360"/>
                  </a:moveTo>
                  <a:lnTo>
                    <a:pt x="7756144" y="7812660"/>
                  </a:lnTo>
                  <a:lnTo>
                    <a:pt x="7756144" y="7825360"/>
                  </a:lnTo>
                  <a:close/>
                  <a:moveTo>
                    <a:pt x="7756144" y="7799960"/>
                  </a:moveTo>
                  <a:lnTo>
                    <a:pt x="7756144" y="7787260"/>
                  </a:lnTo>
                  <a:lnTo>
                    <a:pt x="7756144" y="7799960"/>
                  </a:lnTo>
                  <a:close/>
                  <a:moveTo>
                    <a:pt x="7756144" y="7774560"/>
                  </a:moveTo>
                  <a:lnTo>
                    <a:pt x="7756144" y="7761860"/>
                  </a:lnTo>
                  <a:lnTo>
                    <a:pt x="7756144" y="7774560"/>
                  </a:lnTo>
                  <a:close/>
                  <a:moveTo>
                    <a:pt x="7756144" y="7749160"/>
                  </a:moveTo>
                  <a:lnTo>
                    <a:pt x="7756144" y="7736460"/>
                  </a:lnTo>
                  <a:lnTo>
                    <a:pt x="7756144" y="7749160"/>
                  </a:lnTo>
                  <a:close/>
                  <a:moveTo>
                    <a:pt x="7756144" y="7723760"/>
                  </a:moveTo>
                  <a:lnTo>
                    <a:pt x="7756144" y="7711060"/>
                  </a:lnTo>
                  <a:lnTo>
                    <a:pt x="7756144" y="7723760"/>
                  </a:lnTo>
                  <a:close/>
                  <a:moveTo>
                    <a:pt x="7756144" y="7698360"/>
                  </a:moveTo>
                  <a:lnTo>
                    <a:pt x="7756144" y="7685660"/>
                  </a:lnTo>
                  <a:lnTo>
                    <a:pt x="7756144" y="7698360"/>
                  </a:lnTo>
                  <a:close/>
                  <a:moveTo>
                    <a:pt x="7756144" y="7672960"/>
                  </a:moveTo>
                  <a:lnTo>
                    <a:pt x="7756144" y="7660260"/>
                  </a:lnTo>
                  <a:lnTo>
                    <a:pt x="7756144" y="7672960"/>
                  </a:lnTo>
                  <a:close/>
                  <a:moveTo>
                    <a:pt x="7756144" y="7647560"/>
                  </a:moveTo>
                  <a:lnTo>
                    <a:pt x="7756144" y="7634860"/>
                  </a:lnTo>
                  <a:lnTo>
                    <a:pt x="7756144" y="7647560"/>
                  </a:lnTo>
                  <a:close/>
                  <a:moveTo>
                    <a:pt x="7756144" y="7622160"/>
                  </a:moveTo>
                  <a:lnTo>
                    <a:pt x="7756144" y="7609460"/>
                  </a:lnTo>
                  <a:lnTo>
                    <a:pt x="7756144" y="7622160"/>
                  </a:lnTo>
                  <a:close/>
                  <a:moveTo>
                    <a:pt x="7756144" y="7596760"/>
                  </a:moveTo>
                  <a:lnTo>
                    <a:pt x="7756144" y="7584060"/>
                  </a:lnTo>
                  <a:lnTo>
                    <a:pt x="7756144" y="7596760"/>
                  </a:lnTo>
                  <a:close/>
                  <a:moveTo>
                    <a:pt x="7756144" y="7571360"/>
                  </a:moveTo>
                  <a:lnTo>
                    <a:pt x="7756144" y="7558660"/>
                  </a:lnTo>
                  <a:lnTo>
                    <a:pt x="7756144" y="7571360"/>
                  </a:lnTo>
                  <a:close/>
                  <a:moveTo>
                    <a:pt x="7756144" y="7545960"/>
                  </a:moveTo>
                  <a:lnTo>
                    <a:pt x="7756144" y="7533260"/>
                  </a:lnTo>
                  <a:lnTo>
                    <a:pt x="7756144" y="7545960"/>
                  </a:lnTo>
                  <a:close/>
                  <a:moveTo>
                    <a:pt x="7756144" y="7520560"/>
                  </a:moveTo>
                  <a:lnTo>
                    <a:pt x="7756144" y="7507860"/>
                  </a:lnTo>
                  <a:lnTo>
                    <a:pt x="7756144" y="7520560"/>
                  </a:lnTo>
                  <a:close/>
                  <a:moveTo>
                    <a:pt x="7756144" y="7495160"/>
                  </a:moveTo>
                  <a:lnTo>
                    <a:pt x="7756144" y="7482460"/>
                  </a:lnTo>
                  <a:lnTo>
                    <a:pt x="7756144" y="7495160"/>
                  </a:lnTo>
                  <a:close/>
                  <a:moveTo>
                    <a:pt x="7756144" y="7469760"/>
                  </a:moveTo>
                  <a:lnTo>
                    <a:pt x="7756144" y="7457060"/>
                  </a:lnTo>
                  <a:lnTo>
                    <a:pt x="7756144" y="7469760"/>
                  </a:lnTo>
                  <a:close/>
                  <a:moveTo>
                    <a:pt x="7756144" y="7444360"/>
                  </a:moveTo>
                  <a:lnTo>
                    <a:pt x="7756144" y="7431660"/>
                  </a:lnTo>
                  <a:lnTo>
                    <a:pt x="7756144" y="7444360"/>
                  </a:lnTo>
                  <a:close/>
                  <a:moveTo>
                    <a:pt x="7756144" y="7418960"/>
                  </a:moveTo>
                  <a:lnTo>
                    <a:pt x="7756144" y="7406260"/>
                  </a:lnTo>
                  <a:lnTo>
                    <a:pt x="7756144" y="7418960"/>
                  </a:lnTo>
                  <a:close/>
                  <a:moveTo>
                    <a:pt x="7756144" y="7393560"/>
                  </a:moveTo>
                  <a:lnTo>
                    <a:pt x="7756144" y="7380860"/>
                  </a:lnTo>
                  <a:lnTo>
                    <a:pt x="7756144" y="7393560"/>
                  </a:lnTo>
                  <a:close/>
                  <a:moveTo>
                    <a:pt x="7756144" y="7368160"/>
                  </a:moveTo>
                  <a:lnTo>
                    <a:pt x="7756144" y="7355460"/>
                  </a:lnTo>
                  <a:lnTo>
                    <a:pt x="7756144" y="7368160"/>
                  </a:lnTo>
                  <a:close/>
                  <a:moveTo>
                    <a:pt x="7756144" y="7342760"/>
                  </a:moveTo>
                  <a:lnTo>
                    <a:pt x="7756144" y="7330060"/>
                  </a:lnTo>
                  <a:lnTo>
                    <a:pt x="7756144" y="7342760"/>
                  </a:lnTo>
                  <a:close/>
                  <a:moveTo>
                    <a:pt x="7756144" y="7317360"/>
                  </a:moveTo>
                  <a:lnTo>
                    <a:pt x="7756144" y="7304660"/>
                  </a:lnTo>
                  <a:lnTo>
                    <a:pt x="7756144" y="7317360"/>
                  </a:lnTo>
                  <a:close/>
                  <a:moveTo>
                    <a:pt x="7756144" y="7291960"/>
                  </a:moveTo>
                  <a:lnTo>
                    <a:pt x="7756144" y="7279260"/>
                  </a:lnTo>
                  <a:lnTo>
                    <a:pt x="7756144" y="7291960"/>
                  </a:lnTo>
                  <a:close/>
                  <a:moveTo>
                    <a:pt x="7756144" y="7266560"/>
                  </a:moveTo>
                  <a:lnTo>
                    <a:pt x="7756144" y="7253860"/>
                  </a:lnTo>
                  <a:lnTo>
                    <a:pt x="7756144" y="7266560"/>
                  </a:lnTo>
                  <a:close/>
                  <a:moveTo>
                    <a:pt x="7756144" y="7241160"/>
                  </a:moveTo>
                  <a:lnTo>
                    <a:pt x="7756144" y="7228460"/>
                  </a:lnTo>
                  <a:lnTo>
                    <a:pt x="7756144" y="7241160"/>
                  </a:lnTo>
                  <a:close/>
                  <a:moveTo>
                    <a:pt x="7756144" y="7215760"/>
                  </a:moveTo>
                  <a:lnTo>
                    <a:pt x="7756144" y="7203060"/>
                  </a:lnTo>
                  <a:lnTo>
                    <a:pt x="7756144" y="7215760"/>
                  </a:lnTo>
                  <a:close/>
                  <a:moveTo>
                    <a:pt x="7756144" y="7190360"/>
                  </a:moveTo>
                  <a:lnTo>
                    <a:pt x="7756144" y="7177660"/>
                  </a:lnTo>
                  <a:lnTo>
                    <a:pt x="7756144" y="7190360"/>
                  </a:lnTo>
                  <a:close/>
                  <a:moveTo>
                    <a:pt x="7756144" y="7164960"/>
                  </a:moveTo>
                  <a:lnTo>
                    <a:pt x="7756144" y="7152260"/>
                  </a:lnTo>
                  <a:lnTo>
                    <a:pt x="7756144" y="7164960"/>
                  </a:lnTo>
                  <a:close/>
                  <a:moveTo>
                    <a:pt x="7756144" y="7139560"/>
                  </a:moveTo>
                  <a:lnTo>
                    <a:pt x="7756144" y="7126860"/>
                  </a:lnTo>
                  <a:lnTo>
                    <a:pt x="7756144" y="7139560"/>
                  </a:lnTo>
                  <a:close/>
                  <a:moveTo>
                    <a:pt x="7756144" y="7114160"/>
                  </a:moveTo>
                  <a:lnTo>
                    <a:pt x="7756144" y="7101460"/>
                  </a:lnTo>
                  <a:lnTo>
                    <a:pt x="7756144" y="7114160"/>
                  </a:lnTo>
                  <a:close/>
                  <a:moveTo>
                    <a:pt x="7756144" y="7088760"/>
                  </a:moveTo>
                  <a:lnTo>
                    <a:pt x="7756144" y="7076060"/>
                  </a:lnTo>
                  <a:lnTo>
                    <a:pt x="7756144" y="7088760"/>
                  </a:lnTo>
                  <a:close/>
                  <a:moveTo>
                    <a:pt x="7756144" y="7063360"/>
                  </a:moveTo>
                  <a:lnTo>
                    <a:pt x="7756144" y="7050660"/>
                  </a:lnTo>
                  <a:lnTo>
                    <a:pt x="7756144" y="7063360"/>
                  </a:lnTo>
                  <a:close/>
                  <a:moveTo>
                    <a:pt x="7756144" y="7037960"/>
                  </a:moveTo>
                  <a:lnTo>
                    <a:pt x="7756144" y="7025260"/>
                  </a:lnTo>
                  <a:lnTo>
                    <a:pt x="7756144" y="7037960"/>
                  </a:lnTo>
                  <a:close/>
                  <a:moveTo>
                    <a:pt x="7756144" y="7012560"/>
                  </a:moveTo>
                  <a:lnTo>
                    <a:pt x="7756144" y="6999860"/>
                  </a:lnTo>
                  <a:lnTo>
                    <a:pt x="7756144" y="7012560"/>
                  </a:lnTo>
                  <a:close/>
                  <a:moveTo>
                    <a:pt x="7756144" y="6987160"/>
                  </a:moveTo>
                  <a:lnTo>
                    <a:pt x="7756144" y="6974460"/>
                  </a:lnTo>
                  <a:lnTo>
                    <a:pt x="7756144" y="6987160"/>
                  </a:lnTo>
                  <a:close/>
                  <a:moveTo>
                    <a:pt x="7756144" y="6961760"/>
                  </a:moveTo>
                  <a:lnTo>
                    <a:pt x="7756144" y="6949060"/>
                  </a:lnTo>
                  <a:lnTo>
                    <a:pt x="7756144" y="6961760"/>
                  </a:lnTo>
                  <a:close/>
                  <a:moveTo>
                    <a:pt x="7756144" y="6936360"/>
                  </a:moveTo>
                  <a:lnTo>
                    <a:pt x="7756144" y="6923660"/>
                  </a:lnTo>
                  <a:lnTo>
                    <a:pt x="7756144" y="6936360"/>
                  </a:lnTo>
                  <a:close/>
                  <a:moveTo>
                    <a:pt x="7756144" y="6910960"/>
                  </a:moveTo>
                  <a:lnTo>
                    <a:pt x="7756144" y="6898260"/>
                  </a:lnTo>
                  <a:lnTo>
                    <a:pt x="7756144" y="6910960"/>
                  </a:lnTo>
                  <a:close/>
                  <a:moveTo>
                    <a:pt x="7756144" y="6885560"/>
                  </a:moveTo>
                  <a:lnTo>
                    <a:pt x="7756144" y="6872860"/>
                  </a:lnTo>
                  <a:lnTo>
                    <a:pt x="7756144" y="6885560"/>
                  </a:lnTo>
                  <a:close/>
                  <a:moveTo>
                    <a:pt x="7756144" y="6860160"/>
                  </a:moveTo>
                  <a:lnTo>
                    <a:pt x="7756144" y="6847460"/>
                  </a:lnTo>
                  <a:lnTo>
                    <a:pt x="7756144" y="6860160"/>
                  </a:lnTo>
                  <a:close/>
                  <a:moveTo>
                    <a:pt x="7756144" y="6834760"/>
                  </a:moveTo>
                  <a:lnTo>
                    <a:pt x="7756144" y="6822060"/>
                  </a:lnTo>
                  <a:lnTo>
                    <a:pt x="7756144" y="6834760"/>
                  </a:lnTo>
                  <a:close/>
                  <a:moveTo>
                    <a:pt x="7756144" y="6809360"/>
                  </a:moveTo>
                  <a:lnTo>
                    <a:pt x="7756144" y="6796660"/>
                  </a:lnTo>
                  <a:lnTo>
                    <a:pt x="7756144" y="6809360"/>
                  </a:lnTo>
                  <a:close/>
                  <a:moveTo>
                    <a:pt x="7756144" y="6783960"/>
                  </a:moveTo>
                  <a:lnTo>
                    <a:pt x="7756144" y="6771260"/>
                  </a:lnTo>
                  <a:lnTo>
                    <a:pt x="7756144" y="6783960"/>
                  </a:lnTo>
                  <a:close/>
                  <a:moveTo>
                    <a:pt x="7756144" y="6758560"/>
                  </a:moveTo>
                  <a:lnTo>
                    <a:pt x="7756144" y="6745860"/>
                  </a:lnTo>
                  <a:lnTo>
                    <a:pt x="7756144" y="6758560"/>
                  </a:lnTo>
                  <a:close/>
                  <a:moveTo>
                    <a:pt x="7756144" y="6733160"/>
                  </a:moveTo>
                  <a:lnTo>
                    <a:pt x="7756144" y="6720460"/>
                  </a:lnTo>
                  <a:lnTo>
                    <a:pt x="7756144" y="6733160"/>
                  </a:lnTo>
                  <a:close/>
                  <a:moveTo>
                    <a:pt x="7756144" y="6707760"/>
                  </a:moveTo>
                  <a:lnTo>
                    <a:pt x="7756144" y="6695060"/>
                  </a:lnTo>
                  <a:lnTo>
                    <a:pt x="7756144" y="6707760"/>
                  </a:lnTo>
                  <a:close/>
                  <a:moveTo>
                    <a:pt x="7756144" y="6682360"/>
                  </a:moveTo>
                  <a:lnTo>
                    <a:pt x="7756144" y="6669660"/>
                  </a:lnTo>
                  <a:lnTo>
                    <a:pt x="7756144" y="6682360"/>
                  </a:lnTo>
                  <a:close/>
                  <a:moveTo>
                    <a:pt x="7756144" y="6656960"/>
                  </a:moveTo>
                  <a:lnTo>
                    <a:pt x="7756144" y="6644260"/>
                  </a:lnTo>
                  <a:lnTo>
                    <a:pt x="7756144" y="6656960"/>
                  </a:lnTo>
                  <a:close/>
                  <a:moveTo>
                    <a:pt x="7756144" y="6631560"/>
                  </a:moveTo>
                  <a:lnTo>
                    <a:pt x="7756144" y="6618860"/>
                  </a:lnTo>
                  <a:lnTo>
                    <a:pt x="7756144" y="6631560"/>
                  </a:lnTo>
                  <a:close/>
                  <a:moveTo>
                    <a:pt x="7756144" y="6606160"/>
                  </a:moveTo>
                  <a:lnTo>
                    <a:pt x="7756144" y="6593460"/>
                  </a:lnTo>
                  <a:lnTo>
                    <a:pt x="7756144" y="6606160"/>
                  </a:lnTo>
                  <a:close/>
                  <a:moveTo>
                    <a:pt x="7756144" y="6580760"/>
                  </a:moveTo>
                  <a:lnTo>
                    <a:pt x="7756144" y="6568060"/>
                  </a:lnTo>
                  <a:lnTo>
                    <a:pt x="7756144" y="6580760"/>
                  </a:lnTo>
                  <a:close/>
                  <a:moveTo>
                    <a:pt x="7756144" y="6555360"/>
                  </a:moveTo>
                  <a:lnTo>
                    <a:pt x="7756144" y="6542660"/>
                  </a:lnTo>
                  <a:lnTo>
                    <a:pt x="7756144" y="6555360"/>
                  </a:lnTo>
                  <a:close/>
                  <a:moveTo>
                    <a:pt x="7756144" y="6529960"/>
                  </a:moveTo>
                  <a:lnTo>
                    <a:pt x="7756144" y="6517260"/>
                  </a:lnTo>
                  <a:lnTo>
                    <a:pt x="7756144" y="6529960"/>
                  </a:lnTo>
                  <a:close/>
                  <a:moveTo>
                    <a:pt x="7756144" y="6504560"/>
                  </a:moveTo>
                  <a:lnTo>
                    <a:pt x="7756144" y="6491860"/>
                  </a:lnTo>
                  <a:lnTo>
                    <a:pt x="7756144" y="6504560"/>
                  </a:lnTo>
                  <a:close/>
                  <a:moveTo>
                    <a:pt x="7756144" y="6479160"/>
                  </a:moveTo>
                  <a:lnTo>
                    <a:pt x="7756144" y="6466460"/>
                  </a:lnTo>
                  <a:lnTo>
                    <a:pt x="7756144" y="6479160"/>
                  </a:lnTo>
                  <a:close/>
                  <a:moveTo>
                    <a:pt x="7756144" y="6453760"/>
                  </a:moveTo>
                  <a:lnTo>
                    <a:pt x="7756144" y="6441060"/>
                  </a:lnTo>
                  <a:lnTo>
                    <a:pt x="7756144" y="6453760"/>
                  </a:lnTo>
                  <a:close/>
                  <a:moveTo>
                    <a:pt x="7756144" y="6428360"/>
                  </a:moveTo>
                  <a:lnTo>
                    <a:pt x="7756144" y="6415660"/>
                  </a:lnTo>
                  <a:lnTo>
                    <a:pt x="7756144" y="6428360"/>
                  </a:lnTo>
                  <a:close/>
                  <a:moveTo>
                    <a:pt x="7756144" y="6402960"/>
                  </a:moveTo>
                  <a:lnTo>
                    <a:pt x="7756144" y="6390260"/>
                  </a:lnTo>
                  <a:lnTo>
                    <a:pt x="7756144" y="6402960"/>
                  </a:lnTo>
                  <a:close/>
                  <a:moveTo>
                    <a:pt x="7756144" y="6377560"/>
                  </a:moveTo>
                  <a:lnTo>
                    <a:pt x="7756144" y="6364860"/>
                  </a:lnTo>
                  <a:lnTo>
                    <a:pt x="7756144" y="6377560"/>
                  </a:lnTo>
                  <a:close/>
                  <a:moveTo>
                    <a:pt x="7756144" y="6352160"/>
                  </a:moveTo>
                  <a:lnTo>
                    <a:pt x="7756144" y="6339460"/>
                  </a:lnTo>
                  <a:lnTo>
                    <a:pt x="7756144" y="6352160"/>
                  </a:lnTo>
                  <a:close/>
                  <a:moveTo>
                    <a:pt x="7756144" y="6326760"/>
                  </a:moveTo>
                  <a:lnTo>
                    <a:pt x="7756144" y="6314060"/>
                  </a:lnTo>
                  <a:lnTo>
                    <a:pt x="7756144" y="6326760"/>
                  </a:lnTo>
                  <a:close/>
                  <a:moveTo>
                    <a:pt x="7756144" y="6301360"/>
                  </a:moveTo>
                  <a:lnTo>
                    <a:pt x="7756144" y="6288660"/>
                  </a:lnTo>
                  <a:lnTo>
                    <a:pt x="7756144" y="6301360"/>
                  </a:lnTo>
                  <a:close/>
                  <a:moveTo>
                    <a:pt x="7756144" y="6275960"/>
                  </a:moveTo>
                  <a:lnTo>
                    <a:pt x="7756144" y="6263260"/>
                  </a:lnTo>
                  <a:lnTo>
                    <a:pt x="7756144" y="6275960"/>
                  </a:lnTo>
                  <a:close/>
                  <a:moveTo>
                    <a:pt x="7756144" y="6250560"/>
                  </a:moveTo>
                  <a:lnTo>
                    <a:pt x="7756144" y="6237860"/>
                  </a:lnTo>
                  <a:lnTo>
                    <a:pt x="7756144" y="6250560"/>
                  </a:lnTo>
                  <a:close/>
                  <a:moveTo>
                    <a:pt x="7756144" y="6225160"/>
                  </a:moveTo>
                  <a:lnTo>
                    <a:pt x="7756144" y="6212460"/>
                  </a:lnTo>
                  <a:lnTo>
                    <a:pt x="7756144" y="6225160"/>
                  </a:lnTo>
                  <a:close/>
                  <a:moveTo>
                    <a:pt x="7756144" y="6199760"/>
                  </a:moveTo>
                  <a:lnTo>
                    <a:pt x="7756144" y="6187060"/>
                  </a:lnTo>
                  <a:lnTo>
                    <a:pt x="7756144" y="6199760"/>
                  </a:lnTo>
                  <a:close/>
                  <a:moveTo>
                    <a:pt x="7756144" y="6174360"/>
                  </a:moveTo>
                  <a:lnTo>
                    <a:pt x="7756144" y="6161660"/>
                  </a:lnTo>
                  <a:lnTo>
                    <a:pt x="7756144" y="6174360"/>
                  </a:lnTo>
                  <a:close/>
                  <a:moveTo>
                    <a:pt x="7756144" y="6148960"/>
                  </a:moveTo>
                  <a:lnTo>
                    <a:pt x="7756144" y="6136260"/>
                  </a:lnTo>
                  <a:lnTo>
                    <a:pt x="7756144" y="6148960"/>
                  </a:lnTo>
                  <a:close/>
                  <a:moveTo>
                    <a:pt x="7756144" y="6123560"/>
                  </a:moveTo>
                  <a:lnTo>
                    <a:pt x="7756144" y="6110860"/>
                  </a:lnTo>
                  <a:lnTo>
                    <a:pt x="7756144" y="6123560"/>
                  </a:lnTo>
                  <a:close/>
                  <a:moveTo>
                    <a:pt x="7756144" y="6098160"/>
                  </a:moveTo>
                  <a:lnTo>
                    <a:pt x="7756144" y="6085460"/>
                  </a:lnTo>
                  <a:lnTo>
                    <a:pt x="7756144" y="6098160"/>
                  </a:lnTo>
                  <a:close/>
                  <a:moveTo>
                    <a:pt x="7756144" y="6072760"/>
                  </a:moveTo>
                  <a:lnTo>
                    <a:pt x="7756144" y="6060060"/>
                  </a:lnTo>
                  <a:lnTo>
                    <a:pt x="7756144" y="6072760"/>
                  </a:lnTo>
                  <a:close/>
                  <a:moveTo>
                    <a:pt x="7756144" y="6047360"/>
                  </a:moveTo>
                  <a:lnTo>
                    <a:pt x="7756144" y="6034660"/>
                  </a:lnTo>
                  <a:lnTo>
                    <a:pt x="7756144" y="6047360"/>
                  </a:lnTo>
                  <a:close/>
                  <a:moveTo>
                    <a:pt x="7756144" y="6021960"/>
                  </a:moveTo>
                  <a:lnTo>
                    <a:pt x="7756144" y="6009260"/>
                  </a:lnTo>
                  <a:lnTo>
                    <a:pt x="7756144" y="6021960"/>
                  </a:lnTo>
                  <a:close/>
                  <a:moveTo>
                    <a:pt x="7756144" y="5996560"/>
                  </a:moveTo>
                  <a:lnTo>
                    <a:pt x="7756144" y="5983860"/>
                  </a:lnTo>
                  <a:lnTo>
                    <a:pt x="7756144" y="5996560"/>
                  </a:lnTo>
                  <a:close/>
                  <a:moveTo>
                    <a:pt x="7756144" y="5971160"/>
                  </a:moveTo>
                  <a:lnTo>
                    <a:pt x="7756144" y="5958460"/>
                  </a:lnTo>
                  <a:lnTo>
                    <a:pt x="7756144" y="5971160"/>
                  </a:lnTo>
                  <a:close/>
                  <a:moveTo>
                    <a:pt x="7756144" y="5945760"/>
                  </a:moveTo>
                  <a:lnTo>
                    <a:pt x="7756144" y="5933060"/>
                  </a:lnTo>
                  <a:lnTo>
                    <a:pt x="7756144" y="5945760"/>
                  </a:lnTo>
                  <a:close/>
                  <a:moveTo>
                    <a:pt x="7756144" y="5920360"/>
                  </a:moveTo>
                  <a:lnTo>
                    <a:pt x="7756144" y="5907660"/>
                  </a:lnTo>
                  <a:lnTo>
                    <a:pt x="7756144" y="5920360"/>
                  </a:lnTo>
                  <a:close/>
                  <a:moveTo>
                    <a:pt x="7756144" y="5894960"/>
                  </a:moveTo>
                  <a:lnTo>
                    <a:pt x="7756144" y="5882260"/>
                  </a:lnTo>
                  <a:lnTo>
                    <a:pt x="7756144" y="5894960"/>
                  </a:lnTo>
                  <a:close/>
                  <a:moveTo>
                    <a:pt x="7756144" y="5869560"/>
                  </a:moveTo>
                  <a:lnTo>
                    <a:pt x="7756144" y="5856860"/>
                  </a:lnTo>
                  <a:lnTo>
                    <a:pt x="7756144" y="5869560"/>
                  </a:lnTo>
                  <a:close/>
                  <a:moveTo>
                    <a:pt x="7756144" y="5844160"/>
                  </a:moveTo>
                  <a:lnTo>
                    <a:pt x="7756144" y="5831460"/>
                  </a:lnTo>
                  <a:lnTo>
                    <a:pt x="7756144" y="5844160"/>
                  </a:lnTo>
                  <a:close/>
                  <a:moveTo>
                    <a:pt x="7756144" y="5818760"/>
                  </a:moveTo>
                  <a:lnTo>
                    <a:pt x="7756144" y="5806060"/>
                  </a:lnTo>
                  <a:lnTo>
                    <a:pt x="7756144" y="5818760"/>
                  </a:lnTo>
                  <a:close/>
                  <a:moveTo>
                    <a:pt x="7756144" y="5793360"/>
                  </a:moveTo>
                  <a:lnTo>
                    <a:pt x="7756144" y="5780660"/>
                  </a:lnTo>
                  <a:lnTo>
                    <a:pt x="7756144" y="5793360"/>
                  </a:lnTo>
                  <a:close/>
                  <a:moveTo>
                    <a:pt x="7756144" y="5767960"/>
                  </a:moveTo>
                  <a:lnTo>
                    <a:pt x="7756144" y="5755260"/>
                  </a:lnTo>
                  <a:lnTo>
                    <a:pt x="7756144" y="5767960"/>
                  </a:lnTo>
                  <a:close/>
                  <a:moveTo>
                    <a:pt x="7756144" y="5742560"/>
                  </a:moveTo>
                  <a:lnTo>
                    <a:pt x="7756144" y="5729860"/>
                  </a:lnTo>
                  <a:lnTo>
                    <a:pt x="7756144" y="5742560"/>
                  </a:lnTo>
                  <a:close/>
                  <a:moveTo>
                    <a:pt x="7756144" y="5717160"/>
                  </a:moveTo>
                  <a:lnTo>
                    <a:pt x="7756144" y="5704460"/>
                  </a:lnTo>
                  <a:lnTo>
                    <a:pt x="7756144" y="5717160"/>
                  </a:lnTo>
                  <a:close/>
                  <a:moveTo>
                    <a:pt x="7756144" y="5691760"/>
                  </a:moveTo>
                  <a:lnTo>
                    <a:pt x="7756144" y="5679060"/>
                  </a:lnTo>
                  <a:lnTo>
                    <a:pt x="7756144" y="5691760"/>
                  </a:lnTo>
                  <a:close/>
                  <a:moveTo>
                    <a:pt x="7756144" y="5666360"/>
                  </a:moveTo>
                  <a:lnTo>
                    <a:pt x="7756144" y="5653660"/>
                  </a:lnTo>
                  <a:lnTo>
                    <a:pt x="7756144" y="5666360"/>
                  </a:lnTo>
                  <a:close/>
                  <a:moveTo>
                    <a:pt x="7756144" y="5640960"/>
                  </a:moveTo>
                  <a:lnTo>
                    <a:pt x="7756144" y="5628260"/>
                  </a:lnTo>
                  <a:lnTo>
                    <a:pt x="7756144" y="5640960"/>
                  </a:lnTo>
                  <a:close/>
                  <a:moveTo>
                    <a:pt x="7756144" y="5615560"/>
                  </a:moveTo>
                  <a:lnTo>
                    <a:pt x="7756144" y="5602860"/>
                  </a:lnTo>
                  <a:lnTo>
                    <a:pt x="7756144" y="5615560"/>
                  </a:lnTo>
                  <a:close/>
                  <a:moveTo>
                    <a:pt x="7756144" y="5590160"/>
                  </a:moveTo>
                  <a:lnTo>
                    <a:pt x="7756144" y="5577460"/>
                  </a:lnTo>
                  <a:lnTo>
                    <a:pt x="7756144" y="5590160"/>
                  </a:lnTo>
                  <a:close/>
                  <a:moveTo>
                    <a:pt x="7756144" y="5564760"/>
                  </a:moveTo>
                  <a:lnTo>
                    <a:pt x="7756144" y="5552060"/>
                  </a:lnTo>
                  <a:lnTo>
                    <a:pt x="7756144" y="5564760"/>
                  </a:lnTo>
                  <a:close/>
                  <a:moveTo>
                    <a:pt x="7756144" y="5539360"/>
                  </a:moveTo>
                  <a:lnTo>
                    <a:pt x="7756144" y="5526660"/>
                  </a:lnTo>
                  <a:lnTo>
                    <a:pt x="7756144" y="5539360"/>
                  </a:lnTo>
                  <a:close/>
                  <a:moveTo>
                    <a:pt x="7756144" y="5513960"/>
                  </a:moveTo>
                  <a:lnTo>
                    <a:pt x="7756144" y="5501260"/>
                  </a:lnTo>
                  <a:lnTo>
                    <a:pt x="7756144" y="5513960"/>
                  </a:lnTo>
                  <a:close/>
                  <a:moveTo>
                    <a:pt x="7756144" y="5488560"/>
                  </a:moveTo>
                  <a:lnTo>
                    <a:pt x="7756144" y="5475860"/>
                  </a:lnTo>
                  <a:lnTo>
                    <a:pt x="7756144" y="5488560"/>
                  </a:lnTo>
                  <a:close/>
                  <a:moveTo>
                    <a:pt x="7756144" y="5463160"/>
                  </a:moveTo>
                  <a:lnTo>
                    <a:pt x="7756144" y="5450460"/>
                  </a:lnTo>
                  <a:lnTo>
                    <a:pt x="7756144" y="5463160"/>
                  </a:lnTo>
                  <a:close/>
                  <a:moveTo>
                    <a:pt x="7756144" y="5437760"/>
                  </a:moveTo>
                  <a:lnTo>
                    <a:pt x="7756144" y="5425060"/>
                  </a:lnTo>
                  <a:lnTo>
                    <a:pt x="7756144" y="5437760"/>
                  </a:lnTo>
                  <a:close/>
                  <a:moveTo>
                    <a:pt x="7756144" y="5412360"/>
                  </a:moveTo>
                  <a:lnTo>
                    <a:pt x="7756144" y="5399660"/>
                  </a:lnTo>
                  <a:lnTo>
                    <a:pt x="7756144" y="5412360"/>
                  </a:lnTo>
                  <a:close/>
                  <a:moveTo>
                    <a:pt x="7756144" y="5386960"/>
                  </a:moveTo>
                  <a:lnTo>
                    <a:pt x="7756144" y="5374260"/>
                  </a:lnTo>
                  <a:lnTo>
                    <a:pt x="7756144" y="5386960"/>
                  </a:lnTo>
                  <a:close/>
                  <a:moveTo>
                    <a:pt x="7756144" y="5361560"/>
                  </a:moveTo>
                  <a:lnTo>
                    <a:pt x="7756144" y="5348860"/>
                  </a:lnTo>
                  <a:lnTo>
                    <a:pt x="7756144" y="5361560"/>
                  </a:lnTo>
                  <a:close/>
                  <a:moveTo>
                    <a:pt x="7756144" y="5336160"/>
                  </a:moveTo>
                  <a:lnTo>
                    <a:pt x="7756144" y="5323460"/>
                  </a:lnTo>
                  <a:lnTo>
                    <a:pt x="7756144" y="5336160"/>
                  </a:lnTo>
                  <a:close/>
                  <a:moveTo>
                    <a:pt x="7756144" y="5310760"/>
                  </a:moveTo>
                  <a:lnTo>
                    <a:pt x="7756144" y="5298060"/>
                  </a:lnTo>
                  <a:lnTo>
                    <a:pt x="7756144" y="5310760"/>
                  </a:lnTo>
                  <a:close/>
                  <a:moveTo>
                    <a:pt x="7756144" y="5285360"/>
                  </a:moveTo>
                  <a:lnTo>
                    <a:pt x="7756144" y="5272660"/>
                  </a:lnTo>
                  <a:lnTo>
                    <a:pt x="7756144" y="5285360"/>
                  </a:lnTo>
                  <a:close/>
                  <a:moveTo>
                    <a:pt x="7756144" y="5259960"/>
                  </a:moveTo>
                  <a:lnTo>
                    <a:pt x="7756144" y="5247260"/>
                  </a:lnTo>
                  <a:lnTo>
                    <a:pt x="7756144" y="5259960"/>
                  </a:lnTo>
                  <a:close/>
                  <a:moveTo>
                    <a:pt x="7756144" y="5234560"/>
                  </a:moveTo>
                  <a:lnTo>
                    <a:pt x="7756144" y="5221860"/>
                  </a:lnTo>
                  <a:lnTo>
                    <a:pt x="7756144" y="5234560"/>
                  </a:lnTo>
                  <a:close/>
                  <a:moveTo>
                    <a:pt x="7756144" y="5209160"/>
                  </a:moveTo>
                  <a:lnTo>
                    <a:pt x="7756144" y="5196460"/>
                  </a:lnTo>
                  <a:lnTo>
                    <a:pt x="7756144" y="5209160"/>
                  </a:lnTo>
                  <a:close/>
                  <a:moveTo>
                    <a:pt x="7756144" y="5183760"/>
                  </a:moveTo>
                  <a:lnTo>
                    <a:pt x="7756144" y="5171060"/>
                  </a:lnTo>
                  <a:lnTo>
                    <a:pt x="7756144" y="5183760"/>
                  </a:lnTo>
                  <a:close/>
                  <a:moveTo>
                    <a:pt x="7756144" y="5158360"/>
                  </a:moveTo>
                  <a:lnTo>
                    <a:pt x="7756144" y="5145660"/>
                  </a:lnTo>
                  <a:lnTo>
                    <a:pt x="7756144" y="5158360"/>
                  </a:lnTo>
                  <a:close/>
                  <a:moveTo>
                    <a:pt x="7756144" y="5132960"/>
                  </a:moveTo>
                  <a:lnTo>
                    <a:pt x="7756144" y="5120260"/>
                  </a:lnTo>
                  <a:lnTo>
                    <a:pt x="7756144" y="5132960"/>
                  </a:lnTo>
                  <a:close/>
                  <a:moveTo>
                    <a:pt x="7756144" y="5107560"/>
                  </a:moveTo>
                  <a:lnTo>
                    <a:pt x="7756144" y="5094860"/>
                  </a:lnTo>
                  <a:lnTo>
                    <a:pt x="7756144" y="5107560"/>
                  </a:lnTo>
                  <a:close/>
                  <a:moveTo>
                    <a:pt x="7756144" y="5082160"/>
                  </a:moveTo>
                  <a:lnTo>
                    <a:pt x="7756144" y="5069460"/>
                  </a:lnTo>
                  <a:lnTo>
                    <a:pt x="7756144" y="5082160"/>
                  </a:lnTo>
                  <a:close/>
                  <a:moveTo>
                    <a:pt x="7756144" y="5056760"/>
                  </a:moveTo>
                  <a:lnTo>
                    <a:pt x="7756144" y="5044060"/>
                  </a:lnTo>
                  <a:lnTo>
                    <a:pt x="7756144" y="5056760"/>
                  </a:lnTo>
                  <a:close/>
                  <a:moveTo>
                    <a:pt x="7756144" y="5031360"/>
                  </a:moveTo>
                  <a:lnTo>
                    <a:pt x="7756144" y="5018660"/>
                  </a:lnTo>
                  <a:lnTo>
                    <a:pt x="7756144" y="5031360"/>
                  </a:lnTo>
                  <a:close/>
                  <a:moveTo>
                    <a:pt x="7756144" y="5005960"/>
                  </a:moveTo>
                  <a:lnTo>
                    <a:pt x="7756144" y="4993260"/>
                  </a:lnTo>
                  <a:lnTo>
                    <a:pt x="7756144" y="5005960"/>
                  </a:lnTo>
                  <a:close/>
                  <a:moveTo>
                    <a:pt x="7756144" y="4980560"/>
                  </a:moveTo>
                  <a:lnTo>
                    <a:pt x="7756144" y="4967860"/>
                  </a:lnTo>
                  <a:lnTo>
                    <a:pt x="7756144" y="4980560"/>
                  </a:lnTo>
                  <a:close/>
                  <a:moveTo>
                    <a:pt x="7756144" y="4955160"/>
                  </a:moveTo>
                  <a:lnTo>
                    <a:pt x="7756144" y="4942460"/>
                  </a:lnTo>
                  <a:lnTo>
                    <a:pt x="7756144" y="4955160"/>
                  </a:lnTo>
                  <a:close/>
                  <a:moveTo>
                    <a:pt x="7756144" y="4929760"/>
                  </a:moveTo>
                  <a:lnTo>
                    <a:pt x="7756144" y="4917060"/>
                  </a:lnTo>
                  <a:lnTo>
                    <a:pt x="7756144" y="4929760"/>
                  </a:lnTo>
                  <a:close/>
                  <a:moveTo>
                    <a:pt x="7756144" y="4904360"/>
                  </a:moveTo>
                  <a:lnTo>
                    <a:pt x="7756144" y="4891660"/>
                  </a:lnTo>
                  <a:lnTo>
                    <a:pt x="7756144" y="4904360"/>
                  </a:lnTo>
                  <a:close/>
                  <a:moveTo>
                    <a:pt x="7756144" y="4878960"/>
                  </a:moveTo>
                  <a:lnTo>
                    <a:pt x="7756144" y="4866260"/>
                  </a:lnTo>
                  <a:lnTo>
                    <a:pt x="7756144" y="4878960"/>
                  </a:lnTo>
                  <a:close/>
                  <a:moveTo>
                    <a:pt x="7756144" y="4853560"/>
                  </a:moveTo>
                  <a:lnTo>
                    <a:pt x="7756144" y="4840860"/>
                  </a:lnTo>
                  <a:lnTo>
                    <a:pt x="7756144" y="4853560"/>
                  </a:lnTo>
                  <a:close/>
                  <a:moveTo>
                    <a:pt x="7756144" y="4828160"/>
                  </a:moveTo>
                  <a:lnTo>
                    <a:pt x="7756144" y="4815460"/>
                  </a:lnTo>
                  <a:lnTo>
                    <a:pt x="7756144" y="4828160"/>
                  </a:lnTo>
                  <a:close/>
                  <a:moveTo>
                    <a:pt x="7756144" y="4802760"/>
                  </a:moveTo>
                  <a:lnTo>
                    <a:pt x="7756144" y="4790060"/>
                  </a:lnTo>
                  <a:lnTo>
                    <a:pt x="7756144" y="4802760"/>
                  </a:lnTo>
                  <a:close/>
                  <a:moveTo>
                    <a:pt x="7756144" y="4777360"/>
                  </a:moveTo>
                  <a:lnTo>
                    <a:pt x="7756144" y="4764660"/>
                  </a:lnTo>
                  <a:lnTo>
                    <a:pt x="7756144" y="4777360"/>
                  </a:lnTo>
                  <a:close/>
                  <a:moveTo>
                    <a:pt x="7756144" y="4751960"/>
                  </a:moveTo>
                  <a:lnTo>
                    <a:pt x="7756144" y="4739260"/>
                  </a:lnTo>
                  <a:lnTo>
                    <a:pt x="7756144" y="4751960"/>
                  </a:lnTo>
                  <a:close/>
                  <a:moveTo>
                    <a:pt x="7756144" y="4726560"/>
                  </a:moveTo>
                  <a:lnTo>
                    <a:pt x="7756144" y="4713860"/>
                  </a:lnTo>
                  <a:lnTo>
                    <a:pt x="7756144" y="4726560"/>
                  </a:lnTo>
                  <a:close/>
                  <a:moveTo>
                    <a:pt x="7756144" y="4701160"/>
                  </a:moveTo>
                  <a:lnTo>
                    <a:pt x="7756144" y="4688460"/>
                  </a:lnTo>
                  <a:lnTo>
                    <a:pt x="7756144" y="4701160"/>
                  </a:lnTo>
                  <a:close/>
                  <a:moveTo>
                    <a:pt x="7756144" y="4675760"/>
                  </a:moveTo>
                  <a:lnTo>
                    <a:pt x="7756144" y="4663060"/>
                  </a:lnTo>
                  <a:lnTo>
                    <a:pt x="7756144" y="4675760"/>
                  </a:lnTo>
                  <a:close/>
                  <a:moveTo>
                    <a:pt x="7756144" y="4650360"/>
                  </a:moveTo>
                  <a:lnTo>
                    <a:pt x="7756144" y="4637660"/>
                  </a:lnTo>
                  <a:lnTo>
                    <a:pt x="7756144" y="4650360"/>
                  </a:lnTo>
                  <a:close/>
                  <a:moveTo>
                    <a:pt x="7756144" y="4624960"/>
                  </a:moveTo>
                  <a:lnTo>
                    <a:pt x="7756144" y="4612260"/>
                  </a:lnTo>
                  <a:lnTo>
                    <a:pt x="7756144" y="4624960"/>
                  </a:lnTo>
                  <a:close/>
                  <a:moveTo>
                    <a:pt x="7756144" y="4599560"/>
                  </a:moveTo>
                  <a:lnTo>
                    <a:pt x="7756144" y="4586860"/>
                  </a:lnTo>
                  <a:lnTo>
                    <a:pt x="7756144" y="4599560"/>
                  </a:lnTo>
                  <a:close/>
                  <a:moveTo>
                    <a:pt x="7756144" y="4574160"/>
                  </a:moveTo>
                  <a:lnTo>
                    <a:pt x="7756144" y="4561460"/>
                  </a:lnTo>
                  <a:lnTo>
                    <a:pt x="7756144" y="4574160"/>
                  </a:lnTo>
                  <a:close/>
                  <a:moveTo>
                    <a:pt x="7756144" y="4548760"/>
                  </a:moveTo>
                  <a:lnTo>
                    <a:pt x="7756144" y="4536060"/>
                  </a:lnTo>
                  <a:lnTo>
                    <a:pt x="7756144" y="4548760"/>
                  </a:lnTo>
                  <a:close/>
                  <a:moveTo>
                    <a:pt x="7756144" y="4523360"/>
                  </a:moveTo>
                  <a:lnTo>
                    <a:pt x="7756144" y="4510660"/>
                  </a:lnTo>
                  <a:lnTo>
                    <a:pt x="7756144" y="4523360"/>
                  </a:lnTo>
                  <a:close/>
                  <a:moveTo>
                    <a:pt x="7756144" y="4497960"/>
                  </a:moveTo>
                  <a:lnTo>
                    <a:pt x="7756144" y="4485260"/>
                  </a:lnTo>
                  <a:lnTo>
                    <a:pt x="7756144" y="4497960"/>
                  </a:lnTo>
                  <a:close/>
                  <a:moveTo>
                    <a:pt x="7756144" y="4472560"/>
                  </a:moveTo>
                  <a:lnTo>
                    <a:pt x="7756144" y="4459860"/>
                  </a:lnTo>
                  <a:lnTo>
                    <a:pt x="7756144" y="4472560"/>
                  </a:lnTo>
                  <a:close/>
                  <a:moveTo>
                    <a:pt x="7756144" y="4447160"/>
                  </a:moveTo>
                  <a:lnTo>
                    <a:pt x="7756144" y="4434460"/>
                  </a:lnTo>
                  <a:lnTo>
                    <a:pt x="7756144" y="4447160"/>
                  </a:lnTo>
                  <a:close/>
                  <a:moveTo>
                    <a:pt x="7756144" y="4421760"/>
                  </a:moveTo>
                  <a:lnTo>
                    <a:pt x="7756144" y="4409060"/>
                  </a:lnTo>
                  <a:lnTo>
                    <a:pt x="7756144" y="4421760"/>
                  </a:lnTo>
                  <a:close/>
                  <a:moveTo>
                    <a:pt x="7756144" y="4396360"/>
                  </a:moveTo>
                  <a:lnTo>
                    <a:pt x="7756144" y="4383660"/>
                  </a:lnTo>
                  <a:lnTo>
                    <a:pt x="7756144" y="4396360"/>
                  </a:lnTo>
                  <a:close/>
                  <a:moveTo>
                    <a:pt x="7756144" y="4370960"/>
                  </a:moveTo>
                  <a:lnTo>
                    <a:pt x="7756144" y="4358260"/>
                  </a:lnTo>
                  <a:lnTo>
                    <a:pt x="7756144" y="4370960"/>
                  </a:lnTo>
                  <a:close/>
                  <a:moveTo>
                    <a:pt x="7756144" y="4345560"/>
                  </a:moveTo>
                  <a:lnTo>
                    <a:pt x="7756144" y="4332860"/>
                  </a:lnTo>
                  <a:lnTo>
                    <a:pt x="7756144" y="4345560"/>
                  </a:lnTo>
                  <a:close/>
                  <a:moveTo>
                    <a:pt x="7756144" y="4320160"/>
                  </a:moveTo>
                  <a:lnTo>
                    <a:pt x="7756144" y="4307460"/>
                  </a:lnTo>
                  <a:lnTo>
                    <a:pt x="7756144" y="4320160"/>
                  </a:lnTo>
                  <a:close/>
                  <a:moveTo>
                    <a:pt x="7756144" y="4294760"/>
                  </a:moveTo>
                  <a:lnTo>
                    <a:pt x="7756144" y="4282060"/>
                  </a:lnTo>
                  <a:lnTo>
                    <a:pt x="7756144" y="4294760"/>
                  </a:lnTo>
                  <a:close/>
                  <a:moveTo>
                    <a:pt x="7756144" y="4269360"/>
                  </a:moveTo>
                  <a:lnTo>
                    <a:pt x="7756144" y="4256660"/>
                  </a:lnTo>
                  <a:lnTo>
                    <a:pt x="7756144" y="4269360"/>
                  </a:lnTo>
                  <a:close/>
                  <a:moveTo>
                    <a:pt x="7756144" y="4243960"/>
                  </a:moveTo>
                  <a:lnTo>
                    <a:pt x="7756144" y="4231260"/>
                  </a:lnTo>
                  <a:lnTo>
                    <a:pt x="7756144" y="4243960"/>
                  </a:lnTo>
                  <a:close/>
                  <a:moveTo>
                    <a:pt x="7756144" y="4218560"/>
                  </a:moveTo>
                  <a:lnTo>
                    <a:pt x="7756144" y="4205860"/>
                  </a:lnTo>
                  <a:lnTo>
                    <a:pt x="7756144" y="4218560"/>
                  </a:lnTo>
                  <a:close/>
                  <a:moveTo>
                    <a:pt x="7756144" y="4193160"/>
                  </a:moveTo>
                  <a:lnTo>
                    <a:pt x="7756144" y="4180460"/>
                  </a:lnTo>
                  <a:lnTo>
                    <a:pt x="7756144" y="4193160"/>
                  </a:lnTo>
                  <a:close/>
                  <a:moveTo>
                    <a:pt x="7756144" y="4167760"/>
                  </a:moveTo>
                  <a:lnTo>
                    <a:pt x="7756144" y="4155060"/>
                  </a:lnTo>
                  <a:lnTo>
                    <a:pt x="7756144" y="4167760"/>
                  </a:lnTo>
                  <a:close/>
                  <a:moveTo>
                    <a:pt x="7756144" y="4142360"/>
                  </a:moveTo>
                  <a:lnTo>
                    <a:pt x="7756144" y="4129660"/>
                  </a:lnTo>
                  <a:lnTo>
                    <a:pt x="7756144" y="4142360"/>
                  </a:lnTo>
                  <a:close/>
                  <a:moveTo>
                    <a:pt x="7756144" y="4116960"/>
                  </a:moveTo>
                  <a:lnTo>
                    <a:pt x="7756144" y="4104260"/>
                  </a:lnTo>
                  <a:lnTo>
                    <a:pt x="7756144" y="4116960"/>
                  </a:lnTo>
                  <a:close/>
                  <a:moveTo>
                    <a:pt x="7756144" y="4091560"/>
                  </a:moveTo>
                  <a:lnTo>
                    <a:pt x="7756144" y="4078860"/>
                  </a:lnTo>
                  <a:lnTo>
                    <a:pt x="7756144" y="4091560"/>
                  </a:lnTo>
                  <a:close/>
                  <a:moveTo>
                    <a:pt x="7756144" y="4066160"/>
                  </a:moveTo>
                  <a:lnTo>
                    <a:pt x="7756144" y="4053460"/>
                  </a:lnTo>
                  <a:lnTo>
                    <a:pt x="7756144" y="4066160"/>
                  </a:lnTo>
                  <a:close/>
                  <a:moveTo>
                    <a:pt x="7756144" y="4040760"/>
                  </a:moveTo>
                  <a:lnTo>
                    <a:pt x="7756144" y="4028060"/>
                  </a:lnTo>
                  <a:lnTo>
                    <a:pt x="7756144" y="4040760"/>
                  </a:lnTo>
                  <a:close/>
                  <a:moveTo>
                    <a:pt x="7756144" y="4015360"/>
                  </a:moveTo>
                  <a:lnTo>
                    <a:pt x="7756144" y="4002660"/>
                  </a:lnTo>
                  <a:lnTo>
                    <a:pt x="7756144" y="4015360"/>
                  </a:lnTo>
                  <a:close/>
                  <a:moveTo>
                    <a:pt x="7756144" y="3989960"/>
                  </a:moveTo>
                  <a:lnTo>
                    <a:pt x="7756144" y="3977260"/>
                  </a:lnTo>
                  <a:lnTo>
                    <a:pt x="7756144" y="3989960"/>
                  </a:lnTo>
                  <a:close/>
                  <a:moveTo>
                    <a:pt x="7756144" y="3964560"/>
                  </a:moveTo>
                  <a:lnTo>
                    <a:pt x="7756144" y="3951860"/>
                  </a:lnTo>
                  <a:lnTo>
                    <a:pt x="7756144" y="3964560"/>
                  </a:lnTo>
                  <a:close/>
                  <a:moveTo>
                    <a:pt x="7756144" y="3939160"/>
                  </a:moveTo>
                  <a:lnTo>
                    <a:pt x="7756144" y="3926460"/>
                  </a:lnTo>
                  <a:lnTo>
                    <a:pt x="7756144" y="3939160"/>
                  </a:lnTo>
                  <a:close/>
                  <a:moveTo>
                    <a:pt x="7756144" y="3913760"/>
                  </a:moveTo>
                  <a:lnTo>
                    <a:pt x="7756144" y="3901060"/>
                  </a:lnTo>
                  <a:lnTo>
                    <a:pt x="7756144" y="3913760"/>
                  </a:lnTo>
                  <a:close/>
                  <a:moveTo>
                    <a:pt x="7756144" y="3888360"/>
                  </a:moveTo>
                  <a:lnTo>
                    <a:pt x="7756144" y="3875660"/>
                  </a:lnTo>
                  <a:lnTo>
                    <a:pt x="7756144" y="3888360"/>
                  </a:lnTo>
                  <a:close/>
                  <a:moveTo>
                    <a:pt x="7756144" y="3862960"/>
                  </a:moveTo>
                  <a:lnTo>
                    <a:pt x="7756144" y="3850260"/>
                  </a:lnTo>
                  <a:lnTo>
                    <a:pt x="7756144" y="3862960"/>
                  </a:lnTo>
                  <a:close/>
                  <a:moveTo>
                    <a:pt x="7756144" y="3837560"/>
                  </a:moveTo>
                  <a:lnTo>
                    <a:pt x="7756144" y="3824860"/>
                  </a:lnTo>
                  <a:lnTo>
                    <a:pt x="7756144" y="3837560"/>
                  </a:lnTo>
                  <a:close/>
                  <a:moveTo>
                    <a:pt x="7756144" y="3812160"/>
                  </a:moveTo>
                  <a:lnTo>
                    <a:pt x="7756144" y="3799460"/>
                  </a:lnTo>
                  <a:lnTo>
                    <a:pt x="7756144" y="3812160"/>
                  </a:lnTo>
                  <a:close/>
                  <a:moveTo>
                    <a:pt x="7756144" y="3786760"/>
                  </a:moveTo>
                  <a:lnTo>
                    <a:pt x="7756144" y="3774060"/>
                  </a:lnTo>
                  <a:lnTo>
                    <a:pt x="7756144" y="3786760"/>
                  </a:lnTo>
                  <a:close/>
                  <a:moveTo>
                    <a:pt x="7756144" y="3761360"/>
                  </a:moveTo>
                  <a:lnTo>
                    <a:pt x="7756144" y="3748660"/>
                  </a:lnTo>
                  <a:lnTo>
                    <a:pt x="7756144" y="3761360"/>
                  </a:lnTo>
                  <a:close/>
                  <a:moveTo>
                    <a:pt x="7756144" y="3735960"/>
                  </a:moveTo>
                  <a:lnTo>
                    <a:pt x="7756144" y="3723260"/>
                  </a:lnTo>
                  <a:lnTo>
                    <a:pt x="7756144" y="3735960"/>
                  </a:lnTo>
                  <a:close/>
                  <a:moveTo>
                    <a:pt x="7756144" y="3710560"/>
                  </a:moveTo>
                  <a:lnTo>
                    <a:pt x="7756144" y="3697860"/>
                  </a:lnTo>
                  <a:lnTo>
                    <a:pt x="7756144" y="3710560"/>
                  </a:lnTo>
                  <a:close/>
                  <a:moveTo>
                    <a:pt x="7756144" y="3685160"/>
                  </a:moveTo>
                  <a:lnTo>
                    <a:pt x="7756144" y="3672460"/>
                  </a:lnTo>
                  <a:lnTo>
                    <a:pt x="7756144" y="3685160"/>
                  </a:lnTo>
                  <a:close/>
                  <a:moveTo>
                    <a:pt x="7756144" y="3659760"/>
                  </a:moveTo>
                  <a:lnTo>
                    <a:pt x="7756144" y="3647060"/>
                  </a:lnTo>
                  <a:lnTo>
                    <a:pt x="7756144" y="3659760"/>
                  </a:lnTo>
                  <a:close/>
                  <a:moveTo>
                    <a:pt x="7756144" y="3634360"/>
                  </a:moveTo>
                  <a:lnTo>
                    <a:pt x="7756144" y="3621660"/>
                  </a:lnTo>
                  <a:lnTo>
                    <a:pt x="7756144" y="3634360"/>
                  </a:lnTo>
                  <a:close/>
                  <a:moveTo>
                    <a:pt x="7756144" y="3608960"/>
                  </a:moveTo>
                  <a:lnTo>
                    <a:pt x="7756144" y="3596260"/>
                  </a:lnTo>
                  <a:lnTo>
                    <a:pt x="7756144" y="3608960"/>
                  </a:lnTo>
                  <a:close/>
                  <a:moveTo>
                    <a:pt x="7756144" y="3583560"/>
                  </a:moveTo>
                  <a:lnTo>
                    <a:pt x="7756144" y="3570860"/>
                  </a:lnTo>
                  <a:lnTo>
                    <a:pt x="7756144" y="3583560"/>
                  </a:lnTo>
                  <a:close/>
                  <a:moveTo>
                    <a:pt x="7756144" y="3558160"/>
                  </a:moveTo>
                  <a:lnTo>
                    <a:pt x="7756144" y="3545460"/>
                  </a:lnTo>
                  <a:lnTo>
                    <a:pt x="7756144" y="3558160"/>
                  </a:lnTo>
                  <a:close/>
                  <a:moveTo>
                    <a:pt x="7756144" y="3532760"/>
                  </a:moveTo>
                  <a:lnTo>
                    <a:pt x="7756144" y="3520060"/>
                  </a:lnTo>
                  <a:lnTo>
                    <a:pt x="7756144" y="3532760"/>
                  </a:lnTo>
                  <a:close/>
                  <a:moveTo>
                    <a:pt x="7756144" y="3507360"/>
                  </a:moveTo>
                  <a:lnTo>
                    <a:pt x="7756144" y="3494660"/>
                  </a:lnTo>
                  <a:lnTo>
                    <a:pt x="7756144" y="3507360"/>
                  </a:lnTo>
                  <a:close/>
                  <a:moveTo>
                    <a:pt x="7756144" y="3481960"/>
                  </a:moveTo>
                  <a:lnTo>
                    <a:pt x="7756144" y="3469260"/>
                  </a:lnTo>
                  <a:lnTo>
                    <a:pt x="7756144" y="3481960"/>
                  </a:lnTo>
                  <a:close/>
                  <a:moveTo>
                    <a:pt x="7756144" y="3456560"/>
                  </a:moveTo>
                  <a:lnTo>
                    <a:pt x="7756144" y="3443860"/>
                  </a:lnTo>
                  <a:lnTo>
                    <a:pt x="7756144" y="3456560"/>
                  </a:lnTo>
                  <a:close/>
                  <a:moveTo>
                    <a:pt x="7756144" y="3431160"/>
                  </a:moveTo>
                  <a:lnTo>
                    <a:pt x="7756144" y="3418460"/>
                  </a:lnTo>
                  <a:lnTo>
                    <a:pt x="7756144" y="3431160"/>
                  </a:lnTo>
                  <a:close/>
                  <a:moveTo>
                    <a:pt x="7756144" y="3405760"/>
                  </a:moveTo>
                  <a:lnTo>
                    <a:pt x="7756144" y="3393060"/>
                  </a:lnTo>
                  <a:lnTo>
                    <a:pt x="7756144" y="3405760"/>
                  </a:lnTo>
                  <a:close/>
                  <a:moveTo>
                    <a:pt x="7756144" y="3380360"/>
                  </a:moveTo>
                  <a:lnTo>
                    <a:pt x="7756144" y="3367660"/>
                  </a:lnTo>
                  <a:lnTo>
                    <a:pt x="7756144" y="3380360"/>
                  </a:lnTo>
                  <a:close/>
                  <a:moveTo>
                    <a:pt x="7756144" y="3354960"/>
                  </a:moveTo>
                  <a:lnTo>
                    <a:pt x="7756144" y="3342260"/>
                  </a:lnTo>
                  <a:lnTo>
                    <a:pt x="7756144" y="3354960"/>
                  </a:lnTo>
                  <a:close/>
                  <a:moveTo>
                    <a:pt x="7756144" y="3329560"/>
                  </a:moveTo>
                  <a:lnTo>
                    <a:pt x="7756144" y="3316860"/>
                  </a:lnTo>
                  <a:lnTo>
                    <a:pt x="7756144" y="3329560"/>
                  </a:lnTo>
                  <a:close/>
                  <a:moveTo>
                    <a:pt x="7756144" y="3304160"/>
                  </a:moveTo>
                  <a:lnTo>
                    <a:pt x="7756144" y="3291460"/>
                  </a:lnTo>
                  <a:lnTo>
                    <a:pt x="7756144" y="3304160"/>
                  </a:lnTo>
                  <a:close/>
                  <a:moveTo>
                    <a:pt x="7756144" y="3278760"/>
                  </a:moveTo>
                  <a:lnTo>
                    <a:pt x="7756144" y="3266060"/>
                  </a:lnTo>
                  <a:lnTo>
                    <a:pt x="7756144" y="3278760"/>
                  </a:lnTo>
                  <a:close/>
                  <a:moveTo>
                    <a:pt x="7756144" y="3253360"/>
                  </a:moveTo>
                  <a:lnTo>
                    <a:pt x="7756144" y="3240660"/>
                  </a:lnTo>
                  <a:lnTo>
                    <a:pt x="7756144" y="3253360"/>
                  </a:lnTo>
                  <a:close/>
                  <a:moveTo>
                    <a:pt x="7756144" y="3227960"/>
                  </a:moveTo>
                  <a:lnTo>
                    <a:pt x="7756144" y="3215260"/>
                  </a:lnTo>
                  <a:lnTo>
                    <a:pt x="7756144" y="3227960"/>
                  </a:lnTo>
                  <a:close/>
                  <a:moveTo>
                    <a:pt x="7756144" y="3202560"/>
                  </a:moveTo>
                  <a:lnTo>
                    <a:pt x="7756144" y="3189860"/>
                  </a:lnTo>
                  <a:lnTo>
                    <a:pt x="7756144" y="3202560"/>
                  </a:lnTo>
                  <a:close/>
                  <a:moveTo>
                    <a:pt x="7756144" y="3177160"/>
                  </a:moveTo>
                  <a:lnTo>
                    <a:pt x="7756144" y="3164460"/>
                  </a:lnTo>
                  <a:lnTo>
                    <a:pt x="7756144" y="3177160"/>
                  </a:lnTo>
                  <a:close/>
                  <a:moveTo>
                    <a:pt x="7756144" y="3151760"/>
                  </a:moveTo>
                  <a:lnTo>
                    <a:pt x="7756144" y="3139060"/>
                  </a:lnTo>
                  <a:lnTo>
                    <a:pt x="7756144" y="3151760"/>
                  </a:lnTo>
                  <a:close/>
                  <a:moveTo>
                    <a:pt x="7756144" y="3126360"/>
                  </a:moveTo>
                  <a:lnTo>
                    <a:pt x="7756144" y="3113660"/>
                  </a:lnTo>
                  <a:lnTo>
                    <a:pt x="7756144" y="3126360"/>
                  </a:lnTo>
                  <a:close/>
                  <a:moveTo>
                    <a:pt x="7756144" y="3100960"/>
                  </a:moveTo>
                  <a:lnTo>
                    <a:pt x="7756144" y="3088260"/>
                  </a:lnTo>
                  <a:lnTo>
                    <a:pt x="7756144" y="3100960"/>
                  </a:lnTo>
                  <a:close/>
                  <a:moveTo>
                    <a:pt x="7756144" y="3075560"/>
                  </a:moveTo>
                  <a:lnTo>
                    <a:pt x="7756144" y="3062860"/>
                  </a:lnTo>
                  <a:lnTo>
                    <a:pt x="7756144" y="3075560"/>
                  </a:lnTo>
                  <a:close/>
                  <a:moveTo>
                    <a:pt x="7756144" y="3050160"/>
                  </a:moveTo>
                  <a:lnTo>
                    <a:pt x="7756144" y="3037460"/>
                  </a:lnTo>
                  <a:lnTo>
                    <a:pt x="7756144" y="3050160"/>
                  </a:lnTo>
                  <a:close/>
                  <a:moveTo>
                    <a:pt x="7756144" y="3024760"/>
                  </a:moveTo>
                  <a:lnTo>
                    <a:pt x="7756144" y="3012060"/>
                  </a:lnTo>
                  <a:lnTo>
                    <a:pt x="7756144" y="3024760"/>
                  </a:lnTo>
                  <a:close/>
                  <a:moveTo>
                    <a:pt x="7756144" y="2999360"/>
                  </a:moveTo>
                  <a:lnTo>
                    <a:pt x="7756144" y="2986660"/>
                  </a:lnTo>
                  <a:lnTo>
                    <a:pt x="7756144" y="2999360"/>
                  </a:lnTo>
                  <a:close/>
                  <a:moveTo>
                    <a:pt x="7756144" y="2973960"/>
                  </a:moveTo>
                  <a:lnTo>
                    <a:pt x="7756144" y="2961260"/>
                  </a:lnTo>
                  <a:lnTo>
                    <a:pt x="7756144" y="2973960"/>
                  </a:lnTo>
                  <a:close/>
                  <a:moveTo>
                    <a:pt x="7756144" y="2948560"/>
                  </a:moveTo>
                  <a:lnTo>
                    <a:pt x="7756144" y="2935860"/>
                  </a:lnTo>
                  <a:lnTo>
                    <a:pt x="7756144" y="2948560"/>
                  </a:lnTo>
                  <a:close/>
                  <a:moveTo>
                    <a:pt x="7756144" y="2923160"/>
                  </a:moveTo>
                  <a:lnTo>
                    <a:pt x="7756144" y="2910460"/>
                  </a:lnTo>
                  <a:lnTo>
                    <a:pt x="7756144" y="2923160"/>
                  </a:lnTo>
                  <a:close/>
                  <a:moveTo>
                    <a:pt x="7756144" y="2897760"/>
                  </a:moveTo>
                  <a:lnTo>
                    <a:pt x="7756144" y="2885060"/>
                  </a:lnTo>
                  <a:lnTo>
                    <a:pt x="7756144" y="2897760"/>
                  </a:lnTo>
                  <a:close/>
                  <a:moveTo>
                    <a:pt x="7756144" y="2872360"/>
                  </a:moveTo>
                  <a:lnTo>
                    <a:pt x="7756144" y="2859660"/>
                  </a:lnTo>
                  <a:lnTo>
                    <a:pt x="7756144" y="2872360"/>
                  </a:lnTo>
                  <a:close/>
                  <a:moveTo>
                    <a:pt x="7756144" y="2846960"/>
                  </a:moveTo>
                  <a:lnTo>
                    <a:pt x="7756144" y="2834260"/>
                  </a:lnTo>
                  <a:lnTo>
                    <a:pt x="7756144" y="2846960"/>
                  </a:lnTo>
                  <a:close/>
                  <a:moveTo>
                    <a:pt x="7756144" y="2821560"/>
                  </a:moveTo>
                  <a:lnTo>
                    <a:pt x="7756144" y="2808860"/>
                  </a:lnTo>
                  <a:lnTo>
                    <a:pt x="7756144" y="2821560"/>
                  </a:lnTo>
                  <a:close/>
                  <a:moveTo>
                    <a:pt x="7756144" y="2796160"/>
                  </a:moveTo>
                  <a:lnTo>
                    <a:pt x="7756144" y="2783460"/>
                  </a:lnTo>
                  <a:lnTo>
                    <a:pt x="7756144" y="2796160"/>
                  </a:lnTo>
                  <a:close/>
                  <a:moveTo>
                    <a:pt x="7756144" y="2770760"/>
                  </a:moveTo>
                  <a:lnTo>
                    <a:pt x="7756144" y="2758060"/>
                  </a:lnTo>
                  <a:lnTo>
                    <a:pt x="7756144" y="2770760"/>
                  </a:lnTo>
                  <a:close/>
                  <a:moveTo>
                    <a:pt x="7756144" y="2745360"/>
                  </a:moveTo>
                  <a:lnTo>
                    <a:pt x="7756144" y="2732660"/>
                  </a:lnTo>
                  <a:lnTo>
                    <a:pt x="7756144" y="2745360"/>
                  </a:lnTo>
                  <a:close/>
                  <a:moveTo>
                    <a:pt x="7756144" y="2719960"/>
                  </a:moveTo>
                  <a:lnTo>
                    <a:pt x="7756144" y="2707260"/>
                  </a:lnTo>
                  <a:lnTo>
                    <a:pt x="7756144" y="2719960"/>
                  </a:lnTo>
                  <a:close/>
                  <a:moveTo>
                    <a:pt x="7756144" y="2694560"/>
                  </a:moveTo>
                  <a:lnTo>
                    <a:pt x="7756144" y="2681860"/>
                  </a:lnTo>
                  <a:lnTo>
                    <a:pt x="7756144" y="2694560"/>
                  </a:lnTo>
                  <a:close/>
                  <a:moveTo>
                    <a:pt x="7756144" y="2669160"/>
                  </a:moveTo>
                  <a:lnTo>
                    <a:pt x="7756144" y="2656460"/>
                  </a:lnTo>
                  <a:lnTo>
                    <a:pt x="7756144" y="2669160"/>
                  </a:lnTo>
                  <a:close/>
                  <a:moveTo>
                    <a:pt x="7756144" y="2643760"/>
                  </a:moveTo>
                  <a:lnTo>
                    <a:pt x="7756144" y="2631060"/>
                  </a:lnTo>
                  <a:lnTo>
                    <a:pt x="7756144" y="2643760"/>
                  </a:lnTo>
                  <a:close/>
                  <a:moveTo>
                    <a:pt x="7756144" y="2618360"/>
                  </a:moveTo>
                  <a:lnTo>
                    <a:pt x="7756144" y="2605660"/>
                  </a:lnTo>
                  <a:lnTo>
                    <a:pt x="7756144" y="2618360"/>
                  </a:lnTo>
                  <a:close/>
                  <a:moveTo>
                    <a:pt x="7756144" y="2592960"/>
                  </a:moveTo>
                  <a:lnTo>
                    <a:pt x="7756144" y="2580260"/>
                  </a:lnTo>
                  <a:lnTo>
                    <a:pt x="7756144" y="2592960"/>
                  </a:lnTo>
                  <a:close/>
                  <a:moveTo>
                    <a:pt x="7756144" y="2567560"/>
                  </a:moveTo>
                  <a:lnTo>
                    <a:pt x="7756144" y="2554860"/>
                  </a:lnTo>
                  <a:lnTo>
                    <a:pt x="7756144" y="2567560"/>
                  </a:lnTo>
                  <a:close/>
                  <a:moveTo>
                    <a:pt x="7756144" y="2542160"/>
                  </a:moveTo>
                  <a:lnTo>
                    <a:pt x="7756144" y="2529460"/>
                  </a:lnTo>
                  <a:lnTo>
                    <a:pt x="7756144" y="2542160"/>
                  </a:lnTo>
                  <a:close/>
                  <a:moveTo>
                    <a:pt x="7756144" y="2516760"/>
                  </a:moveTo>
                  <a:lnTo>
                    <a:pt x="7756144" y="2504060"/>
                  </a:lnTo>
                  <a:lnTo>
                    <a:pt x="7756144" y="2516760"/>
                  </a:lnTo>
                  <a:close/>
                  <a:moveTo>
                    <a:pt x="7756144" y="2491360"/>
                  </a:moveTo>
                  <a:lnTo>
                    <a:pt x="7756144" y="2478660"/>
                  </a:lnTo>
                  <a:lnTo>
                    <a:pt x="7756144" y="2491360"/>
                  </a:lnTo>
                  <a:close/>
                  <a:moveTo>
                    <a:pt x="7756144" y="2465960"/>
                  </a:moveTo>
                  <a:lnTo>
                    <a:pt x="7756144" y="2453260"/>
                  </a:lnTo>
                  <a:lnTo>
                    <a:pt x="7756144" y="2465960"/>
                  </a:lnTo>
                  <a:close/>
                  <a:moveTo>
                    <a:pt x="7756144" y="2440560"/>
                  </a:moveTo>
                  <a:lnTo>
                    <a:pt x="7756144" y="2427860"/>
                  </a:lnTo>
                  <a:lnTo>
                    <a:pt x="7756144" y="2440560"/>
                  </a:lnTo>
                  <a:close/>
                  <a:moveTo>
                    <a:pt x="7756144" y="2415160"/>
                  </a:moveTo>
                  <a:lnTo>
                    <a:pt x="7756144" y="2402460"/>
                  </a:lnTo>
                  <a:lnTo>
                    <a:pt x="7756144" y="2415160"/>
                  </a:lnTo>
                  <a:close/>
                  <a:moveTo>
                    <a:pt x="7756144" y="2389760"/>
                  </a:moveTo>
                  <a:lnTo>
                    <a:pt x="7756144" y="2377060"/>
                  </a:lnTo>
                  <a:lnTo>
                    <a:pt x="7756144" y="2389760"/>
                  </a:lnTo>
                  <a:close/>
                  <a:moveTo>
                    <a:pt x="7756144" y="2364360"/>
                  </a:moveTo>
                  <a:lnTo>
                    <a:pt x="7756144" y="2351660"/>
                  </a:lnTo>
                  <a:lnTo>
                    <a:pt x="7756144" y="2364360"/>
                  </a:lnTo>
                  <a:close/>
                  <a:moveTo>
                    <a:pt x="7756144" y="2338960"/>
                  </a:moveTo>
                  <a:lnTo>
                    <a:pt x="7756144" y="2326260"/>
                  </a:lnTo>
                  <a:lnTo>
                    <a:pt x="7756144" y="2338960"/>
                  </a:lnTo>
                  <a:close/>
                  <a:moveTo>
                    <a:pt x="7756144" y="2313560"/>
                  </a:moveTo>
                  <a:lnTo>
                    <a:pt x="7756144" y="2300860"/>
                  </a:lnTo>
                  <a:lnTo>
                    <a:pt x="7756144" y="2313560"/>
                  </a:lnTo>
                  <a:close/>
                  <a:moveTo>
                    <a:pt x="7756144" y="2288160"/>
                  </a:moveTo>
                  <a:lnTo>
                    <a:pt x="7756144" y="2275460"/>
                  </a:lnTo>
                  <a:lnTo>
                    <a:pt x="7756144" y="2288160"/>
                  </a:lnTo>
                  <a:close/>
                  <a:moveTo>
                    <a:pt x="7756144" y="2262760"/>
                  </a:moveTo>
                  <a:lnTo>
                    <a:pt x="7756144" y="2250060"/>
                  </a:lnTo>
                  <a:lnTo>
                    <a:pt x="7756144" y="2262760"/>
                  </a:lnTo>
                  <a:close/>
                  <a:moveTo>
                    <a:pt x="7756144" y="2237360"/>
                  </a:moveTo>
                  <a:lnTo>
                    <a:pt x="7756144" y="2224660"/>
                  </a:lnTo>
                  <a:lnTo>
                    <a:pt x="7756144" y="2237360"/>
                  </a:lnTo>
                  <a:close/>
                  <a:moveTo>
                    <a:pt x="7756144" y="2211960"/>
                  </a:moveTo>
                  <a:lnTo>
                    <a:pt x="7756144" y="2199260"/>
                  </a:lnTo>
                  <a:lnTo>
                    <a:pt x="7756144" y="2211960"/>
                  </a:lnTo>
                  <a:close/>
                  <a:moveTo>
                    <a:pt x="7756144" y="2186560"/>
                  </a:moveTo>
                  <a:lnTo>
                    <a:pt x="7756144" y="2173860"/>
                  </a:lnTo>
                  <a:lnTo>
                    <a:pt x="7756144" y="2186560"/>
                  </a:lnTo>
                  <a:close/>
                  <a:moveTo>
                    <a:pt x="7756144" y="2161160"/>
                  </a:moveTo>
                  <a:lnTo>
                    <a:pt x="7756144" y="2148460"/>
                  </a:lnTo>
                  <a:lnTo>
                    <a:pt x="7756144" y="2161160"/>
                  </a:lnTo>
                  <a:close/>
                  <a:moveTo>
                    <a:pt x="7756144" y="2135760"/>
                  </a:moveTo>
                  <a:lnTo>
                    <a:pt x="7756144" y="2123060"/>
                  </a:lnTo>
                  <a:lnTo>
                    <a:pt x="7756144" y="2135760"/>
                  </a:lnTo>
                  <a:close/>
                  <a:moveTo>
                    <a:pt x="7756144" y="2110360"/>
                  </a:moveTo>
                  <a:lnTo>
                    <a:pt x="7756144" y="2097660"/>
                  </a:lnTo>
                  <a:lnTo>
                    <a:pt x="7756144" y="2110360"/>
                  </a:lnTo>
                  <a:close/>
                  <a:moveTo>
                    <a:pt x="7756144" y="2084960"/>
                  </a:moveTo>
                  <a:lnTo>
                    <a:pt x="7756144" y="2072260"/>
                  </a:lnTo>
                  <a:lnTo>
                    <a:pt x="7756144" y="2084960"/>
                  </a:lnTo>
                  <a:close/>
                  <a:moveTo>
                    <a:pt x="7756144" y="2059560"/>
                  </a:moveTo>
                  <a:lnTo>
                    <a:pt x="7756144" y="2046860"/>
                  </a:lnTo>
                  <a:lnTo>
                    <a:pt x="7756144" y="2059560"/>
                  </a:lnTo>
                  <a:close/>
                  <a:moveTo>
                    <a:pt x="7756144" y="2034160"/>
                  </a:moveTo>
                  <a:lnTo>
                    <a:pt x="7756144" y="2021460"/>
                  </a:lnTo>
                  <a:lnTo>
                    <a:pt x="7756144" y="2034160"/>
                  </a:lnTo>
                  <a:close/>
                  <a:moveTo>
                    <a:pt x="7756144" y="2008760"/>
                  </a:moveTo>
                  <a:lnTo>
                    <a:pt x="7756144" y="1996060"/>
                  </a:lnTo>
                  <a:lnTo>
                    <a:pt x="7756144" y="2008760"/>
                  </a:lnTo>
                  <a:close/>
                  <a:moveTo>
                    <a:pt x="7756144" y="1983360"/>
                  </a:moveTo>
                  <a:lnTo>
                    <a:pt x="7756144" y="1970660"/>
                  </a:lnTo>
                  <a:lnTo>
                    <a:pt x="7756144" y="1983360"/>
                  </a:lnTo>
                  <a:close/>
                  <a:moveTo>
                    <a:pt x="7756144" y="1957960"/>
                  </a:moveTo>
                  <a:lnTo>
                    <a:pt x="7756144" y="1945260"/>
                  </a:lnTo>
                  <a:lnTo>
                    <a:pt x="7756144" y="1957960"/>
                  </a:lnTo>
                  <a:close/>
                  <a:moveTo>
                    <a:pt x="7756144" y="1932560"/>
                  </a:moveTo>
                  <a:lnTo>
                    <a:pt x="7756144" y="1919860"/>
                  </a:lnTo>
                  <a:lnTo>
                    <a:pt x="7756144" y="1932560"/>
                  </a:lnTo>
                  <a:close/>
                  <a:moveTo>
                    <a:pt x="7756144" y="1907160"/>
                  </a:moveTo>
                  <a:lnTo>
                    <a:pt x="7756144" y="1894460"/>
                  </a:lnTo>
                  <a:lnTo>
                    <a:pt x="7756144" y="1907160"/>
                  </a:lnTo>
                  <a:close/>
                  <a:moveTo>
                    <a:pt x="7756144" y="1881760"/>
                  </a:moveTo>
                  <a:lnTo>
                    <a:pt x="7756144" y="1869060"/>
                  </a:lnTo>
                  <a:lnTo>
                    <a:pt x="7756144" y="1881760"/>
                  </a:lnTo>
                  <a:close/>
                  <a:moveTo>
                    <a:pt x="7756144" y="1856360"/>
                  </a:moveTo>
                  <a:lnTo>
                    <a:pt x="7756144" y="1843660"/>
                  </a:lnTo>
                  <a:lnTo>
                    <a:pt x="7756144" y="1856360"/>
                  </a:lnTo>
                  <a:close/>
                  <a:moveTo>
                    <a:pt x="7756144" y="1830960"/>
                  </a:moveTo>
                  <a:lnTo>
                    <a:pt x="7756144" y="1818260"/>
                  </a:lnTo>
                  <a:lnTo>
                    <a:pt x="7756144" y="1830960"/>
                  </a:lnTo>
                  <a:close/>
                  <a:moveTo>
                    <a:pt x="7756144" y="1805560"/>
                  </a:moveTo>
                  <a:lnTo>
                    <a:pt x="7756144" y="1792860"/>
                  </a:lnTo>
                  <a:lnTo>
                    <a:pt x="7756144" y="1805560"/>
                  </a:lnTo>
                  <a:close/>
                  <a:moveTo>
                    <a:pt x="7756144" y="1780160"/>
                  </a:moveTo>
                  <a:lnTo>
                    <a:pt x="7756144" y="1767460"/>
                  </a:lnTo>
                  <a:lnTo>
                    <a:pt x="7756144" y="1780160"/>
                  </a:lnTo>
                  <a:close/>
                  <a:moveTo>
                    <a:pt x="7756144" y="1754760"/>
                  </a:moveTo>
                  <a:lnTo>
                    <a:pt x="7756144" y="1742060"/>
                  </a:lnTo>
                  <a:lnTo>
                    <a:pt x="7756144" y="1754760"/>
                  </a:lnTo>
                  <a:close/>
                  <a:moveTo>
                    <a:pt x="7756144" y="1729360"/>
                  </a:moveTo>
                  <a:lnTo>
                    <a:pt x="7756144" y="1716660"/>
                  </a:lnTo>
                  <a:lnTo>
                    <a:pt x="7756144" y="1729360"/>
                  </a:lnTo>
                  <a:close/>
                  <a:moveTo>
                    <a:pt x="7756144" y="1703960"/>
                  </a:moveTo>
                  <a:lnTo>
                    <a:pt x="7756144" y="1691260"/>
                  </a:lnTo>
                  <a:lnTo>
                    <a:pt x="7756144" y="1703960"/>
                  </a:lnTo>
                  <a:close/>
                  <a:moveTo>
                    <a:pt x="7756144" y="1678560"/>
                  </a:moveTo>
                  <a:lnTo>
                    <a:pt x="7756144" y="1665860"/>
                  </a:lnTo>
                  <a:lnTo>
                    <a:pt x="7756144" y="1678560"/>
                  </a:lnTo>
                  <a:close/>
                  <a:moveTo>
                    <a:pt x="7756144" y="1653160"/>
                  </a:moveTo>
                  <a:lnTo>
                    <a:pt x="7756144" y="1640460"/>
                  </a:lnTo>
                  <a:lnTo>
                    <a:pt x="7756144" y="1653160"/>
                  </a:lnTo>
                  <a:close/>
                  <a:moveTo>
                    <a:pt x="7756144" y="1627760"/>
                  </a:moveTo>
                  <a:lnTo>
                    <a:pt x="7756144" y="1615060"/>
                  </a:lnTo>
                  <a:lnTo>
                    <a:pt x="7756144" y="1627760"/>
                  </a:lnTo>
                  <a:close/>
                  <a:moveTo>
                    <a:pt x="7756144" y="1602360"/>
                  </a:moveTo>
                  <a:lnTo>
                    <a:pt x="7756144" y="1589660"/>
                  </a:lnTo>
                  <a:lnTo>
                    <a:pt x="7756144" y="1602360"/>
                  </a:lnTo>
                  <a:close/>
                  <a:moveTo>
                    <a:pt x="7756144" y="1576960"/>
                  </a:moveTo>
                  <a:lnTo>
                    <a:pt x="7756144" y="1564260"/>
                  </a:lnTo>
                  <a:lnTo>
                    <a:pt x="7756144" y="1576960"/>
                  </a:lnTo>
                  <a:close/>
                  <a:moveTo>
                    <a:pt x="7756144" y="1551560"/>
                  </a:moveTo>
                  <a:lnTo>
                    <a:pt x="7756144" y="1538860"/>
                  </a:lnTo>
                  <a:lnTo>
                    <a:pt x="7756144" y="1551560"/>
                  </a:lnTo>
                  <a:close/>
                  <a:moveTo>
                    <a:pt x="7756144" y="1526160"/>
                  </a:moveTo>
                  <a:lnTo>
                    <a:pt x="7756144" y="1513460"/>
                  </a:lnTo>
                  <a:lnTo>
                    <a:pt x="7756144" y="1526160"/>
                  </a:lnTo>
                  <a:close/>
                  <a:moveTo>
                    <a:pt x="7756144" y="1500760"/>
                  </a:moveTo>
                  <a:lnTo>
                    <a:pt x="7756144" y="1488060"/>
                  </a:lnTo>
                  <a:lnTo>
                    <a:pt x="7756144" y="1500760"/>
                  </a:lnTo>
                  <a:close/>
                  <a:moveTo>
                    <a:pt x="7756144" y="1475360"/>
                  </a:moveTo>
                  <a:lnTo>
                    <a:pt x="7756144" y="1462660"/>
                  </a:lnTo>
                  <a:lnTo>
                    <a:pt x="7756144" y="1475360"/>
                  </a:lnTo>
                  <a:close/>
                  <a:moveTo>
                    <a:pt x="7756144" y="1449960"/>
                  </a:moveTo>
                  <a:lnTo>
                    <a:pt x="7756144" y="1437260"/>
                  </a:lnTo>
                  <a:lnTo>
                    <a:pt x="7756144" y="1449960"/>
                  </a:lnTo>
                  <a:close/>
                  <a:moveTo>
                    <a:pt x="7756144" y="1424560"/>
                  </a:moveTo>
                  <a:lnTo>
                    <a:pt x="7756144" y="1411860"/>
                  </a:lnTo>
                  <a:lnTo>
                    <a:pt x="7756144" y="1424560"/>
                  </a:lnTo>
                  <a:close/>
                  <a:moveTo>
                    <a:pt x="7756144" y="1399160"/>
                  </a:moveTo>
                  <a:lnTo>
                    <a:pt x="7756144" y="1386460"/>
                  </a:lnTo>
                  <a:lnTo>
                    <a:pt x="7756144" y="1399160"/>
                  </a:lnTo>
                  <a:close/>
                  <a:moveTo>
                    <a:pt x="7756144" y="1373760"/>
                  </a:moveTo>
                  <a:lnTo>
                    <a:pt x="7756144" y="1361060"/>
                  </a:lnTo>
                  <a:lnTo>
                    <a:pt x="7756144" y="1373760"/>
                  </a:lnTo>
                  <a:close/>
                  <a:moveTo>
                    <a:pt x="7756144" y="1348360"/>
                  </a:moveTo>
                  <a:lnTo>
                    <a:pt x="7756144" y="1335660"/>
                  </a:lnTo>
                  <a:lnTo>
                    <a:pt x="7756144" y="1348360"/>
                  </a:lnTo>
                  <a:close/>
                  <a:moveTo>
                    <a:pt x="7756144" y="1322960"/>
                  </a:moveTo>
                  <a:lnTo>
                    <a:pt x="7756144" y="1310260"/>
                  </a:lnTo>
                  <a:lnTo>
                    <a:pt x="7756144" y="1322960"/>
                  </a:lnTo>
                  <a:close/>
                  <a:moveTo>
                    <a:pt x="7756144" y="1297560"/>
                  </a:moveTo>
                  <a:lnTo>
                    <a:pt x="7756144" y="1284860"/>
                  </a:lnTo>
                  <a:lnTo>
                    <a:pt x="7756144" y="1297560"/>
                  </a:lnTo>
                  <a:close/>
                  <a:moveTo>
                    <a:pt x="7756144" y="1272160"/>
                  </a:moveTo>
                  <a:lnTo>
                    <a:pt x="7756144" y="1259460"/>
                  </a:lnTo>
                  <a:lnTo>
                    <a:pt x="7756144" y="1272160"/>
                  </a:lnTo>
                  <a:close/>
                  <a:moveTo>
                    <a:pt x="7756144" y="1246760"/>
                  </a:moveTo>
                  <a:lnTo>
                    <a:pt x="7756144" y="1234060"/>
                  </a:lnTo>
                  <a:lnTo>
                    <a:pt x="7756144" y="1246760"/>
                  </a:lnTo>
                  <a:close/>
                  <a:moveTo>
                    <a:pt x="7756144" y="1221360"/>
                  </a:moveTo>
                  <a:lnTo>
                    <a:pt x="7756144" y="1208660"/>
                  </a:lnTo>
                  <a:lnTo>
                    <a:pt x="7756144" y="1221360"/>
                  </a:lnTo>
                  <a:close/>
                  <a:moveTo>
                    <a:pt x="7756144" y="1195960"/>
                  </a:moveTo>
                  <a:lnTo>
                    <a:pt x="7756144" y="1183260"/>
                  </a:lnTo>
                  <a:lnTo>
                    <a:pt x="7756144" y="1195960"/>
                  </a:lnTo>
                  <a:close/>
                  <a:moveTo>
                    <a:pt x="7756144" y="1170560"/>
                  </a:moveTo>
                  <a:lnTo>
                    <a:pt x="7756144" y="1157860"/>
                  </a:lnTo>
                  <a:lnTo>
                    <a:pt x="7756144" y="1170560"/>
                  </a:lnTo>
                  <a:close/>
                  <a:moveTo>
                    <a:pt x="7756144" y="1145160"/>
                  </a:moveTo>
                  <a:lnTo>
                    <a:pt x="7756144" y="1132460"/>
                  </a:lnTo>
                  <a:lnTo>
                    <a:pt x="7756144" y="1145160"/>
                  </a:lnTo>
                  <a:close/>
                  <a:moveTo>
                    <a:pt x="7756144" y="1119760"/>
                  </a:moveTo>
                  <a:lnTo>
                    <a:pt x="7756144" y="1107060"/>
                  </a:lnTo>
                  <a:lnTo>
                    <a:pt x="7756144" y="1119760"/>
                  </a:lnTo>
                  <a:close/>
                  <a:moveTo>
                    <a:pt x="7756144" y="1094360"/>
                  </a:moveTo>
                  <a:lnTo>
                    <a:pt x="7756144" y="1081660"/>
                  </a:lnTo>
                  <a:lnTo>
                    <a:pt x="7756144" y="1094360"/>
                  </a:lnTo>
                  <a:close/>
                  <a:moveTo>
                    <a:pt x="7756144" y="1068960"/>
                  </a:moveTo>
                  <a:lnTo>
                    <a:pt x="7756144" y="1056260"/>
                  </a:lnTo>
                  <a:lnTo>
                    <a:pt x="7756144" y="1068960"/>
                  </a:lnTo>
                  <a:close/>
                  <a:moveTo>
                    <a:pt x="7756144" y="1043560"/>
                  </a:moveTo>
                  <a:lnTo>
                    <a:pt x="7756144" y="1030860"/>
                  </a:lnTo>
                  <a:lnTo>
                    <a:pt x="7756144" y="1043560"/>
                  </a:lnTo>
                  <a:close/>
                  <a:moveTo>
                    <a:pt x="7756144" y="1018160"/>
                  </a:moveTo>
                  <a:lnTo>
                    <a:pt x="7756144" y="1005460"/>
                  </a:lnTo>
                  <a:lnTo>
                    <a:pt x="7756144" y="1018160"/>
                  </a:lnTo>
                  <a:close/>
                  <a:moveTo>
                    <a:pt x="7756144" y="992760"/>
                  </a:moveTo>
                  <a:lnTo>
                    <a:pt x="7756144" y="980060"/>
                  </a:lnTo>
                  <a:lnTo>
                    <a:pt x="7756144" y="992760"/>
                  </a:lnTo>
                  <a:close/>
                  <a:moveTo>
                    <a:pt x="7756144" y="967360"/>
                  </a:moveTo>
                  <a:lnTo>
                    <a:pt x="7756144" y="954660"/>
                  </a:lnTo>
                  <a:lnTo>
                    <a:pt x="7756144" y="967360"/>
                  </a:lnTo>
                  <a:close/>
                  <a:moveTo>
                    <a:pt x="7756144" y="941960"/>
                  </a:moveTo>
                  <a:lnTo>
                    <a:pt x="7756144" y="929260"/>
                  </a:lnTo>
                  <a:lnTo>
                    <a:pt x="7756144" y="941960"/>
                  </a:lnTo>
                  <a:close/>
                  <a:moveTo>
                    <a:pt x="7756144" y="916560"/>
                  </a:moveTo>
                  <a:lnTo>
                    <a:pt x="7756144" y="903860"/>
                  </a:lnTo>
                  <a:lnTo>
                    <a:pt x="7756144" y="916560"/>
                  </a:lnTo>
                  <a:close/>
                  <a:moveTo>
                    <a:pt x="7756144" y="891160"/>
                  </a:moveTo>
                  <a:lnTo>
                    <a:pt x="7756144" y="878460"/>
                  </a:lnTo>
                  <a:lnTo>
                    <a:pt x="7756144" y="891160"/>
                  </a:lnTo>
                  <a:close/>
                  <a:moveTo>
                    <a:pt x="7756144" y="865760"/>
                  </a:moveTo>
                  <a:lnTo>
                    <a:pt x="7756144" y="853060"/>
                  </a:lnTo>
                  <a:lnTo>
                    <a:pt x="7756144" y="865760"/>
                  </a:lnTo>
                  <a:close/>
                  <a:moveTo>
                    <a:pt x="7756144" y="840360"/>
                  </a:moveTo>
                  <a:lnTo>
                    <a:pt x="7756144" y="827660"/>
                  </a:lnTo>
                  <a:lnTo>
                    <a:pt x="7756144" y="840360"/>
                  </a:lnTo>
                  <a:close/>
                  <a:moveTo>
                    <a:pt x="7756144" y="814960"/>
                  </a:moveTo>
                  <a:lnTo>
                    <a:pt x="7756144" y="802260"/>
                  </a:lnTo>
                  <a:lnTo>
                    <a:pt x="7756144" y="814960"/>
                  </a:lnTo>
                  <a:close/>
                  <a:moveTo>
                    <a:pt x="7756144" y="789560"/>
                  </a:moveTo>
                  <a:lnTo>
                    <a:pt x="7756144" y="776860"/>
                  </a:lnTo>
                  <a:lnTo>
                    <a:pt x="7756144" y="789560"/>
                  </a:lnTo>
                  <a:close/>
                  <a:moveTo>
                    <a:pt x="7756144" y="764160"/>
                  </a:moveTo>
                  <a:lnTo>
                    <a:pt x="7756144" y="751460"/>
                  </a:lnTo>
                  <a:lnTo>
                    <a:pt x="7756144" y="764160"/>
                  </a:lnTo>
                  <a:close/>
                  <a:moveTo>
                    <a:pt x="7756144" y="738760"/>
                  </a:moveTo>
                  <a:lnTo>
                    <a:pt x="7756144" y="726060"/>
                  </a:lnTo>
                  <a:lnTo>
                    <a:pt x="7756144" y="738760"/>
                  </a:lnTo>
                  <a:close/>
                  <a:moveTo>
                    <a:pt x="7756144" y="713360"/>
                  </a:moveTo>
                  <a:lnTo>
                    <a:pt x="7756144" y="700660"/>
                  </a:lnTo>
                  <a:lnTo>
                    <a:pt x="7756144" y="713360"/>
                  </a:lnTo>
                  <a:close/>
                  <a:moveTo>
                    <a:pt x="7756144" y="687960"/>
                  </a:moveTo>
                  <a:lnTo>
                    <a:pt x="7756144" y="675260"/>
                  </a:lnTo>
                  <a:lnTo>
                    <a:pt x="7756144" y="687960"/>
                  </a:lnTo>
                  <a:close/>
                  <a:moveTo>
                    <a:pt x="7756144" y="662560"/>
                  </a:moveTo>
                  <a:lnTo>
                    <a:pt x="7756144" y="649860"/>
                  </a:lnTo>
                  <a:lnTo>
                    <a:pt x="7756144" y="662560"/>
                  </a:lnTo>
                  <a:close/>
                  <a:moveTo>
                    <a:pt x="7756144" y="637160"/>
                  </a:moveTo>
                  <a:lnTo>
                    <a:pt x="7756144" y="624460"/>
                  </a:lnTo>
                  <a:lnTo>
                    <a:pt x="7756144" y="637160"/>
                  </a:lnTo>
                  <a:close/>
                  <a:moveTo>
                    <a:pt x="7756144" y="611760"/>
                  </a:moveTo>
                  <a:lnTo>
                    <a:pt x="7756144" y="599060"/>
                  </a:lnTo>
                  <a:lnTo>
                    <a:pt x="7756144" y="611760"/>
                  </a:lnTo>
                  <a:close/>
                  <a:moveTo>
                    <a:pt x="7756144" y="586360"/>
                  </a:moveTo>
                  <a:lnTo>
                    <a:pt x="7756144" y="573660"/>
                  </a:lnTo>
                  <a:lnTo>
                    <a:pt x="7756144" y="586360"/>
                  </a:lnTo>
                  <a:close/>
                  <a:moveTo>
                    <a:pt x="7756144" y="560960"/>
                  </a:moveTo>
                  <a:lnTo>
                    <a:pt x="7756144" y="548260"/>
                  </a:lnTo>
                  <a:lnTo>
                    <a:pt x="7756144" y="560960"/>
                  </a:lnTo>
                  <a:close/>
                  <a:moveTo>
                    <a:pt x="7756144" y="535560"/>
                  </a:moveTo>
                  <a:lnTo>
                    <a:pt x="7756144" y="522860"/>
                  </a:lnTo>
                  <a:lnTo>
                    <a:pt x="7756144" y="535560"/>
                  </a:lnTo>
                  <a:close/>
                  <a:moveTo>
                    <a:pt x="7756144" y="510160"/>
                  </a:moveTo>
                  <a:lnTo>
                    <a:pt x="7756144" y="497460"/>
                  </a:lnTo>
                  <a:lnTo>
                    <a:pt x="7756144" y="510160"/>
                  </a:lnTo>
                  <a:close/>
                  <a:moveTo>
                    <a:pt x="7756144" y="484760"/>
                  </a:moveTo>
                  <a:lnTo>
                    <a:pt x="7756144" y="472060"/>
                  </a:lnTo>
                  <a:lnTo>
                    <a:pt x="7756144" y="484760"/>
                  </a:lnTo>
                  <a:close/>
                  <a:moveTo>
                    <a:pt x="7756144" y="459360"/>
                  </a:moveTo>
                  <a:lnTo>
                    <a:pt x="7756144" y="446660"/>
                  </a:lnTo>
                  <a:lnTo>
                    <a:pt x="7756144" y="459360"/>
                  </a:lnTo>
                  <a:close/>
                  <a:moveTo>
                    <a:pt x="7756144" y="433960"/>
                  </a:moveTo>
                  <a:lnTo>
                    <a:pt x="7756144" y="421260"/>
                  </a:lnTo>
                  <a:lnTo>
                    <a:pt x="7756144" y="433960"/>
                  </a:lnTo>
                  <a:close/>
                  <a:moveTo>
                    <a:pt x="7756144" y="408560"/>
                  </a:moveTo>
                  <a:lnTo>
                    <a:pt x="7756144" y="395860"/>
                  </a:lnTo>
                  <a:lnTo>
                    <a:pt x="7756144" y="408560"/>
                  </a:lnTo>
                  <a:close/>
                  <a:moveTo>
                    <a:pt x="7756144" y="383160"/>
                  </a:moveTo>
                  <a:lnTo>
                    <a:pt x="7756144" y="370460"/>
                  </a:lnTo>
                  <a:lnTo>
                    <a:pt x="7756144" y="383160"/>
                  </a:lnTo>
                  <a:close/>
                  <a:moveTo>
                    <a:pt x="7756144" y="357760"/>
                  </a:moveTo>
                  <a:lnTo>
                    <a:pt x="7756144" y="345060"/>
                  </a:lnTo>
                  <a:lnTo>
                    <a:pt x="7756144" y="357760"/>
                  </a:lnTo>
                  <a:close/>
                  <a:moveTo>
                    <a:pt x="7756144" y="332360"/>
                  </a:moveTo>
                  <a:lnTo>
                    <a:pt x="7756144" y="319660"/>
                  </a:lnTo>
                  <a:lnTo>
                    <a:pt x="7756144" y="332360"/>
                  </a:lnTo>
                  <a:close/>
                  <a:moveTo>
                    <a:pt x="7756144" y="306960"/>
                  </a:moveTo>
                  <a:lnTo>
                    <a:pt x="7756144" y="294260"/>
                  </a:lnTo>
                  <a:lnTo>
                    <a:pt x="7756144" y="306960"/>
                  </a:lnTo>
                  <a:close/>
                  <a:moveTo>
                    <a:pt x="7756144" y="281560"/>
                  </a:moveTo>
                  <a:lnTo>
                    <a:pt x="7756144" y="268860"/>
                  </a:lnTo>
                  <a:lnTo>
                    <a:pt x="7756144" y="281560"/>
                  </a:lnTo>
                  <a:close/>
                  <a:moveTo>
                    <a:pt x="7756144" y="256160"/>
                  </a:moveTo>
                  <a:lnTo>
                    <a:pt x="7756144" y="243460"/>
                  </a:lnTo>
                  <a:lnTo>
                    <a:pt x="7756144" y="256160"/>
                  </a:lnTo>
                  <a:close/>
                  <a:moveTo>
                    <a:pt x="7756144" y="230760"/>
                  </a:moveTo>
                  <a:lnTo>
                    <a:pt x="7756144" y="218060"/>
                  </a:lnTo>
                  <a:lnTo>
                    <a:pt x="7756144" y="230760"/>
                  </a:lnTo>
                  <a:close/>
                  <a:moveTo>
                    <a:pt x="7756144" y="205360"/>
                  </a:moveTo>
                  <a:lnTo>
                    <a:pt x="7756144" y="192660"/>
                  </a:lnTo>
                  <a:lnTo>
                    <a:pt x="7756144" y="205360"/>
                  </a:lnTo>
                  <a:close/>
                  <a:moveTo>
                    <a:pt x="7756144" y="179960"/>
                  </a:moveTo>
                  <a:lnTo>
                    <a:pt x="7756144" y="167260"/>
                  </a:lnTo>
                  <a:lnTo>
                    <a:pt x="7756144" y="179960"/>
                  </a:lnTo>
                  <a:close/>
                  <a:moveTo>
                    <a:pt x="7756144" y="154560"/>
                  </a:moveTo>
                  <a:lnTo>
                    <a:pt x="7756144" y="141860"/>
                  </a:lnTo>
                  <a:lnTo>
                    <a:pt x="7756144" y="154560"/>
                  </a:lnTo>
                  <a:close/>
                  <a:moveTo>
                    <a:pt x="7756144" y="129160"/>
                  </a:moveTo>
                  <a:lnTo>
                    <a:pt x="7756144" y="116460"/>
                  </a:lnTo>
                  <a:lnTo>
                    <a:pt x="7756144" y="129160"/>
                  </a:lnTo>
                  <a:close/>
                  <a:moveTo>
                    <a:pt x="7756144" y="103760"/>
                  </a:moveTo>
                  <a:lnTo>
                    <a:pt x="7756144" y="91060"/>
                  </a:lnTo>
                  <a:lnTo>
                    <a:pt x="7756144" y="103760"/>
                  </a:lnTo>
                  <a:close/>
                  <a:moveTo>
                    <a:pt x="7756144" y="78360"/>
                  </a:moveTo>
                  <a:lnTo>
                    <a:pt x="7756144" y="65660"/>
                  </a:lnTo>
                  <a:lnTo>
                    <a:pt x="7756144" y="78360"/>
                  </a:lnTo>
                  <a:close/>
                  <a:moveTo>
                    <a:pt x="7756144" y="52960"/>
                  </a:moveTo>
                  <a:lnTo>
                    <a:pt x="7756144" y="40260"/>
                  </a:lnTo>
                  <a:lnTo>
                    <a:pt x="7756144" y="52960"/>
                  </a:lnTo>
                  <a:close/>
                  <a:moveTo>
                    <a:pt x="7756144" y="27560"/>
                  </a:moveTo>
                  <a:lnTo>
                    <a:pt x="7756144" y="14860"/>
                  </a:lnTo>
                  <a:lnTo>
                    <a:pt x="7756144" y="27560"/>
                  </a:lnTo>
                  <a:close/>
                  <a:moveTo>
                    <a:pt x="7749794" y="0"/>
                  </a:moveTo>
                  <a:lnTo>
                    <a:pt x="7762494" y="0"/>
                  </a:lnTo>
                  <a:lnTo>
                    <a:pt x="7762494" y="12700"/>
                  </a:lnTo>
                  <a:lnTo>
                    <a:pt x="7749794" y="12700"/>
                  </a:lnTo>
                  <a:close/>
                </a:path>
              </a:pathLst>
            </a:custGeom>
            <a:solidFill>
              <a:srgbClr val="FFFFFF"/>
            </a:solidFill>
          </p:spPr>
        </p:sp>
        <p:sp>
          <p:nvSpPr>
            <p:cNvPr name="TextBox 38" id="38"/>
            <p:cNvSpPr txBox="true"/>
            <p:nvPr/>
          </p:nvSpPr>
          <p:spPr>
            <a:xfrm>
              <a:off x="0" y="0"/>
              <a:ext cx="3695100" cy="155179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name="Group 39" id="39"/>
          <p:cNvGrpSpPr/>
          <p:nvPr/>
        </p:nvGrpSpPr>
        <p:grpSpPr>
          <a:xfrm rot="0">
            <a:off x="6872412" y="14733337"/>
            <a:ext cx="2771325" cy="2217825"/>
            <a:chOff x="0" y="0"/>
            <a:chExt cx="3695100" cy="2957100"/>
          </a:xfrm>
        </p:grpSpPr>
        <p:sp>
          <p:nvSpPr>
            <p:cNvPr name="Freeform 40" id="40"/>
            <p:cNvSpPr/>
            <p:nvPr/>
          </p:nvSpPr>
          <p:spPr>
            <a:xfrm flipH="false" flipV="false" rot="0">
              <a:off x="-1457325" y="0"/>
              <a:ext cx="5152390" cy="2969895"/>
            </a:xfrm>
            <a:custGeom>
              <a:avLst/>
              <a:gdLst/>
              <a:ahLst/>
              <a:cxnLst/>
              <a:rect r="r" b="b" t="t" l="l"/>
              <a:pathLst>
                <a:path h="2969895" w="5152390">
                  <a:moveTo>
                    <a:pt x="1489075" y="0"/>
                  </a:moveTo>
                  <a:lnTo>
                    <a:pt x="1501775" y="0"/>
                  </a:lnTo>
                  <a:lnTo>
                    <a:pt x="1501775" y="12700"/>
                  </a:lnTo>
                  <a:lnTo>
                    <a:pt x="1489075" y="12700"/>
                  </a:lnTo>
                  <a:close/>
                  <a:moveTo>
                    <a:pt x="1514475" y="12700"/>
                  </a:moveTo>
                  <a:lnTo>
                    <a:pt x="1527175" y="12700"/>
                  </a:lnTo>
                  <a:lnTo>
                    <a:pt x="1514475" y="12700"/>
                  </a:lnTo>
                  <a:close/>
                  <a:moveTo>
                    <a:pt x="1539875" y="12700"/>
                  </a:moveTo>
                  <a:lnTo>
                    <a:pt x="1552575" y="12700"/>
                  </a:lnTo>
                  <a:lnTo>
                    <a:pt x="1539875" y="12700"/>
                  </a:lnTo>
                  <a:close/>
                  <a:moveTo>
                    <a:pt x="1565275" y="12700"/>
                  </a:moveTo>
                  <a:lnTo>
                    <a:pt x="1577975" y="12700"/>
                  </a:lnTo>
                  <a:lnTo>
                    <a:pt x="1565275" y="12700"/>
                  </a:lnTo>
                  <a:close/>
                  <a:moveTo>
                    <a:pt x="1590675" y="12700"/>
                  </a:moveTo>
                  <a:lnTo>
                    <a:pt x="1603375" y="12700"/>
                  </a:lnTo>
                  <a:lnTo>
                    <a:pt x="1590675" y="12700"/>
                  </a:lnTo>
                  <a:close/>
                  <a:moveTo>
                    <a:pt x="1616075" y="12700"/>
                  </a:moveTo>
                  <a:lnTo>
                    <a:pt x="1628775" y="12700"/>
                  </a:lnTo>
                  <a:lnTo>
                    <a:pt x="1616075" y="12700"/>
                  </a:lnTo>
                  <a:close/>
                  <a:moveTo>
                    <a:pt x="1641475" y="12700"/>
                  </a:moveTo>
                  <a:lnTo>
                    <a:pt x="1654175" y="12700"/>
                  </a:lnTo>
                  <a:lnTo>
                    <a:pt x="1641475" y="12700"/>
                  </a:lnTo>
                  <a:close/>
                  <a:moveTo>
                    <a:pt x="1666875" y="12700"/>
                  </a:moveTo>
                  <a:lnTo>
                    <a:pt x="1679575" y="12700"/>
                  </a:lnTo>
                  <a:lnTo>
                    <a:pt x="1666875" y="12700"/>
                  </a:lnTo>
                  <a:close/>
                  <a:moveTo>
                    <a:pt x="1692275" y="12700"/>
                  </a:moveTo>
                  <a:lnTo>
                    <a:pt x="1704975" y="12700"/>
                  </a:lnTo>
                  <a:lnTo>
                    <a:pt x="1692275" y="12700"/>
                  </a:lnTo>
                  <a:close/>
                  <a:moveTo>
                    <a:pt x="1717675" y="12700"/>
                  </a:moveTo>
                  <a:lnTo>
                    <a:pt x="1730375" y="12700"/>
                  </a:lnTo>
                  <a:lnTo>
                    <a:pt x="1717675" y="12700"/>
                  </a:lnTo>
                  <a:close/>
                  <a:moveTo>
                    <a:pt x="1743075" y="12700"/>
                  </a:moveTo>
                  <a:lnTo>
                    <a:pt x="1755775" y="12700"/>
                  </a:lnTo>
                  <a:lnTo>
                    <a:pt x="1743075" y="12700"/>
                  </a:lnTo>
                  <a:close/>
                  <a:moveTo>
                    <a:pt x="1768475" y="12700"/>
                  </a:moveTo>
                  <a:lnTo>
                    <a:pt x="1781175" y="12700"/>
                  </a:lnTo>
                  <a:lnTo>
                    <a:pt x="1768475" y="12700"/>
                  </a:lnTo>
                  <a:close/>
                  <a:moveTo>
                    <a:pt x="1793875" y="12700"/>
                  </a:moveTo>
                  <a:lnTo>
                    <a:pt x="1806575" y="12700"/>
                  </a:lnTo>
                  <a:lnTo>
                    <a:pt x="1793875" y="12700"/>
                  </a:lnTo>
                  <a:close/>
                  <a:moveTo>
                    <a:pt x="1819275" y="12700"/>
                  </a:moveTo>
                  <a:lnTo>
                    <a:pt x="1831975" y="12700"/>
                  </a:lnTo>
                  <a:lnTo>
                    <a:pt x="1819275" y="12700"/>
                  </a:lnTo>
                  <a:close/>
                  <a:moveTo>
                    <a:pt x="1844675" y="12700"/>
                  </a:moveTo>
                  <a:lnTo>
                    <a:pt x="1857375" y="12700"/>
                  </a:lnTo>
                  <a:lnTo>
                    <a:pt x="1844675" y="12700"/>
                  </a:lnTo>
                  <a:close/>
                  <a:moveTo>
                    <a:pt x="1870075" y="12700"/>
                  </a:moveTo>
                  <a:lnTo>
                    <a:pt x="1882775" y="12700"/>
                  </a:lnTo>
                  <a:lnTo>
                    <a:pt x="1870075" y="12700"/>
                  </a:lnTo>
                  <a:close/>
                  <a:moveTo>
                    <a:pt x="1895475" y="12700"/>
                  </a:moveTo>
                  <a:lnTo>
                    <a:pt x="1908175" y="12700"/>
                  </a:lnTo>
                  <a:lnTo>
                    <a:pt x="1895475" y="12700"/>
                  </a:lnTo>
                  <a:close/>
                  <a:moveTo>
                    <a:pt x="1920875" y="12700"/>
                  </a:moveTo>
                  <a:lnTo>
                    <a:pt x="1933575" y="12700"/>
                  </a:lnTo>
                  <a:lnTo>
                    <a:pt x="1920875" y="12700"/>
                  </a:lnTo>
                  <a:close/>
                  <a:moveTo>
                    <a:pt x="1946275" y="12700"/>
                  </a:moveTo>
                  <a:lnTo>
                    <a:pt x="1958975" y="12700"/>
                  </a:lnTo>
                  <a:lnTo>
                    <a:pt x="1946275" y="12700"/>
                  </a:lnTo>
                  <a:close/>
                  <a:moveTo>
                    <a:pt x="1971675" y="12700"/>
                  </a:moveTo>
                  <a:lnTo>
                    <a:pt x="1984375" y="12700"/>
                  </a:lnTo>
                  <a:lnTo>
                    <a:pt x="1971675" y="12700"/>
                  </a:lnTo>
                  <a:close/>
                  <a:moveTo>
                    <a:pt x="1997075" y="12700"/>
                  </a:moveTo>
                  <a:lnTo>
                    <a:pt x="2009775" y="12700"/>
                  </a:lnTo>
                  <a:lnTo>
                    <a:pt x="1997075" y="12700"/>
                  </a:lnTo>
                  <a:close/>
                  <a:moveTo>
                    <a:pt x="2022475" y="12700"/>
                  </a:moveTo>
                  <a:lnTo>
                    <a:pt x="2035175" y="12700"/>
                  </a:lnTo>
                  <a:lnTo>
                    <a:pt x="2022475" y="12700"/>
                  </a:lnTo>
                  <a:close/>
                  <a:moveTo>
                    <a:pt x="2047875" y="12700"/>
                  </a:moveTo>
                  <a:lnTo>
                    <a:pt x="2060575" y="12700"/>
                  </a:lnTo>
                  <a:lnTo>
                    <a:pt x="2047875" y="12700"/>
                  </a:lnTo>
                  <a:close/>
                  <a:moveTo>
                    <a:pt x="2073275" y="12700"/>
                  </a:moveTo>
                  <a:lnTo>
                    <a:pt x="2085975" y="12700"/>
                  </a:lnTo>
                  <a:lnTo>
                    <a:pt x="2073275" y="12700"/>
                  </a:lnTo>
                  <a:close/>
                  <a:moveTo>
                    <a:pt x="2098675" y="12700"/>
                  </a:moveTo>
                  <a:lnTo>
                    <a:pt x="2111375" y="12700"/>
                  </a:lnTo>
                  <a:lnTo>
                    <a:pt x="2098675" y="12700"/>
                  </a:lnTo>
                  <a:close/>
                  <a:moveTo>
                    <a:pt x="2124075" y="12700"/>
                  </a:moveTo>
                  <a:lnTo>
                    <a:pt x="2136775" y="12700"/>
                  </a:lnTo>
                  <a:lnTo>
                    <a:pt x="2124075" y="12700"/>
                  </a:lnTo>
                  <a:close/>
                  <a:moveTo>
                    <a:pt x="2149475" y="12700"/>
                  </a:moveTo>
                  <a:lnTo>
                    <a:pt x="2162175" y="12700"/>
                  </a:lnTo>
                  <a:lnTo>
                    <a:pt x="2149475" y="12700"/>
                  </a:lnTo>
                  <a:close/>
                  <a:moveTo>
                    <a:pt x="2174875" y="12700"/>
                  </a:moveTo>
                  <a:lnTo>
                    <a:pt x="2187575" y="12700"/>
                  </a:lnTo>
                  <a:lnTo>
                    <a:pt x="2174875" y="12700"/>
                  </a:lnTo>
                  <a:close/>
                  <a:moveTo>
                    <a:pt x="2200275" y="12700"/>
                  </a:moveTo>
                  <a:lnTo>
                    <a:pt x="2212975" y="12700"/>
                  </a:lnTo>
                  <a:lnTo>
                    <a:pt x="2200275" y="12700"/>
                  </a:lnTo>
                  <a:close/>
                  <a:moveTo>
                    <a:pt x="2225675" y="12700"/>
                  </a:moveTo>
                  <a:lnTo>
                    <a:pt x="2238375" y="12700"/>
                  </a:lnTo>
                  <a:lnTo>
                    <a:pt x="2225675" y="12700"/>
                  </a:lnTo>
                  <a:close/>
                  <a:moveTo>
                    <a:pt x="2251075" y="12700"/>
                  </a:moveTo>
                  <a:lnTo>
                    <a:pt x="2263775" y="12700"/>
                  </a:lnTo>
                  <a:lnTo>
                    <a:pt x="2251075" y="12700"/>
                  </a:lnTo>
                  <a:close/>
                  <a:moveTo>
                    <a:pt x="2276475" y="12700"/>
                  </a:moveTo>
                  <a:lnTo>
                    <a:pt x="2289175" y="12700"/>
                  </a:lnTo>
                  <a:lnTo>
                    <a:pt x="2276475" y="12700"/>
                  </a:lnTo>
                  <a:close/>
                  <a:moveTo>
                    <a:pt x="2301875" y="12700"/>
                  </a:moveTo>
                  <a:lnTo>
                    <a:pt x="2314575" y="12700"/>
                  </a:lnTo>
                  <a:lnTo>
                    <a:pt x="2301875" y="12700"/>
                  </a:lnTo>
                  <a:close/>
                  <a:moveTo>
                    <a:pt x="2327275" y="12700"/>
                  </a:moveTo>
                  <a:lnTo>
                    <a:pt x="2339975" y="12700"/>
                  </a:lnTo>
                  <a:lnTo>
                    <a:pt x="2327275" y="12700"/>
                  </a:lnTo>
                  <a:close/>
                  <a:moveTo>
                    <a:pt x="2352675" y="12700"/>
                  </a:moveTo>
                  <a:lnTo>
                    <a:pt x="2365375" y="12700"/>
                  </a:lnTo>
                  <a:lnTo>
                    <a:pt x="2352675" y="12700"/>
                  </a:lnTo>
                  <a:close/>
                  <a:moveTo>
                    <a:pt x="2378075" y="12700"/>
                  </a:moveTo>
                  <a:lnTo>
                    <a:pt x="2390775" y="12700"/>
                  </a:lnTo>
                  <a:lnTo>
                    <a:pt x="2378075" y="12700"/>
                  </a:lnTo>
                  <a:close/>
                  <a:moveTo>
                    <a:pt x="2403475" y="12700"/>
                  </a:moveTo>
                  <a:lnTo>
                    <a:pt x="2416175" y="12700"/>
                  </a:lnTo>
                  <a:lnTo>
                    <a:pt x="2403475" y="12700"/>
                  </a:lnTo>
                  <a:close/>
                  <a:moveTo>
                    <a:pt x="2428875" y="12700"/>
                  </a:moveTo>
                  <a:lnTo>
                    <a:pt x="2441575" y="12700"/>
                  </a:lnTo>
                  <a:lnTo>
                    <a:pt x="2428875" y="12700"/>
                  </a:lnTo>
                  <a:close/>
                  <a:moveTo>
                    <a:pt x="2454275" y="12700"/>
                  </a:moveTo>
                  <a:lnTo>
                    <a:pt x="2466975" y="12700"/>
                  </a:lnTo>
                  <a:lnTo>
                    <a:pt x="2454275" y="12700"/>
                  </a:lnTo>
                  <a:close/>
                  <a:moveTo>
                    <a:pt x="2479675" y="12700"/>
                  </a:moveTo>
                  <a:lnTo>
                    <a:pt x="2492375" y="12700"/>
                  </a:lnTo>
                  <a:lnTo>
                    <a:pt x="2479675" y="12700"/>
                  </a:lnTo>
                  <a:close/>
                  <a:moveTo>
                    <a:pt x="2505075" y="12700"/>
                  </a:moveTo>
                  <a:lnTo>
                    <a:pt x="2517775" y="12700"/>
                  </a:lnTo>
                  <a:lnTo>
                    <a:pt x="2505075" y="12700"/>
                  </a:lnTo>
                  <a:close/>
                  <a:moveTo>
                    <a:pt x="2530475" y="12700"/>
                  </a:moveTo>
                  <a:lnTo>
                    <a:pt x="2543175" y="12700"/>
                  </a:lnTo>
                  <a:lnTo>
                    <a:pt x="2530475" y="12700"/>
                  </a:lnTo>
                  <a:close/>
                  <a:moveTo>
                    <a:pt x="2555875" y="12700"/>
                  </a:moveTo>
                  <a:lnTo>
                    <a:pt x="2568575" y="12700"/>
                  </a:lnTo>
                  <a:lnTo>
                    <a:pt x="2555875" y="12700"/>
                  </a:lnTo>
                  <a:close/>
                  <a:moveTo>
                    <a:pt x="2581275" y="12700"/>
                  </a:moveTo>
                  <a:lnTo>
                    <a:pt x="2593975" y="12700"/>
                  </a:lnTo>
                  <a:lnTo>
                    <a:pt x="2581275" y="12700"/>
                  </a:lnTo>
                  <a:close/>
                  <a:moveTo>
                    <a:pt x="2606675" y="12700"/>
                  </a:moveTo>
                  <a:lnTo>
                    <a:pt x="2619375" y="12700"/>
                  </a:lnTo>
                  <a:lnTo>
                    <a:pt x="2606675" y="12700"/>
                  </a:lnTo>
                  <a:close/>
                  <a:moveTo>
                    <a:pt x="2632075" y="12700"/>
                  </a:moveTo>
                  <a:lnTo>
                    <a:pt x="2644775" y="12700"/>
                  </a:lnTo>
                  <a:lnTo>
                    <a:pt x="2632075" y="12700"/>
                  </a:lnTo>
                  <a:close/>
                  <a:moveTo>
                    <a:pt x="2657475" y="12700"/>
                  </a:moveTo>
                  <a:lnTo>
                    <a:pt x="2670175" y="12700"/>
                  </a:lnTo>
                  <a:lnTo>
                    <a:pt x="2657475" y="12700"/>
                  </a:lnTo>
                  <a:close/>
                  <a:moveTo>
                    <a:pt x="2682875" y="12700"/>
                  </a:moveTo>
                  <a:lnTo>
                    <a:pt x="2695575" y="12700"/>
                  </a:lnTo>
                  <a:lnTo>
                    <a:pt x="2682875" y="12700"/>
                  </a:lnTo>
                  <a:close/>
                  <a:moveTo>
                    <a:pt x="2708275" y="12700"/>
                  </a:moveTo>
                  <a:lnTo>
                    <a:pt x="2720975" y="12700"/>
                  </a:lnTo>
                  <a:lnTo>
                    <a:pt x="2708275" y="12700"/>
                  </a:lnTo>
                  <a:close/>
                  <a:moveTo>
                    <a:pt x="2733675" y="12700"/>
                  </a:moveTo>
                  <a:lnTo>
                    <a:pt x="2746375" y="12700"/>
                  </a:lnTo>
                  <a:lnTo>
                    <a:pt x="2733675" y="12700"/>
                  </a:lnTo>
                  <a:close/>
                  <a:moveTo>
                    <a:pt x="2759075" y="12700"/>
                  </a:moveTo>
                  <a:lnTo>
                    <a:pt x="2771775" y="12700"/>
                  </a:lnTo>
                  <a:lnTo>
                    <a:pt x="2759075" y="12700"/>
                  </a:lnTo>
                  <a:close/>
                  <a:moveTo>
                    <a:pt x="2784475" y="12700"/>
                  </a:moveTo>
                  <a:lnTo>
                    <a:pt x="2797175" y="12700"/>
                  </a:lnTo>
                  <a:lnTo>
                    <a:pt x="2784475" y="12700"/>
                  </a:lnTo>
                  <a:close/>
                  <a:moveTo>
                    <a:pt x="2809875" y="12700"/>
                  </a:moveTo>
                  <a:lnTo>
                    <a:pt x="2822575" y="12700"/>
                  </a:lnTo>
                  <a:lnTo>
                    <a:pt x="2809875" y="12700"/>
                  </a:lnTo>
                  <a:close/>
                  <a:moveTo>
                    <a:pt x="2835275" y="12700"/>
                  </a:moveTo>
                  <a:lnTo>
                    <a:pt x="2847975" y="12700"/>
                  </a:lnTo>
                  <a:lnTo>
                    <a:pt x="2835275" y="12700"/>
                  </a:lnTo>
                  <a:close/>
                  <a:moveTo>
                    <a:pt x="2860675" y="12700"/>
                  </a:moveTo>
                  <a:lnTo>
                    <a:pt x="2873375" y="12700"/>
                  </a:lnTo>
                  <a:lnTo>
                    <a:pt x="2860675" y="12700"/>
                  </a:lnTo>
                  <a:close/>
                  <a:moveTo>
                    <a:pt x="2886075" y="12700"/>
                  </a:moveTo>
                  <a:lnTo>
                    <a:pt x="2898775" y="12700"/>
                  </a:lnTo>
                  <a:lnTo>
                    <a:pt x="2886075" y="12700"/>
                  </a:lnTo>
                  <a:close/>
                  <a:moveTo>
                    <a:pt x="2911475" y="12700"/>
                  </a:moveTo>
                  <a:lnTo>
                    <a:pt x="2924175" y="12700"/>
                  </a:lnTo>
                  <a:lnTo>
                    <a:pt x="2911475" y="12700"/>
                  </a:lnTo>
                  <a:close/>
                  <a:moveTo>
                    <a:pt x="2936875" y="12700"/>
                  </a:moveTo>
                  <a:lnTo>
                    <a:pt x="2949575" y="12700"/>
                  </a:lnTo>
                  <a:lnTo>
                    <a:pt x="2936875" y="12700"/>
                  </a:lnTo>
                  <a:close/>
                  <a:moveTo>
                    <a:pt x="2962275" y="12700"/>
                  </a:moveTo>
                  <a:lnTo>
                    <a:pt x="2974975" y="12700"/>
                  </a:lnTo>
                  <a:lnTo>
                    <a:pt x="2962275" y="12700"/>
                  </a:lnTo>
                  <a:close/>
                  <a:moveTo>
                    <a:pt x="2987675" y="12700"/>
                  </a:moveTo>
                  <a:lnTo>
                    <a:pt x="3000375" y="12700"/>
                  </a:lnTo>
                  <a:lnTo>
                    <a:pt x="2987675" y="12700"/>
                  </a:lnTo>
                  <a:close/>
                  <a:moveTo>
                    <a:pt x="3013075" y="12700"/>
                  </a:moveTo>
                  <a:lnTo>
                    <a:pt x="3025775" y="12700"/>
                  </a:lnTo>
                  <a:lnTo>
                    <a:pt x="3013075" y="12700"/>
                  </a:lnTo>
                  <a:close/>
                  <a:moveTo>
                    <a:pt x="3038475" y="12700"/>
                  </a:moveTo>
                  <a:lnTo>
                    <a:pt x="3051175" y="12700"/>
                  </a:lnTo>
                  <a:lnTo>
                    <a:pt x="3038475" y="12700"/>
                  </a:lnTo>
                  <a:close/>
                  <a:moveTo>
                    <a:pt x="3063875" y="12700"/>
                  </a:moveTo>
                  <a:lnTo>
                    <a:pt x="3076575" y="12700"/>
                  </a:lnTo>
                  <a:lnTo>
                    <a:pt x="3063875" y="12700"/>
                  </a:lnTo>
                  <a:close/>
                  <a:moveTo>
                    <a:pt x="3089275" y="12700"/>
                  </a:moveTo>
                  <a:lnTo>
                    <a:pt x="3101975" y="12700"/>
                  </a:lnTo>
                  <a:lnTo>
                    <a:pt x="3089275" y="12700"/>
                  </a:lnTo>
                  <a:close/>
                  <a:moveTo>
                    <a:pt x="3114675" y="12700"/>
                  </a:moveTo>
                  <a:lnTo>
                    <a:pt x="3127375" y="12700"/>
                  </a:lnTo>
                  <a:lnTo>
                    <a:pt x="3114675" y="12700"/>
                  </a:lnTo>
                  <a:close/>
                  <a:moveTo>
                    <a:pt x="3140075" y="12700"/>
                  </a:moveTo>
                  <a:lnTo>
                    <a:pt x="3152775" y="12700"/>
                  </a:lnTo>
                  <a:lnTo>
                    <a:pt x="3140075" y="12700"/>
                  </a:lnTo>
                  <a:close/>
                  <a:moveTo>
                    <a:pt x="3165475" y="12700"/>
                  </a:moveTo>
                  <a:lnTo>
                    <a:pt x="3178175" y="12700"/>
                  </a:lnTo>
                  <a:lnTo>
                    <a:pt x="3165475" y="12700"/>
                  </a:lnTo>
                  <a:close/>
                  <a:moveTo>
                    <a:pt x="3190875" y="12700"/>
                  </a:moveTo>
                  <a:lnTo>
                    <a:pt x="3203575" y="12700"/>
                  </a:lnTo>
                  <a:lnTo>
                    <a:pt x="3190875" y="12700"/>
                  </a:lnTo>
                  <a:close/>
                  <a:moveTo>
                    <a:pt x="3216275" y="12700"/>
                  </a:moveTo>
                  <a:lnTo>
                    <a:pt x="3228975" y="12700"/>
                  </a:lnTo>
                  <a:lnTo>
                    <a:pt x="3216275" y="12700"/>
                  </a:lnTo>
                  <a:close/>
                  <a:moveTo>
                    <a:pt x="3241675" y="12700"/>
                  </a:moveTo>
                  <a:lnTo>
                    <a:pt x="3254375" y="12700"/>
                  </a:lnTo>
                  <a:lnTo>
                    <a:pt x="3241675" y="12700"/>
                  </a:lnTo>
                  <a:close/>
                  <a:moveTo>
                    <a:pt x="3267075" y="12700"/>
                  </a:moveTo>
                  <a:lnTo>
                    <a:pt x="3279775" y="12700"/>
                  </a:lnTo>
                  <a:lnTo>
                    <a:pt x="3267075" y="12700"/>
                  </a:lnTo>
                  <a:close/>
                  <a:moveTo>
                    <a:pt x="3292475" y="12700"/>
                  </a:moveTo>
                  <a:lnTo>
                    <a:pt x="3305175" y="12700"/>
                  </a:lnTo>
                  <a:lnTo>
                    <a:pt x="3292475" y="12700"/>
                  </a:lnTo>
                  <a:close/>
                  <a:moveTo>
                    <a:pt x="3317875" y="12700"/>
                  </a:moveTo>
                  <a:lnTo>
                    <a:pt x="3330575" y="12700"/>
                  </a:lnTo>
                  <a:lnTo>
                    <a:pt x="3317875" y="12700"/>
                  </a:lnTo>
                  <a:close/>
                  <a:moveTo>
                    <a:pt x="3343275" y="12700"/>
                  </a:moveTo>
                  <a:lnTo>
                    <a:pt x="3355975" y="12700"/>
                  </a:lnTo>
                  <a:lnTo>
                    <a:pt x="3343275" y="12700"/>
                  </a:lnTo>
                  <a:close/>
                  <a:moveTo>
                    <a:pt x="3368675" y="12700"/>
                  </a:moveTo>
                  <a:lnTo>
                    <a:pt x="3381375" y="12700"/>
                  </a:lnTo>
                  <a:lnTo>
                    <a:pt x="3368675" y="12700"/>
                  </a:lnTo>
                  <a:close/>
                  <a:moveTo>
                    <a:pt x="3394075" y="12700"/>
                  </a:moveTo>
                  <a:lnTo>
                    <a:pt x="3406775" y="12700"/>
                  </a:lnTo>
                  <a:lnTo>
                    <a:pt x="3394075" y="12700"/>
                  </a:lnTo>
                  <a:close/>
                  <a:moveTo>
                    <a:pt x="3419475" y="12700"/>
                  </a:moveTo>
                  <a:lnTo>
                    <a:pt x="3432175" y="12700"/>
                  </a:lnTo>
                  <a:lnTo>
                    <a:pt x="3419475" y="12700"/>
                  </a:lnTo>
                  <a:close/>
                  <a:moveTo>
                    <a:pt x="3444875" y="12700"/>
                  </a:moveTo>
                  <a:lnTo>
                    <a:pt x="3457575" y="12700"/>
                  </a:lnTo>
                  <a:lnTo>
                    <a:pt x="3444875" y="12700"/>
                  </a:lnTo>
                  <a:close/>
                  <a:moveTo>
                    <a:pt x="3470275" y="12700"/>
                  </a:moveTo>
                  <a:lnTo>
                    <a:pt x="3482975" y="12700"/>
                  </a:lnTo>
                  <a:lnTo>
                    <a:pt x="3470275" y="12700"/>
                  </a:lnTo>
                  <a:close/>
                  <a:moveTo>
                    <a:pt x="3495675" y="12700"/>
                  </a:moveTo>
                  <a:lnTo>
                    <a:pt x="3508375" y="12700"/>
                  </a:lnTo>
                  <a:lnTo>
                    <a:pt x="3495675" y="12700"/>
                  </a:lnTo>
                  <a:close/>
                  <a:moveTo>
                    <a:pt x="3521075" y="12700"/>
                  </a:moveTo>
                  <a:lnTo>
                    <a:pt x="3533775" y="12700"/>
                  </a:lnTo>
                  <a:lnTo>
                    <a:pt x="3521075" y="12700"/>
                  </a:lnTo>
                  <a:close/>
                  <a:moveTo>
                    <a:pt x="3546475" y="12700"/>
                  </a:moveTo>
                  <a:lnTo>
                    <a:pt x="3559175" y="12700"/>
                  </a:lnTo>
                  <a:lnTo>
                    <a:pt x="3546475" y="12700"/>
                  </a:lnTo>
                  <a:close/>
                  <a:moveTo>
                    <a:pt x="3571875" y="12700"/>
                  </a:moveTo>
                  <a:lnTo>
                    <a:pt x="3584575" y="12700"/>
                  </a:lnTo>
                  <a:lnTo>
                    <a:pt x="3571875" y="12700"/>
                  </a:lnTo>
                  <a:close/>
                  <a:moveTo>
                    <a:pt x="3597275" y="12700"/>
                  </a:moveTo>
                  <a:lnTo>
                    <a:pt x="3609975" y="12700"/>
                  </a:lnTo>
                  <a:lnTo>
                    <a:pt x="3597275" y="12700"/>
                  </a:lnTo>
                  <a:close/>
                  <a:moveTo>
                    <a:pt x="3622675" y="12700"/>
                  </a:moveTo>
                  <a:lnTo>
                    <a:pt x="3635375" y="12700"/>
                  </a:lnTo>
                  <a:lnTo>
                    <a:pt x="3622675" y="12700"/>
                  </a:lnTo>
                  <a:close/>
                  <a:moveTo>
                    <a:pt x="3648075" y="12700"/>
                  </a:moveTo>
                  <a:lnTo>
                    <a:pt x="3660775" y="12700"/>
                  </a:lnTo>
                  <a:lnTo>
                    <a:pt x="3648075" y="12700"/>
                  </a:lnTo>
                  <a:close/>
                  <a:moveTo>
                    <a:pt x="3673475" y="12700"/>
                  </a:moveTo>
                  <a:lnTo>
                    <a:pt x="3686175" y="12700"/>
                  </a:lnTo>
                  <a:lnTo>
                    <a:pt x="3673475" y="12700"/>
                  </a:lnTo>
                  <a:close/>
                  <a:moveTo>
                    <a:pt x="3698875" y="12700"/>
                  </a:moveTo>
                  <a:lnTo>
                    <a:pt x="3711575" y="12700"/>
                  </a:lnTo>
                  <a:lnTo>
                    <a:pt x="3698875" y="12700"/>
                  </a:lnTo>
                  <a:close/>
                  <a:moveTo>
                    <a:pt x="3724275" y="12700"/>
                  </a:moveTo>
                  <a:lnTo>
                    <a:pt x="3736975" y="12700"/>
                  </a:lnTo>
                  <a:lnTo>
                    <a:pt x="3724275" y="12700"/>
                  </a:lnTo>
                  <a:close/>
                  <a:moveTo>
                    <a:pt x="3749675" y="12700"/>
                  </a:moveTo>
                  <a:lnTo>
                    <a:pt x="3762375" y="12700"/>
                  </a:lnTo>
                  <a:lnTo>
                    <a:pt x="3749675" y="12700"/>
                  </a:lnTo>
                  <a:close/>
                  <a:moveTo>
                    <a:pt x="3775075" y="12700"/>
                  </a:moveTo>
                  <a:lnTo>
                    <a:pt x="3787775" y="12700"/>
                  </a:lnTo>
                  <a:lnTo>
                    <a:pt x="3775075" y="12700"/>
                  </a:lnTo>
                  <a:close/>
                  <a:moveTo>
                    <a:pt x="3800475" y="12700"/>
                  </a:moveTo>
                  <a:lnTo>
                    <a:pt x="3813175" y="12700"/>
                  </a:lnTo>
                  <a:lnTo>
                    <a:pt x="3800475" y="12700"/>
                  </a:lnTo>
                  <a:close/>
                  <a:moveTo>
                    <a:pt x="3825875" y="12700"/>
                  </a:moveTo>
                  <a:lnTo>
                    <a:pt x="3838575" y="12700"/>
                  </a:lnTo>
                  <a:lnTo>
                    <a:pt x="3825875" y="12700"/>
                  </a:lnTo>
                  <a:close/>
                  <a:moveTo>
                    <a:pt x="3851275" y="12700"/>
                  </a:moveTo>
                  <a:lnTo>
                    <a:pt x="3863975" y="12700"/>
                  </a:lnTo>
                  <a:lnTo>
                    <a:pt x="3851275" y="12700"/>
                  </a:lnTo>
                  <a:close/>
                  <a:moveTo>
                    <a:pt x="3876675" y="12700"/>
                  </a:moveTo>
                  <a:lnTo>
                    <a:pt x="3889375" y="12700"/>
                  </a:lnTo>
                  <a:lnTo>
                    <a:pt x="3876675" y="12700"/>
                  </a:lnTo>
                  <a:close/>
                  <a:moveTo>
                    <a:pt x="3902075" y="12700"/>
                  </a:moveTo>
                  <a:lnTo>
                    <a:pt x="3914775" y="12700"/>
                  </a:lnTo>
                  <a:lnTo>
                    <a:pt x="3902075" y="12700"/>
                  </a:lnTo>
                  <a:close/>
                  <a:moveTo>
                    <a:pt x="3927475" y="12700"/>
                  </a:moveTo>
                  <a:lnTo>
                    <a:pt x="3940175" y="12700"/>
                  </a:lnTo>
                  <a:lnTo>
                    <a:pt x="3927475" y="12700"/>
                  </a:lnTo>
                  <a:close/>
                  <a:moveTo>
                    <a:pt x="3952875" y="12700"/>
                  </a:moveTo>
                  <a:lnTo>
                    <a:pt x="3965575" y="12700"/>
                  </a:lnTo>
                  <a:lnTo>
                    <a:pt x="3952875" y="12700"/>
                  </a:lnTo>
                  <a:close/>
                  <a:moveTo>
                    <a:pt x="3978275" y="12700"/>
                  </a:moveTo>
                  <a:lnTo>
                    <a:pt x="3990975" y="12700"/>
                  </a:lnTo>
                  <a:lnTo>
                    <a:pt x="3978275" y="12700"/>
                  </a:lnTo>
                  <a:close/>
                  <a:moveTo>
                    <a:pt x="4003675" y="12700"/>
                  </a:moveTo>
                  <a:lnTo>
                    <a:pt x="4016375" y="12700"/>
                  </a:lnTo>
                  <a:lnTo>
                    <a:pt x="4003675" y="12700"/>
                  </a:lnTo>
                  <a:close/>
                  <a:moveTo>
                    <a:pt x="4029075" y="12700"/>
                  </a:moveTo>
                  <a:lnTo>
                    <a:pt x="4041775" y="12700"/>
                  </a:lnTo>
                  <a:lnTo>
                    <a:pt x="4029075" y="12700"/>
                  </a:lnTo>
                  <a:close/>
                  <a:moveTo>
                    <a:pt x="4054475" y="12700"/>
                  </a:moveTo>
                  <a:lnTo>
                    <a:pt x="4067175" y="12700"/>
                  </a:lnTo>
                  <a:lnTo>
                    <a:pt x="4054475" y="12700"/>
                  </a:lnTo>
                  <a:close/>
                  <a:moveTo>
                    <a:pt x="4079875" y="12700"/>
                  </a:moveTo>
                  <a:lnTo>
                    <a:pt x="4092575" y="12700"/>
                  </a:lnTo>
                  <a:lnTo>
                    <a:pt x="4079875" y="12700"/>
                  </a:lnTo>
                  <a:close/>
                  <a:moveTo>
                    <a:pt x="4105275" y="12700"/>
                  </a:moveTo>
                  <a:lnTo>
                    <a:pt x="4117975" y="12700"/>
                  </a:lnTo>
                  <a:lnTo>
                    <a:pt x="4105275" y="12700"/>
                  </a:lnTo>
                  <a:close/>
                  <a:moveTo>
                    <a:pt x="4130675" y="12700"/>
                  </a:moveTo>
                  <a:lnTo>
                    <a:pt x="4143375" y="12700"/>
                  </a:lnTo>
                  <a:lnTo>
                    <a:pt x="4130675" y="12700"/>
                  </a:lnTo>
                  <a:close/>
                  <a:moveTo>
                    <a:pt x="4156075" y="12700"/>
                  </a:moveTo>
                  <a:lnTo>
                    <a:pt x="4168775" y="12700"/>
                  </a:lnTo>
                  <a:lnTo>
                    <a:pt x="4156075" y="12700"/>
                  </a:lnTo>
                  <a:close/>
                  <a:moveTo>
                    <a:pt x="4181475" y="12700"/>
                  </a:moveTo>
                  <a:lnTo>
                    <a:pt x="4194175" y="12700"/>
                  </a:lnTo>
                  <a:lnTo>
                    <a:pt x="4181475" y="12700"/>
                  </a:lnTo>
                  <a:close/>
                  <a:moveTo>
                    <a:pt x="4206875" y="12700"/>
                  </a:moveTo>
                  <a:lnTo>
                    <a:pt x="4219575" y="12700"/>
                  </a:lnTo>
                  <a:lnTo>
                    <a:pt x="4206875" y="12700"/>
                  </a:lnTo>
                  <a:close/>
                  <a:moveTo>
                    <a:pt x="4232275" y="12700"/>
                  </a:moveTo>
                  <a:lnTo>
                    <a:pt x="4244975" y="12700"/>
                  </a:lnTo>
                  <a:lnTo>
                    <a:pt x="4232275" y="12700"/>
                  </a:lnTo>
                  <a:close/>
                  <a:moveTo>
                    <a:pt x="4257675" y="12700"/>
                  </a:moveTo>
                  <a:lnTo>
                    <a:pt x="4270375" y="12700"/>
                  </a:lnTo>
                  <a:lnTo>
                    <a:pt x="4257675" y="12700"/>
                  </a:lnTo>
                  <a:close/>
                  <a:moveTo>
                    <a:pt x="4283075" y="12700"/>
                  </a:moveTo>
                  <a:lnTo>
                    <a:pt x="4295775" y="12700"/>
                  </a:lnTo>
                  <a:lnTo>
                    <a:pt x="4283075" y="12700"/>
                  </a:lnTo>
                  <a:close/>
                  <a:moveTo>
                    <a:pt x="4308475" y="12700"/>
                  </a:moveTo>
                  <a:lnTo>
                    <a:pt x="4321175" y="12700"/>
                  </a:lnTo>
                  <a:lnTo>
                    <a:pt x="4308475" y="12700"/>
                  </a:lnTo>
                  <a:close/>
                  <a:moveTo>
                    <a:pt x="4333875" y="12700"/>
                  </a:moveTo>
                  <a:lnTo>
                    <a:pt x="4346575" y="12700"/>
                  </a:lnTo>
                  <a:lnTo>
                    <a:pt x="4333875" y="12700"/>
                  </a:lnTo>
                  <a:close/>
                  <a:moveTo>
                    <a:pt x="4359275" y="12700"/>
                  </a:moveTo>
                  <a:lnTo>
                    <a:pt x="4371975" y="12700"/>
                  </a:lnTo>
                  <a:lnTo>
                    <a:pt x="4359275" y="12700"/>
                  </a:lnTo>
                  <a:close/>
                  <a:moveTo>
                    <a:pt x="4384675" y="12700"/>
                  </a:moveTo>
                  <a:lnTo>
                    <a:pt x="4397375" y="12700"/>
                  </a:lnTo>
                  <a:lnTo>
                    <a:pt x="4384675" y="12700"/>
                  </a:lnTo>
                  <a:close/>
                  <a:moveTo>
                    <a:pt x="4410075" y="12700"/>
                  </a:moveTo>
                  <a:lnTo>
                    <a:pt x="4422775" y="12700"/>
                  </a:lnTo>
                  <a:lnTo>
                    <a:pt x="4410075" y="12700"/>
                  </a:lnTo>
                  <a:close/>
                  <a:moveTo>
                    <a:pt x="4435475" y="12700"/>
                  </a:moveTo>
                  <a:lnTo>
                    <a:pt x="4448175" y="12700"/>
                  </a:lnTo>
                  <a:lnTo>
                    <a:pt x="4435475" y="12700"/>
                  </a:lnTo>
                  <a:close/>
                  <a:moveTo>
                    <a:pt x="4460875" y="12700"/>
                  </a:moveTo>
                  <a:lnTo>
                    <a:pt x="4473575" y="12700"/>
                  </a:lnTo>
                  <a:lnTo>
                    <a:pt x="4460875" y="12700"/>
                  </a:lnTo>
                  <a:close/>
                  <a:moveTo>
                    <a:pt x="4486275" y="12700"/>
                  </a:moveTo>
                  <a:lnTo>
                    <a:pt x="4498975" y="12700"/>
                  </a:lnTo>
                  <a:lnTo>
                    <a:pt x="4486275" y="12700"/>
                  </a:lnTo>
                  <a:close/>
                  <a:moveTo>
                    <a:pt x="4511675" y="12700"/>
                  </a:moveTo>
                  <a:lnTo>
                    <a:pt x="4524375" y="12700"/>
                  </a:lnTo>
                  <a:lnTo>
                    <a:pt x="4511675" y="12700"/>
                  </a:lnTo>
                  <a:close/>
                  <a:moveTo>
                    <a:pt x="4537075" y="12700"/>
                  </a:moveTo>
                  <a:lnTo>
                    <a:pt x="4549775" y="12700"/>
                  </a:lnTo>
                  <a:lnTo>
                    <a:pt x="4537075" y="12700"/>
                  </a:lnTo>
                  <a:close/>
                  <a:moveTo>
                    <a:pt x="4562475" y="12700"/>
                  </a:moveTo>
                  <a:lnTo>
                    <a:pt x="4575175" y="12700"/>
                  </a:lnTo>
                  <a:lnTo>
                    <a:pt x="4562475" y="12700"/>
                  </a:lnTo>
                  <a:close/>
                  <a:moveTo>
                    <a:pt x="4587875" y="12700"/>
                  </a:moveTo>
                  <a:lnTo>
                    <a:pt x="4600575" y="12700"/>
                  </a:lnTo>
                  <a:lnTo>
                    <a:pt x="4587875" y="12700"/>
                  </a:lnTo>
                  <a:close/>
                  <a:moveTo>
                    <a:pt x="4613275" y="12700"/>
                  </a:moveTo>
                  <a:lnTo>
                    <a:pt x="4625975" y="12700"/>
                  </a:lnTo>
                  <a:lnTo>
                    <a:pt x="4613275" y="12700"/>
                  </a:lnTo>
                  <a:close/>
                  <a:moveTo>
                    <a:pt x="4638675" y="12700"/>
                  </a:moveTo>
                  <a:lnTo>
                    <a:pt x="4651375" y="12700"/>
                  </a:lnTo>
                  <a:lnTo>
                    <a:pt x="4638675" y="12700"/>
                  </a:lnTo>
                  <a:close/>
                  <a:moveTo>
                    <a:pt x="4664075" y="12700"/>
                  </a:moveTo>
                  <a:lnTo>
                    <a:pt x="4676775" y="12700"/>
                  </a:lnTo>
                  <a:lnTo>
                    <a:pt x="4664075" y="12700"/>
                  </a:lnTo>
                  <a:close/>
                  <a:moveTo>
                    <a:pt x="4689475" y="12700"/>
                  </a:moveTo>
                  <a:lnTo>
                    <a:pt x="4702175" y="12700"/>
                  </a:lnTo>
                  <a:lnTo>
                    <a:pt x="4689475" y="12700"/>
                  </a:lnTo>
                  <a:close/>
                  <a:moveTo>
                    <a:pt x="4714875" y="12700"/>
                  </a:moveTo>
                  <a:lnTo>
                    <a:pt x="4727575" y="12700"/>
                  </a:lnTo>
                  <a:lnTo>
                    <a:pt x="4714875" y="12700"/>
                  </a:lnTo>
                  <a:close/>
                  <a:moveTo>
                    <a:pt x="4740275" y="12700"/>
                  </a:moveTo>
                  <a:lnTo>
                    <a:pt x="4752975" y="12700"/>
                  </a:lnTo>
                  <a:lnTo>
                    <a:pt x="4740275" y="12700"/>
                  </a:lnTo>
                  <a:close/>
                  <a:moveTo>
                    <a:pt x="4765675" y="12700"/>
                  </a:moveTo>
                  <a:lnTo>
                    <a:pt x="4778375" y="12700"/>
                  </a:lnTo>
                  <a:lnTo>
                    <a:pt x="4765675" y="12700"/>
                  </a:lnTo>
                  <a:close/>
                  <a:moveTo>
                    <a:pt x="4791075" y="12700"/>
                  </a:moveTo>
                  <a:lnTo>
                    <a:pt x="4803775" y="12700"/>
                  </a:lnTo>
                  <a:lnTo>
                    <a:pt x="4791075" y="12700"/>
                  </a:lnTo>
                  <a:close/>
                  <a:moveTo>
                    <a:pt x="4816475" y="12700"/>
                  </a:moveTo>
                  <a:lnTo>
                    <a:pt x="4829175" y="12700"/>
                  </a:lnTo>
                  <a:lnTo>
                    <a:pt x="4816475" y="12700"/>
                  </a:lnTo>
                  <a:close/>
                  <a:moveTo>
                    <a:pt x="4841875" y="12700"/>
                  </a:moveTo>
                  <a:lnTo>
                    <a:pt x="4854575" y="12700"/>
                  </a:lnTo>
                  <a:lnTo>
                    <a:pt x="4841875" y="12700"/>
                  </a:lnTo>
                  <a:close/>
                  <a:moveTo>
                    <a:pt x="4867275" y="12700"/>
                  </a:moveTo>
                  <a:lnTo>
                    <a:pt x="4879975" y="12700"/>
                  </a:lnTo>
                  <a:lnTo>
                    <a:pt x="4867275" y="12700"/>
                  </a:lnTo>
                  <a:close/>
                  <a:moveTo>
                    <a:pt x="4892675" y="12700"/>
                  </a:moveTo>
                  <a:lnTo>
                    <a:pt x="4905375" y="12700"/>
                  </a:lnTo>
                  <a:lnTo>
                    <a:pt x="4892675" y="12700"/>
                  </a:lnTo>
                  <a:close/>
                  <a:moveTo>
                    <a:pt x="4918075" y="12700"/>
                  </a:moveTo>
                  <a:lnTo>
                    <a:pt x="4930775" y="12700"/>
                  </a:lnTo>
                  <a:lnTo>
                    <a:pt x="4918075" y="12700"/>
                  </a:lnTo>
                  <a:close/>
                  <a:moveTo>
                    <a:pt x="4943475" y="12700"/>
                  </a:moveTo>
                  <a:lnTo>
                    <a:pt x="4956175" y="12700"/>
                  </a:lnTo>
                  <a:lnTo>
                    <a:pt x="4943475" y="12700"/>
                  </a:lnTo>
                  <a:close/>
                  <a:moveTo>
                    <a:pt x="4968875" y="12700"/>
                  </a:moveTo>
                  <a:lnTo>
                    <a:pt x="4981575" y="12700"/>
                  </a:lnTo>
                  <a:lnTo>
                    <a:pt x="4968875" y="12700"/>
                  </a:lnTo>
                  <a:close/>
                  <a:moveTo>
                    <a:pt x="4994275" y="12700"/>
                  </a:moveTo>
                  <a:lnTo>
                    <a:pt x="5006975" y="12700"/>
                  </a:lnTo>
                  <a:lnTo>
                    <a:pt x="4994275" y="12700"/>
                  </a:lnTo>
                  <a:close/>
                  <a:moveTo>
                    <a:pt x="5019675" y="12700"/>
                  </a:moveTo>
                  <a:lnTo>
                    <a:pt x="5032375" y="12700"/>
                  </a:lnTo>
                  <a:lnTo>
                    <a:pt x="5019675" y="12700"/>
                  </a:lnTo>
                  <a:close/>
                  <a:moveTo>
                    <a:pt x="5045075" y="12700"/>
                  </a:moveTo>
                  <a:lnTo>
                    <a:pt x="5057775" y="12700"/>
                  </a:lnTo>
                  <a:lnTo>
                    <a:pt x="5045075" y="12700"/>
                  </a:lnTo>
                  <a:close/>
                  <a:moveTo>
                    <a:pt x="5070475" y="12700"/>
                  </a:moveTo>
                  <a:lnTo>
                    <a:pt x="5083175" y="12700"/>
                  </a:lnTo>
                  <a:lnTo>
                    <a:pt x="5070475" y="12700"/>
                  </a:lnTo>
                  <a:close/>
                  <a:moveTo>
                    <a:pt x="5095875" y="12700"/>
                  </a:moveTo>
                  <a:lnTo>
                    <a:pt x="5108575" y="12700"/>
                  </a:lnTo>
                  <a:lnTo>
                    <a:pt x="5095875" y="12700"/>
                  </a:lnTo>
                  <a:close/>
                  <a:moveTo>
                    <a:pt x="5121275" y="12700"/>
                  </a:moveTo>
                  <a:lnTo>
                    <a:pt x="5133975" y="12700"/>
                  </a:lnTo>
                  <a:lnTo>
                    <a:pt x="5121275" y="12700"/>
                  </a:lnTo>
                  <a:close/>
                  <a:moveTo>
                    <a:pt x="5152390" y="19685"/>
                  </a:moveTo>
                  <a:lnTo>
                    <a:pt x="5152390" y="32385"/>
                  </a:lnTo>
                  <a:lnTo>
                    <a:pt x="5139690" y="32385"/>
                  </a:lnTo>
                  <a:lnTo>
                    <a:pt x="5139690" y="19685"/>
                  </a:lnTo>
                  <a:close/>
                  <a:moveTo>
                    <a:pt x="5139690" y="45085"/>
                  </a:moveTo>
                  <a:lnTo>
                    <a:pt x="5139690" y="57785"/>
                  </a:lnTo>
                  <a:lnTo>
                    <a:pt x="5126990" y="57785"/>
                  </a:lnTo>
                  <a:lnTo>
                    <a:pt x="5126990" y="45085"/>
                  </a:lnTo>
                  <a:close/>
                  <a:moveTo>
                    <a:pt x="5126990" y="70485"/>
                  </a:moveTo>
                  <a:lnTo>
                    <a:pt x="5126990" y="83185"/>
                  </a:lnTo>
                  <a:lnTo>
                    <a:pt x="5114290" y="83185"/>
                  </a:lnTo>
                  <a:lnTo>
                    <a:pt x="5114290" y="70485"/>
                  </a:lnTo>
                  <a:close/>
                  <a:moveTo>
                    <a:pt x="5114290" y="95885"/>
                  </a:moveTo>
                  <a:lnTo>
                    <a:pt x="5114290" y="108585"/>
                  </a:lnTo>
                  <a:lnTo>
                    <a:pt x="5101590" y="108585"/>
                  </a:lnTo>
                  <a:lnTo>
                    <a:pt x="5101590" y="95885"/>
                  </a:lnTo>
                  <a:close/>
                  <a:moveTo>
                    <a:pt x="5101590" y="121285"/>
                  </a:moveTo>
                  <a:lnTo>
                    <a:pt x="5101590" y="133985"/>
                  </a:lnTo>
                  <a:lnTo>
                    <a:pt x="5088890" y="133985"/>
                  </a:lnTo>
                  <a:lnTo>
                    <a:pt x="5088890" y="121285"/>
                  </a:lnTo>
                  <a:close/>
                  <a:moveTo>
                    <a:pt x="5088890" y="146685"/>
                  </a:moveTo>
                  <a:lnTo>
                    <a:pt x="5088890" y="159385"/>
                  </a:lnTo>
                  <a:lnTo>
                    <a:pt x="5076190" y="159385"/>
                  </a:lnTo>
                  <a:lnTo>
                    <a:pt x="5076190" y="146685"/>
                  </a:lnTo>
                  <a:close/>
                  <a:moveTo>
                    <a:pt x="5076190" y="172085"/>
                  </a:moveTo>
                  <a:lnTo>
                    <a:pt x="5076190" y="184785"/>
                  </a:lnTo>
                  <a:lnTo>
                    <a:pt x="5063490" y="184785"/>
                  </a:lnTo>
                  <a:lnTo>
                    <a:pt x="5063490" y="172085"/>
                  </a:lnTo>
                  <a:close/>
                  <a:moveTo>
                    <a:pt x="5063490" y="197485"/>
                  </a:moveTo>
                  <a:lnTo>
                    <a:pt x="5063490" y="210185"/>
                  </a:lnTo>
                  <a:lnTo>
                    <a:pt x="5050790" y="210185"/>
                  </a:lnTo>
                  <a:lnTo>
                    <a:pt x="5050790" y="197485"/>
                  </a:lnTo>
                  <a:close/>
                  <a:moveTo>
                    <a:pt x="5050790" y="222885"/>
                  </a:moveTo>
                  <a:lnTo>
                    <a:pt x="5050790" y="235585"/>
                  </a:lnTo>
                  <a:lnTo>
                    <a:pt x="5038090" y="235585"/>
                  </a:lnTo>
                  <a:lnTo>
                    <a:pt x="5038090" y="222885"/>
                  </a:lnTo>
                  <a:close/>
                  <a:moveTo>
                    <a:pt x="5038090" y="248285"/>
                  </a:moveTo>
                  <a:lnTo>
                    <a:pt x="5038090" y="260985"/>
                  </a:lnTo>
                  <a:lnTo>
                    <a:pt x="5025390" y="260985"/>
                  </a:lnTo>
                  <a:lnTo>
                    <a:pt x="5025390" y="248285"/>
                  </a:lnTo>
                  <a:close/>
                  <a:moveTo>
                    <a:pt x="5025390" y="273685"/>
                  </a:moveTo>
                  <a:lnTo>
                    <a:pt x="5025390" y="286385"/>
                  </a:lnTo>
                  <a:lnTo>
                    <a:pt x="5012690" y="286385"/>
                  </a:lnTo>
                  <a:lnTo>
                    <a:pt x="5012690" y="273685"/>
                  </a:lnTo>
                  <a:close/>
                  <a:moveTo>
                    <a:pt x="5012690" y="299085"/>
                  </a:moveTo>
                  <a:lnTo>
                    <a:pt x="5012690" y="311785"/>
                  </a:lnTo>
                  <a:lnTo>
                    <a:pt x="4999990" y="311785"/>
                  </a:lnTo>
                  <a:lnTo>
                    <a:pt x="4999990" y="299085"/>
                  </a:lnTo>
                  <a:close/>
                  <a:moveTo>
                    <a:pt x="4999990" y="324485"/>
                  </a:moveTo>
                  <a:lnTo>
                    <a:pt x="4999990" y="337185"/>
                  </a:lnTo>
                  <a:lnTo>
                    <a:pt x="4987290" y="337185"/>
                  </a:lnTo>
                  <a:lnTo>
                    <a:pt x="4987290" y="324485"/>
                  </a:lnTo>
                  <a:close/>
                  <a:moveTo>
                    <a:pt x="4987290" y="349885"/>
                  </a:moveTo>
                  <a:lnTo>
                    <a:pt x="4987290" y="362585"/>
                  </a:lnTo>
                  <a:lnTo>
                    <a:pt x="4974590" y="362585"/>
                  </a:lnTo>
                  <a:lnTo>
                    <a:pt x="4974590" y="349885"/>
                  </a:lnTo>
                  <a:close/>
                  <a:moveTo>
                    <a:pt x="4974590" y="375285"/>
                  </a:moveTo>
                  <a:lnTo>
                    <a:pt x="4974590" y="387985"/>
                  </a:lnTo>
                  <a:lnTo>
                    <a:pt x="4961890" y="387985"/>
                  </a:lnTo>
                  <a:lnTo>
                    <a:pt x="4961890" y="375285"/>
                  </a:lnTo>
                  <a:close/>
                  <a:moveTo>
                    <a:pt x="4961890" y="400685"/>
                  </a:moveTo>
                  <a:lnTo>
                    <a:pt x="4961890" y="413385"/>
                  </a:lnTo>
                  <a:lnTo>
                    <a:pt x="4949190" y="413385"/>
                  </a:lnTo>
                  <a:lnTo>
                    <a:pt x="4949190" y="400685"/>
                  </a:lnTo>
                  <a:close/>
                  <a:moveTo>
                    <a:pt x="4949190" y="426085"/>
                  </a:moveTo>
                  <a:lnTo>
                    <a:pt x="4949190" y="438785"/>
                  </a:lnTo>
                  <a:lnTo>
                    <a:pt x="4936490" y="438785"/>
                  </a:lnTo>
                  <a:lnTo>
                    <a:pt x="4936490" y="426085"/>
                  </a:lnTo>
                  <a:close/>
                  <a:moveTo>
                    <a:pt x="4936490" y="451485"/>
                  </a:moveTo>
                  <a:lnTo>
                    <a:pt x="4936490" y="464185"/>
                  </a:lnTo>
                  <a:lnTo>
                    <a:pt x="4923790" y="464185"/>
                  </a:lnTo>
                  <a:lnTo>
                    <a:pt x="4923790" y="451485"/>
                  </a:lnTo>
                  <a:close/>
                  <a:moveTo>
                    <a:pt x="4923790" y="476885"/>
                  </a:moveTo>
                  <a:lnTo>
                    <a:pt x="4923790" y="489585"/>
                  </a:lnTo>
                  <a:lnTo>
                    <a:pt x="4911090" y="489585"/>
                  </a:lnTo>
                  <a:lnTo>
                    <a:pt x="4911090" y="476885"/>
                  </a:lnTo>
                  <a:close/>
                  <a:moveTo>
                    <a:pt x="4911090" y="502285"/>
                  </a:moveTo>
                  <a:lnTo>
                    <a:pt x="4911090" y="514985"/>
                  </a:lnTo>
                  <a:lnTo>
                    <a:pt x="4898390" y="514985"/>
                  </a:lnTo>
                  <a:lnTo>
                    <a:pt x="4898390" y="502285"/>
                  </a:lnTo>
                  <a:close/>
                  <a:moveTo>
                    <a:pt x="4898390" y="527685"/>
                  </a:moveTo>
                  <a:lnTo>
                    <a:pt x="4898390" y="540385"/>
                  </a:lnTo>
                  <a:lnTo>
                    <a:pt x="4885690" y="540385"/>
                  </a:lnTo>
                  <a:lnTo>
                    <a:pt x="4885690" y="527685"/>
                  </a:lnTo>
                  <a:close/>
                  <a:moveTo>
                    <a:pt x="4885690" y="553085"/>
                  </a:moveTo>
                  <a:lnTo>
                    <a:pt x="4885690" y="565785"/>
                  </a:lnTo>
                  <a:lnTo>
                    <a:pt x="4872990" y="565785"/>
                  </a:lnTo>
                  <a:lnTo>
                    <a:pt x="4872990" y="553085"/>
                  </a:lnTo>
                  <a:close/>
                  <a:moveTo>
                    <a:pt x="4872990" y="578485"/>
                  </a:moveTo>
                  <a:lnTo>
                    <a:pt x="4872990" y="591185"/>
                  </a:lnTo>
                  <a:lnTo>
                    <a:pt x="4860290" y="591185"/>
                  </a:lnTo>
                  <a:lnTo>
                    <a:pt x="4860290" y="578485"/>
                  </a:lnTo>
                  <a:close/>
                  <a:moveTo>
                    <a:pt x="4860290" y="603885"/>
                  </a:moveTo>
                  <a:lnTo>
                    <a:pt x="4860290" y="616585"/>
                  </a:lnTo>
                  <a:lnTo>
                    <a:pt x="4847590" y="616585"/>
                  </a:lnTo>
                  <a:lnTo>
                    <a:pt x="4847590" y="603885"/>
                  </a:lnTo>
                  <a:close/>
                  <a:moveTo>
                    <a:pt x="4847590" y="629285"/>
                  </a:moveTo>
                  <a:lnTo>
                    <a:pt x="4847590" y="641985"/>
                  </a:lnTo>
                  <a:lnTo>
                    <a:pt x="4834890" y="641985"/>
                  </a:lnTo>
                  <a:lnTo>
                    <a:pt x="4834890" y="629285"/>
                  </a:lnTo>
                  <a:close/>
                  <a:moveTo>
                    <a:pt x="4834890" y="654685"/>
                  </a:moveTo>
                  <a:lnTo>
                    <a:pt x="4834890" y="667385"/>
                  </a:lnTo>
                  <a:lnTo>
                    <a:pt x="4822190" y="667385"/>
                  </a:lnTo>
                  <a:lnTo>
                    <a:pt x="4822190" y="654685"/>
                  </a:lnTo>
                  <a:close/>
                  <a:moveTo>
                    <a:pt x="4822190" y="680085"/>
                  </a:moveTo>
                  <a:lnTo>
                    <a:pt x="4822190" y="692785"/>
                  </a:lnTo>
                  <a:lnTo>
                    <a:pt x="4809490" y="692785"/>
                  </a:lnTo>
                  <a:lnTo>
                    <a:pt x="4809490" y="680085"/>
                  </a:lnTo>
                  <a:close/>
                  <a:moveTo>
                    <a:pt x="4809490" y="705485"/>
                  </a:moveTo>
                  <a:lnTo>
                    <a:pt x="4809490" y="718185"/>
                  </a:lnTo>
                  <a:lnTo>
                    <a:pt x="4796790" y="718185"/>
                  </a:lnTo>
                  <a:lnTo>
                    <a:pt x="4796790" y="705485"/>
                  </a:lnTo>
                  <a:close/>
                  <a:moveTo>
                    <a:pt x="4796790" y="730885"/>
                  </a:moveTo>
                  <a:lnTo>
                    <a:pt x="4796790" y="743585"/>
                  </a:lnTo>
                  <a:lnTo>
                    <a:pt x="4784090" y="743585"/>
                  </a:lnTo>
                  <a:lnTo>
                    <a:pt x="4784090" y="730885"/>
                  </a:lnTo>
                  <a:close/>
                  <a:moveTo>
                    <a:pt x="4784090" y="756285"/>
                  </a:moveTo>
                  <a:lnTo>
                    <a:pt x="4784090" y="768985"/>
                  </a:lnTo>
                  <a:lnTo>
                    <a:pt x="4771390" y="768985"/>
                  </a:lnTo>
                  <a:lnTo>
                    <a:pt x="4771390" y="756285"/>
                  </a:lnTo>
                  <a:close/>
                  <a:moveTo>
                    <a:pt x="4771390" y="781685"/>
                  </a:moveTo>
                  <a:lnTo>
                    <a:pt x="4771390" y="794385"/>
                  </a:lnTo>
                  <a:lnTo>
                    <a:pt x="4758690" y="794385"/>
                  </a:lnTo>
                  <a:lnTo>
                    <a:pt x="4758690" y="781685"/>
                  </a:lnTo>
                  <a:close/>
                  <a:moveTo>
                    <a:pt x="4758690" y="807085"/>
                  </a:moveTo>
                  <a:lnTo>
                    <a:pt x="4758690" y="819785"/>
                  </a:lnTo>
                  <a:lnTo>
                    <a:pt x="4745990" y="819785"/>
                  </a:lnTo>
                  <a:lnTo>
                    <a:pt x="4745990" y="807085"/>
                  </a:lnTo>
                  <a:close/>
                  <a:moveTo>
                    <a:pt x="4745990" y="832485"/>
                  </a:moveTo>
                  <a:lnTo>
                    <a:pt x="4745990" y="845185"/>
                  </a:lnTo>
                  <a:lnTo>
                    <a:pt x="4733290" y="845185"/>
                  </a:lnTo>
                  <a:lnTo>
                    <a:pt x="4733290" y="832485"/>
                  </a:lnTo>
                  <a:close/>
                  <a:moveTo>
                    <a:pt x="4733290" y="857885"/>
                  </a:moveTo>
                  <a:lnTo>
                    <a:pt x="4733290" y="870585"/>
                  </a:lnTo>
                  <a:lnTo>
                    <a:pt x="4720590" y="870585"/>
                  </a:lnTo>
                  <a:lnTo>
                    <a:pt x="4720590" y="857885"/>
                  </a:lnTo>
                  <a:close/>
                  <a:moveTo>
                    <a:pt x="4720590" y="883285"/>
                  </a:moveTo>
                  <a:lnTo>
                    <a:pt x="4720590" y="895985"/>
                  </a:lnTo>
                  <a:lnTo>
                    <a:pt x="4707890" y="895985"/>
                  </a:lnTo>
                  <a:lnTo>
                    <a:pt x="4707890" y="883285"/>
                  </a:lnTo>
                  <a:close/>
                  <a:moveTo>
                    <a:pt x="4707890" y="908685"/>
                  </a:moveTo>
                  <a:lnTo>
                    <a:pt x="4707890" y="921385"/>
                  </a:lnTo>
                  <a:lnTo>
                    <a:pt x="4695190" y="921385"/>
                  </a:lnTo>
                  <a:lnTo>
                    <a:pt x="4695190" y="908685"/>
                  </a:lnTo>
                  <a:close/>
                  <a:moveTo>
                    <a:pt x="4695190" y="934085"/>
                  </a:moveTo>
                  <a:lnTo>
                    <a:pt x="4695190" y="946785"/>
                  </a:lnTo>
                  <a:lnTo>
                    <a:pt x="4682490" y="946785"/>
                  </a:lnTo>
                  <a:lnTo>
                    <a:pt x="4682490" y="934085"/>
                  </a:lnTo>
                  <a:close/>
                  <a:moveTo>
                    <a:pt x="4682490" y="959485"/>
                  </a:moveTo>
                  <a:lnTo>
                    <a:pt x="4682490" y="972185"/>
                  </a:lnTo>
                  <a:lnTo>
                    <a:pt x="4669790" y="972185"/>
                  </a:lnTo>
                  <a:lnTo>
                    <a:pt x="4669790" y="959485"/>
                  </a:lnTo>
                  <a:close/>
                  <a:moveTo>
                    <a:pt x="4669790" y="984885"/>
                  </a:moveTo>
                  <a:lnTo>
                    <a:pt x="4669790" y="997585"/>
                  </a:lnTo>
                  <a:lnTo>
                    <a:pt x="4657090" y="997585"/>
                  </a:lnTo>
                  <a:lnTo>
                    <a:pt x="4657090" y="984885"/>
                  </a:lnTo>
                  <a:close/>
                  <a:moveTo>
                    <a:pt x="4657090" y="1010285"/>
                  </a:moveTo>
                  <a:lnTo>
                    <a:pt x="4657090" y="1022985"/>
                  </a:lnTo>
                  <a:lnTo>
                    <a:pt x="4644390" y="1022985"/>
                  </a:lnTo>
                  <a:lnTo>
                    <a:pt x="4644390" y="1010285"/>
                  </a:lnTo>
                  <a:close/>
                  <a:moveTo>
                    <a:pt x="4644390" y="1035685"/>
                  </a:moveTo>
                  <a:lnTo>
                    <a:pt x="4644390" y="1048385"/>
                  </a:lnTo>
                  <a:lnTo>
                    <a:pt x="4631690" y="1048385"/>
                  </a:lnTo>
                  <a:lnTo>
                    <a:pt x="4631690" y="1035685"/>
                  </a:lnTo>
                  <a:close/>
                  <a:moveTo>
                    <a:pt x="4631690" y="1061085"/>
                  </a:moveTo>
                  <a:lnTo>
                    <a:pt x="4631690" y="1073785"/>
                  </a:lnTo>
                  <a:lnTo>
                    <a:pt x="4618990" y="1073785"/>
                  </a:lnTo>
                  <a:lnTo>
                    <a:pt x="4618990" y="1061085"/>
                  </a:lnTo>
                  <a:close/>
                  <a:moveTo>
                    <a:pt x="4618990" y="1086485"/>
                  </a:moveTo>
                  <a:lnTo>
                    <a:pt x="4618990" y="1099185"/>
                  </a:lnTo>
                  <a:lnTo>
                    <a:pt x="4606290" y="1099185"/>
                  </a:lnTo>
                  <a:lnTo>
                    <a:pt x="4606290" y="1086485"/>
                  </a:lnTo>
                  <a:close/>
                  <a:moveTo>
                    <a:pt x="4606290" y="1111885"/>
                  </a:moveTo>
                  <a:lnTo>
                    <a:pt x="4606290" y="1124585"/>
                  </a:lnTo>
                  <a:lnTo>
                    <a:pt x="4593590" y="1124585"/>
                  </a:lnTo>
                  <a:lnTo>
                    <a:pt x="4593590" y="1111885"/>
                  </a:lnTo>
                  <a:close/>
                  <a:moveTo>
                    <a:pt x="4593590" y="1137285"/>
                  </a:moveTo>
                  <a:lnTo>
                    <a:pt x="4593590" y="1149985"/>
                  </a:lnTo>
                  <a:lnTo>
                    <a:pt x="4580890" y="1149985"/>
                  </a:lnTo>
                  <a:lnTo>
                    <a:pt x="4580890" y="1137285"/>
                  </a:lnTo>
                  <a:close/>
                  <a:moveTo>
                    <a:pt x="4580890" y="1162685"/>
                  </a:moveTo>
                  <a:lnTo>
                    <a:pt x="4580890" y="1175385"/>
                  </a:lnTo>
                  <a:lnTo>
                    <a:pt x="4568190" y="1175385"/>
                  </a:lnTo>
                  <a:lnTo>
                    <a:pt x="4568190" y="1162685"/>
                  </a:lnTo>
                  <a:close/>
                  <a:moveTo>
                    <a:pt x="4568190" y="1188085"/>
                  </a:moveTo>
                  <a:lnTo>
                    <a:pt x="4568190" y="1200785"/>
                  </a:lnTo>
                  <a:lnTo>
                    <a:pt x="4555490" y="1200785"/>
                  </a:lnTo>
                  <a:lnTo>
                    <a:pt x="4555490" y="1188085"/>
                  </a:lnTo>
                  <a:close/>
                  <a:moveTo>
                    <a:pt x="4555490" y="1213485"/>
                  </a:moveTo>
                  <a:lnTo>
                    <a:pt x="4555490" y="1226185"/>
                  </a:lnTo>
                  <a:lnTo>
                    <a:pt x="4542790" y="1226185"/>
                  </a:lnTo>
                  <a:lnTo>
                    <a:pt x="4542790" y="1213485"/>
                  </a:lnTo>
                  <a:close/>
                  <a:moveTo>
                    <a:pt x="4542790" y="1238885"/>
                  </a:moveTo>
                  <a:lnTo>
                    <a:pt x="4542790" y="1251585"/>
                  </a:lnTo>
                  <a:lnTo>
                    <a:pt x="4530090" y="1251585"/>
                  </a:lnTo>
                  <a:lnTo>
                    <a:pt x="4530090" y="1238885"/>
                  </a:lnTo>
                  <a:close/>
                  <a:moveTo>
                    <a:pt x="4530090" y="1264285"/>
                  </a:moveTo>
                  <a:lnTo>
                    <a:pt x="4530090" y="1276985"/>
                  </a:lnTo>
                  <a:lnTo>
                    <a:pt x="4517390" y="1276985"/>
                  </a:lnTo>
                  <a:lnTo>
                    <a:pt x="4517390" y="1264285"/>
                  </a:lnTo>
                  <a:close/>
                  <a:moveTo>
                    <a:pt x="4517390" y="1289685"/>
                  </a:moveTo>
                  <a:lnTo>
                    <a:pt x="4517390" y="1302385"/>
                  </a:lnTo>
                  <a:lnTo>
                    <a:pt x="4504690" y="1302385"/>
                  </a:lnTo>
                  <a:lnTo>
                    <a:pt x="4504690" y="1289685"/>
                  </a:lnTo>
                  <a:close/>
                  <a:moveTo>
                    <a:pt x="4504690" y="1315085"/>
                  </a:moveTo>
                  <a:lnTo>
                    <a:pt x="4504690" y="1327785"/>
                  </a:lnTo>
                  <a:lnTo>
                    <a:pt x="4491990" y="1327785"/>
                  </a:lnTo>
                  <a:lnTo>
                    <a:pt x="4491990" y="1315085"/>
                  </a:lnTo>
                  <a:close/>
                  <a:moveTo>
                    <a:pt x="4491990" y="1340485"/>
                  </a:moveTo>
                  <a:lnTo>
                    <a:pt x="4491990" y="1353185"/>
                  </a:lnTo>
                  <a:lnTo>
                    <a:pt x="4479290" y="1353185"/>
                  </a:lnTo>
                  <a:lnTo>
                    <a:pt x="4479290" y="1340485"/>
                  </a:lnTo>
                  <a:close/>
                  <a:moveTo>
                    <a:pt x="4479290" y="1365885"/>
                  </a:moveTo>
                  <a:lnTo>
                    <a:pt x="4479290" y="1378585"/>
                  </a:lnTo>
                  <a:lnTo>
                    <a:pt x="4466590" y="1378585"/>
                  </a:lnTo>
                  <a:lnTo>
                    <a:pt x="4466590" y="1365885"/>
                  </a:lnTo>
                  <a:close/>
                  <a:moveTo>
                    <a:pt x="4466590" y="1391285"/>
                  </a:moveTo>
                  <a:lnTo>
                    <a:pt x="4466590" y="1403985"/>
                  </a:lnTo>
                  <a:lnTo>
                    <a:pt x="4453890" y="1403985"/>
                  </a:lnTo>
                  <a:lnTo>
                    <a:pt x="4453890" y="1391285"/>
                  </a:lnTo>
                  <a:close/>
                  <a:moveTo>
                    <a:pt x="4453890" y="1416685"/>
                  </a:moveTo>
                  <a:lnTo>
                    <a:pt x="4453890" y="1429385"/>
                  </a:lnTo>
                  <a:lnTo>
                    <a:pt x="4441190" y="1429385"/>
                  </a:lnTo>
                  <a:lnTo>
                    <a:pt x="4441190" y="1416685"/>
                  </a:lnTo>
                  <a:close/>
                  <a:moveTo>
                    <a:pt x="4441190" y="1442085"/>
                  </a:moveTo>
                  <a:lnTo>
                    <a:pt x="4441190" y="1454785"/>
                  </a:lnTo>
                  <a:lnTo>
                    <a:pt x="4428490" y="1454785"/>
                  </a:lnTo>
                  <a:lnTo>
                    <a:pt x="4428490" y="1442085"/>
                  </a:lnTo>
                  <a:close/>
                  <a:moveTo>
                    <a:pt x="4428490" y="1467485"/>
                  </a:moveTo>
                  <a:lnTo>
                    <a:pt x="4428490" y="1480185"/>
                  </a:lnTo>
                  <a:lnTo>
                    <a:pt x="4415790" y="1480185"/>
                  </a:lnTo>
                  <a:lnTo>
                    <a:pt x="4415790" y="1467485"/>
                  </a:lnTo>
                  <a:close/>
                  <a:moveTo>
                    <a:pt x="4415790" y="1492885"/>
                  </a:moveTo>
                  <a:lnTo>
                    <a:pt x="4415790" y="1505585"/>
                  </a:lnTo>
                  <a:lnTo>
                    <a:pt x="4403090" y="1505585"/>
                  </a:lnTo>
                  <a:lnTo>
                    <a:pt x="4403090" y="1492885"/>
                  </a:lnTo>
                  <a:close/>
                  <a:moveTo>
                    <a:pt x="4403090" y="1518285"/>
                  </a:moveTo>
                  <a:lnTo>
                    <a:pt x="4403090" y="1530985"/>
                  </a:lnTo>
                  <a:lnTo>
                    <a:pt x="4390390" y="1530985"/>
                  </a:lnTo>
                  <a:lnTo>
                    <a:pt x="4390390" y="1518285"/>
                  </a:lnTo>
                  <a:close/>
                  <a:moveTo>
                    <a:pt x="4390390" y="1543685"/>
                  </a:moveTo>
                  <a:lnTo>
                    <a:pt x="4390390" y="1556385"/>
                  </a:lnTo>
                  <a:lnTo>
                    <a:pt x="4377690" y="1556385"/>
                  </a:lnTo>
                  <a:lnTo>
                    <a:pt x="4377690" y="1543685"/>
                  </a:lnTo>
                  <a:close/>
                  <a:moveTo>
                    <a:pt x="4377690" y="1569085"/>
                  </a:moveTo>
                  <a:lnTo>
                    <a:pt x="4377690" y="1581785"/>
                  </a:lnTo>
                  <a:lnTo>
                    <a:pt x="4364990" y="1581785"/>
                  </a:lnTo>
                  <a:lnTo>
                    <a:pt x="4364990" y="1569085"/>
                  </a:lnTo>
                  <a:close/>
                  <a:moveTo>
                    <a:pt x="4364990" y="1594485"/>
                  </a:moveTo>
                  <a:lnTo>
                    <a:pt x="4364990" y="1607185"/>
                  </a:lnTo>
                  <a:lnTo>
                    <a:pt x="4352290" y="1607185"/>
                  </a:lnTo>
                  <a:lnTo>
                    <a:pt x="4352290" y="1594485"/>
                  </a:lnTo>
                  <a:close/>
                  <a:moveTo>
                    <a:pt x="4352290" y="1619885"/>
                  </a:moveTo>
                  <a:lnTo>
                    <a:pt x="4352290" y="1632585"/>
                  </a:lnTo>
                  <a:lnTo>
                    <a:pt x="4339590" y="1632585"/>
                  </a:lnTo>
                  <a:lnTo>
                    <a:pt x="4339590" y="1619885"/>
                  </a:lnTo>
                  <a:close/>
                  <a:moveTo>
                    <a:pt x="4339590" y="1645285"/>
                  </a:moveTo>
                  <a:lnTo>
                    <a:pt x="4339590" y="1657985"/>
                  </a:lnTo>
                  <a:lnTo>
                    <a:pt x="4326890" y="1657985"/>
                  </a:lnTo>
                  <a:lnTo>
                    <a:pt x="4326890" y="1645285"/>
                  </a:lnTo>
                  <a:close/>
                  <a:moveTo>
                    <a:pt x="4326890" y="1670685"/>
                  </a:moveTo>
                  <a:lnTo>
                    <a:pt x="4326890" y="1683385"/>
                  </a:lnTo>
                  <a:lnTo>
                    <a:pt x="4314190" y="1683385"/>
                  </a:lnTo>
                  <a:lnTo>
                    <a:pt x="4314190" y="1670685"/>
                  </a:lnTo>
                  <a:close/>
                  <a:moveTo>
                    <a:pt x="4314190" y="1696085"/>
                  </a:moveTo>
                  <a:lnTo>
                    <a:pt x="4314190" y="1708785"/>
                  </a:lnTo>
                  <a:lnTo>
                    <a:pt x="4301490" y="1708785"/>
                  </a:lnTo>
                  <a:lnTo>
                    <a:pt x="4301490" y="1696085"/>
                  </a:lnTo>
                  <a:close/>
                  <a:moveTo>
                    <a:pt x="4301490" y="1721485"/>
                  </a:moveTo>
                  <a:lnTo>
                    <a:pt x="4301490" y="1734185"/>
                  </a:lnTo>
                  <a:lnTo>
                    <a:pt x="4288790" y="1734185"/>
                  </a:lnTo>
                  <a:lnTo>
                    <a:pt x="4288790" y="1721485"/>
                  </a:lnTo>
                  <a:close/>
                  <a:moveTo>
                    <a:pt x="4288790" y="1746885"/>
                  </a:moveTo>
                  <a:lnTo>
                    <a:pt x="4288790" y="1759585"/>
                  </a:lnTo>
                  <a:lnTo>
                    <a:pt x="4276090" y="1759585"/>
                  </a:lnTo>
                  <a:lnTo>
                    <a:pt x="4276090" y="1746885"/>
                  </a:lnTo>
                  <a:close/>
                  <a:moveTo>
                    <a:pt x="4276090" y="1772285"/>
                  </a:moveTo>
                  <a:lnTo>
                    <a:pt x="4276090" y="1784985"/>
                  </a:lnTo>
                  <a:lnTo>
                    <a:pt x="4263390" y="1784985"/>
                  </a:lnTo>
                  <a:lnTo>
                    <a:pt x="4263390" y="1772285"/>
                  </a:lnTo>
                  <a:close/>
                  <a:moveTo>
                    <a:pt x="4263390" y="1797685"/>
                  </a:moveTo>
                  <a:lnTo>
                    <a:pt x="4263390" y="1810385"/>
                  </a:lnTo>
                  <a:lnTo>
                    <a:pt x="4250690" y="1810385"/>
                  </a:lnTo>
                  <a:lnTo>
                    <a:pt x="4250690" y="1797685"/>
                  </a:lnTo>
                  <a:close/>
                  <a:moveTo>
                    <a:pt x="4250690" y="1823085"/>
                  </a:moveTo>
                  <a:lnTo>
                    <a:pt x="4250690" y="1835785"/>
                  </a:lnTo>
                  <a:lnTo>
                    <a:pt x="4237990" y="1835785"/>
                  </a:lnTo>
                  <a:lnTo>
                    <a:pt x="4237990" y="1823085"/>
                  </a:lnTo>
                  <a:close/>
                  <a:moveTo>
                    <a:pt x="4237990" y="1848485"/>
                  </a:moveTo>
                  <a:lnTo>
                    <a:pt x="4237990" y="1861185"/>
                  </a:lnTo>
                  <a:lnTo>
                    <a:pt x="4225290" y="1861185"/>
                  </a:lnTo>
                  <a:lnTo>
                    <a:pt x="4225290" y="1848485"/>
                  </a:lnTo>
                  <a:close/>
                  <a:moveTo>
                    <a:pt x="4225290" y="1873885"/>
                  </a:moveTo>
                  <a:lnTo>
                    <a:pt x="4225290" y="1886585"/>
                  </a:lnTo>
                  <a:lnTo>
                    <a:pt x="4212590" y="1886585"/>
                  </a:lnTo>
                  <a:lnTo>
                    <a:pt x="4212590" y="1873885"/>
                  </a:lnTo>
                  <a:close/>
                  <a:moveTo>
                    <a:pt x="4212590" y="1899285"/>
                  </a:moveTo>
                  <a:lnTo>
                    <a:pt x="4212590" y="1911985"/>
                  </a:lnTo>
                  <a:lnTo>
                    <a:pt x="4199890" y="1911985"/>
                  </a:lnTo>
                  <a:lnTo>
                    <a:pt x="4199890" y="1899285"/>
                  </a:lnTo>
                  <a:close/>
                  <a:moveTo>
                    <a:pt x="4199890" y="1924685"/>
                  </a:moveTo>
                  <a:lnTo>
                    <a:pt x="4199890" y="1937385"/>
                  </a:lnTo>
                  <a:lnTo>
                    <a:pt x="4187190" y="1937385"/>
                  </a:lnTo>
                  <a:lnTo>
                    <a:pt x="4187190" y="1924685"/>
                  </a:lnTo>
                  <a:close/>
                  <a:moveTo>
                    <a:pt x="4187190" y="1950085"/>
                  </a:moveTo>
                  <a:lnTo>
                    <a:pt x="4187190" y="1962785"/>
                  </a:lnTo>
                  <a:lnTo>
                    <a:pt x="4174490" y="1962785"/>
                  </a:lnTo>
                  <a:lnTo>
                    <a:pt x="4174490" y="1950085"/>
                  </a:lnTo>
                  <a:close/>
                  <a:moveTo>
                    <a:pt x="4174490" y="1975485"/>
                  </a:moveTo>
                  <a:lnTo>
                    <a:pt x="4174490" y="1988185"/>
                  </a:lnTo>
                  <a:lnTo>
                    <a:pt x="4161790" y="1988185"/>
                  </a:lnTo>
                  <a:lnTo>
                    <a:pt x="4161790" y="1975485"/>
                  </a:lnTo>
                  <a:close/>
                  <a:moveTo>
                    <a:pt x="4161790" y="2000885"/>
                  </a:moveTo>
                  <a:lnTo>
                    <a:pt x="4161790" y="2013585"/>
                  </a:lnTo>
                  <a:lnTo>
                    <a:pt x="4149090" y="2013585"/>
                  </a:lnTo>
                  <a:lnTo>
                    <a:pt x="4149090" y="2000885"/>
                  </a:lnTo>
                  <a:close/>
                  <a:moveTo>
                    <a:pt x="4149090" y="2026285"/>
                  </a:moveTo>
                  <a:lnTo>
                    <a:pt x="4149090" y="2038985"/>
                  </a:lnTo>
                  <a:lnTo>
                    <a:pt x="4136390" y="2038985"/>
                  </a:lnTo>
                  <a:lnTo>
                    <a:pt x="4136390" y="2026285"/>
                  </a:lnTo>
                  <a:close/>
                  <a:moveTo>
                    <a:pt x="4136390" y="2051685"/>
                  </a:moveTo>
                  <a:lnTo>
                    <a:pt x="4136390" y="2064385"/>
                  </a:lnTo>
                  <a:lnTo>
                    <a:pt x="4123690" y="2064385"/>
                  </a:lnTo>
                  <a:lnTo>
                    <a:pt x="4123690" y="2051685"/>
                  </a:lnTo>
                  <a:close/>
                  <a:moveTo>
                    <a:pt x="4123690" y="2077085"/>
                  </a:moveTo>
                  <a:lnTo>
                    <a:pt x="4123690" y="2089785"/>
                  </a:lnTo>
                  <a:lnTo>
                    <a:pt x="4110990" y="2089785"/>
                  </a:lnTo>
                  <a:lnTo>
                    <a:pt x="4110990" y="2077085"/>
                  </a:lnTo>
                  <a:close/>
                  <a:moveTo>
                    <a:pt x="4110990" y="2102485"/>
                  </a:moveTo>
                  <a:lnTo>
                    <a:pt x="4110990" y="2115185"/>
                  </a:lnTo>
                  <a:lnTo>
                    <a:pt x="4098290" y="2115185"/>
                  </a:lnTo>
                  <a:lnTo>
                    <a:pt x="4098290" y="2102485"/>
                  </a:lnTo>
                  <a:close/>
                  <a:moveTo>
                    <a:pt x="4098290" y="2127885"/>
                  </a:moveTo>
                  <a:lnTo>
                    <a:pt x="4098290" y="2140585"/>
                  </a:lnTo>
                  <a:lnTo>
                    <a:pt x="4085590" y="2140585"/>
                  </a:lnTo>
                  <a:lnTo>
                    <a:pt x="4085590" y="2127885"/>
                  </a:lnTo>
                  <a:close/>
                  <a:moveTo>
                    <a:pt x="4085590" y="2153285"/>
                  </a:moveTo>
                  <a:lnTo>
                    <a:pt x="4085590" y="2165985"/>
                  </a:lnTo>
                  <a:lnTo>
                    <a:pt x="4072890" y="2165985"/>
                  </a:lnTo>
                  <a:lnTo>
                    <a:pt x="4072890" y="2153285"/>
                  </a:lnTo>
                  <a:close/>
                  <a:moveTo>
                    <a:pt x="4072890" y="2178685"/>
                  </a:moveTo>
                  <a:lnTo>
                    <a:pt x="4072890" y="2191385"/>
                  </a:lnTo>
                  <a:lnTo>
                    <a:pt x="4060190" y="2191385"/>
                  </a:lnTo>
                  <a:lnTo>
                    <a:pt x="4060190" y="2178685"/>
                  </a:lnTo>
                  <a:close/>
                  <a:moveTo>
                    <a:pt x="4060190" y="2204085"/>
                  </a:moveTo>
                  <a:lnTo>
                    <a:pt x="4060190" y="2216785"/>
                  </a:lnTo>
                  <a:lnTo>
                    <a:pt x="4047490" y="2216785"/>
                  </a:lnTo>
                  <a:lnTo>
                    <a:pt x="4047490" y="2204085"/>
                  </a:lnTo>
                  <a:close/>
                  <a:moveTo>
                    <a:pt x="4047490" y="2229485"/>
                  </a:moveTo>
                  <a:lnTo>
                    <a:pt x="4047490" y="2242185"/>
                  </a:lnTo>
                  <a:lnTo>
                    <a:pt x="4034790" y="2242185"/>
                  </a:lnTo>
                  <a:lnTo>
                    <a:pt x="4034790" y="2229485"/>
                  </a:lnTo>
                  <a:close/>
                  <a:moveTo>
                    <a:pt x="4034790" y="2254885"/>
                  </a:moveTo>
                  <a:lnTo>
                    <a:pt x="4034790" y="2267585"/>
                  </a:lnTo>
                  <a:lnTo>
                    <a:pt x="4022090" y="2267585"/>
                  </a:lnTo>
                  <a:lnTo>
                    <a:pt x="4022090" y="2254885"/>
                  </a:lnTo>
                  <a:close/>
                  <a:moveTo>
                    <a:pt x="4022090" y="2280285"/>
                  </a:moveTo>
                  <a:lnTo>
                    <a:pt x="4022090" y="2292985"/>
                  </a:lnTo>
                  <a:lnTo>
                    <a:pt x="4009390" y="2292985"/>
                  </a:lnTo>
                  <a:lnTo>
                    <a:pt x="4009390" y="2280285"/>
                  </a:lnTo>
                  <a:close/>
                  <a:moveTo>
                    <a:pt x="4009390" y="2305685"/>
                  </a:moveTo>
                  <a:lnTo>
                    <a:pt x="4009390" y="2318385"/>
                  </a:lnTo>
                  <a:lnTo>
                    <a:pt x="3996690" y="2318385"/>
                  </a:lnTo>
                  <a:lnTo>
                    <a:pt x="3996690" y="2305685"/>
                  </a:lnTo>
                  <a:close/>
                  <a:moveTo>
                    <a:pt x="3996690" y="2331085"/>
                  </a:moveTo>
                  <a:lnTo>
                    <a:pt x="3996690" y="2343785"/>
                  </a:lnTo>
                  <a:lnTo>
                    <a:pt x="3983990" y="2343785"/>
                  </a:lnTo>
                  <a:lnTo>
                    <a:pt x="3983990" y="2331085"/>
                  </a:lnTo>
                  <a:close/>
                  <a:moveTo>
                    <a:pt x="3983990" y="2356485"/>
                  </a:moveTo>
                  <a:lnTo>
                    <a:pt x="3983990" y="2369185"/>
                  </a:lnTo>
                  <a:lnTo>
                    <a:pt x="3971290" y="2369185"/>
                  </a:lnTo>
                  <a:lnTo>
                    <a:pt x="3971290" y="2356485"/>
                  </a:lnTo>
                  <a:close/>
                  <a:moveTo>
                    <a:pt x="3971290" y="2381885"/>
                  </a:moveTo>
                  <a:lnTo>
                    <a:pt x="3971290" y="2394585"/>
                  </a:lnTo>
                  <a:lnTo>
                    <a:pt x="3958590" y="2394585"/>
                  </a:lnTo>
                  <a:lnTo>
                    <a:pt x="3958590" y="2381885"/>
                  </a:lnTo>
                  <a:close/>
                  <a:moveTo>
                    <a:pt x="3958590" y="2407285"/>
                  </a:moveTo>
                  <a:lnTo>
                    <a:pt x="3958590" y="2419985"/>
                  </a:lnTo>
                  <a:lnTo>
                    <a:pt x="3945890" y="2419985"/>
                  </a:lnTo>
                  <a:lnTo>
                    <a:pt x="3945890" y="2407285"/>
                  </a:lnTo>
                  <a:close/>
                  <a:moveTo>
                    <a:pt x="3945890" y="2432685"/>
                  </a:moveTo>
                  <a:lnTo>
                    <a:pt x="3945890" y="2445385"/>
                  </a:lnTo>
                  <a:lnTo>
                    <a:pt x="3933190" y="2445385"/>
                  </a:lnTo>
                  <a:lnTo>
                    <a:pt x="3933190" y="2432685"/>
                  </a:lnTo>
                  <a:close/>
                  <a:moveTo>
                    <a:pt x="3933190" y="2458085"/>
                  </a:moveTo>
                  <a:lnTo>
                    <a:pt x="3933190" y="2470785"/>
                  </a:lnTo>
                  <a:lnTo>
                    <a:pt x="3920490" y="2470785"/>
                  </a:lnTo>
                  <a:lnTo>
                    <a:pt x="3920490" y="2458085"/>
                  </a:lnTo>
                  <a:close/>
                  <a:moveTo>
                    <a:pt x="3920490" y="2483485"/>
                  </a:moveTo>
                  <a:lnTo>
                    <a:pt x="3920490" y="2496185"/>
                  </a:lnTo>
                  <a:lnTo>
                    <a:pt x="3907790" y="2496185"/>
                  </a:lnTo>
                  <a:lnTo>
                    <a:pt x="3907790" y="2483485"/>
                  </a:lnTo>
                  <a:close/>
                  <a:moveTo>
                    <a:pt x="3907790" y="2508885"/>
                  </a:moveTo>
                  <a:lnTo>
                    <a:pt x="3907790" y="2521585"/>
                  </a:lnTo>
                  <a:lnTo>
                    <a:pt x="3895090" y="2521585"/>
                  </a:lnTo>
                  <a:lnTo>
                    <a:pt x="3895090" y="2508885"/>
                  </a:lnTo>
                  <a:close/>
                  <a:moveTo>
                    <a:pt x="3895090" y="2534285"/>
                  </a:moveTo>
                  <a:lnTo>
                    <a:pt x="3895090" y="2546985"/>
                  </a:lnTo>
                  <a:lnTo>
                    <a:pt x="3882390" y="2546985"/>
                  </a:lnTo>
                  <a:lnTo>
                    <a:pt x="3882390" y="2534285"/>
                  </a:lnTo>
                  <a:close/>
                  <a:moveTo>
                    <a:pt x="3882390" y="2559685"/>
                  </a:moveTo>
                  <a:lnTo>
                    <a:pt x="3882390" y="2572385"/>
                  </a:lnTo>
                  <a:lnTo>
                    <a:pt x="3869690" y="2572385"/>
                  </a:lnTo>
                  <a:lnTo>
                    <a:pt x="3869690" y="2559685"/>
                  </a:lnTo>
                  <a:close/>
                  <a:moveTo>
                    <a:pt x="3869690" y="2585085"/>
                  </a:moveTo>
                  <a:lnTo>
                    <a:pt x="3869690" y="2597785"/>
                  </a:lnTo>
                  <a:lnTo>
                    <a:pt x="3856990" y="2597785"/>
                  </a:lnTo>
                  <a:lnTo>
                    <a:pt x="3856990" y="2585085"/>
                  </a:lnTo>
                  <a:close/>
                  <a:moveTo>
                    <a:pt x="3856990" y="2610485"/>
                  </a:moveTo>
                  <a:lnTo>
                    <a:pt x="3856990" y="2623185"/>
                  </a:lnTo>
                  <a:lnTo>
                    <a:pt x="3844290" y="2623185"/>
                  </a:lnTo>
                  <a:lnTo>
                    <a:pt x="3844290" y="2610485"/>
                  </a:lnTo>
                  <a:close/>
                  <a:moveTo>
                    <a:pt x="3844290" y="2635885"/>
                  </a:moveTo>
                  <a:lnTo>
                    <a:pt x="3844290" y="2648585"/>
                  </a:lnTo>
                  <a:lnTo>
                    <a:pt x="3831590" y="2648585"/>
                  </a:lnTo>
                  <a:lnTo>
                    <a:pt x="3831590" y="2635885"/>
                  </a:lnTo>
                  <a:close/>
                  <a:moveTo>
                    <a:pt x="3831590" y="2661285"/>
                  </a:moveTo>
                  <a:lnTo>
                    <a:pt x="3831590" y="2673985"/>
                  </a:lnTo>
                  <a:lnTo>
                    <a:pt x="3818890" y="2673985"/>
                  </a:lnTo>
                  <a:lnTo>
                    <a:pt x="3818890" y="2661285"/>
                  </a:lnTo>
                  <a:close/>
                  <a:moveTo>
                    <a:pt x="3818890" y="2686685"/>
                  </a:moveTo>
                  <a:lnTo>
                    <a:pt x="3818890" y="2699385"/>
                  </a:lnTo>
                  <a:lnTo>
                    <a:pt x="3806190" y="2699385"/>
                  </a:lnTo>
                  <a:lnTo>
                    <a:pt x="3806190" y="2686685"/>
                  </a:lnTo>
                  <a:close/>
                  <a:moveTo>
                    <a:pt x="3806190" y="2712085"/>
                  </a:moveTo>
                  <a:lnTo>
                    <a:pt x="3806190" y="2724785"/>
                  </a:lnTo>
                  <a:lnTo>
                    <a:pt x="3793490" y="2724785"/>
                  </a:lnTo>
                  <a:lnTo>
                    <a:pt x="3793490" y="2712085"/>
                  </a:lnTo>
                  <a:close/>
                  <a:moveTo>
                    <a:pt x="3793490" y="2737485"/>
                  </a:moveTo>
                  <a:lnTo>
                    <a:pt x="3793490" y="2750185"/>
                  </a:lnTo>
                  <a:lnTo>
                    <a:pt x="3780790" y="2750185"/>
                  </a:lnTo>
                  <a:lnTo>
                    <a:pt x="3780790" y="2737485"/>
                  </a:lnTo>
                  <a:close/>
                  <a:moveTo>
                    <a:pt x="3780790" y="2762885"/>
                  </a:moveTo>
                  <a:lnTo>
                    <a:pt x="3780790" y="2775585"/>
                  </a:lnTo>
                  <a:lnTo>
                    <a:pt x="3768090" y="2775585"/>
                  </a:lnTo>
                  <a:lnTo>
                    <a:pt x="3768090" y="2762885"/>
                  </a:lnTo>
                  <a:close/>
                  <a:moveTo>
                    <a:pt x="3768090" y="2788285"/>
                  </a:moveTo>
                  <a:lnTo>
                    <a:pt x="3768090" y="2800985"/>
                  </a:lnTo>
                  <a:lnTo>
                    <a:pt x="3755390" y="2800985"/>
                  </a:lnTo>
                  <a:lnTo>
                    <a:pt x="3755390" y="2788285"/>
                  </a:lnTo>
                  <a:close/>
                  <a:moveTo>
                    <a:pt x="3755390" y="2813685"/>
                  </a:moveTo>
                  <a:lnTo>
                    <a:pt x="3755390" y="2826385"/>
                  </a:lnTo>
                  <a:lnTo>
                    <a:pt x="3742690" y="2826385"/>
                  </a:lnTo>
                  <a:lnTo>
                    <a:pt x="3742690" y="2813685"/>
                  </a:lnTo>
                  <a:close/>
                  <a:moveTo>
                    <a:pt x="3742690" y="2839085"/>
                  </a:moveTo>
                  <a:lnTo>
                    <a:pt x="3742690" y="2851785"/>
                  </a:lnTo>
                  <a:lnTo>
                    <a:pt x="3729990" y="2851785"/>
                  </a:lnTo>
                  <a:lnTo>
                    <a:pt x="3729990" y="2839085"/>
                  </a:lnTo>
                  <a:close/>
                  <a:moveTo>
                    <a:pt x="3729990" y="2864485"/>
                  </a:moveTo>
                  <a:lnTo>
                    <a:pt x="3729990" y="2877185"/>
                  </a:lnTo>
                  <a:lnTo>
                    <a:pt x="3717290" y="2877185"/>
                  </a:lnTo>
                  <a:lnTo>
                    <a:pt x="3717290" y="2864485"/>
                  </a:lnTo>
                  <a:close/>
                  <a:moveTo>
                    <a:pt x="3717290" y="2889885"/>
                  </a:moveTo>
                  <a:lnTo>
                    <a:pt x="3717290" y="2902585"/>
                  </a:lnTo>
                  <a:lnTo>
                    <a:pt x="3704590" y="2902585"/>
                  </a:lnTo>
                  <a:lnTo>
                    <a:pt x="3704590" y="2889885"/>
                  </a:lnTo>
                  <a:close/>
                  <a:moveTo>
                    <a:pt x="3704590" y="2915285"/>
                  </a:moveTo>
                  <a:lnTo>
                    <a:pt x="3704590" y="2927985"/>
                  </a:lnTo>
                  <a:lnTo>
                    <a:pt x="3691890" y="2927985"/>
                  </a:lnTo>
                  <a:lnTo>
                    <a:pt x="3691890" y="2915285"/>
                  </a:lnTo>
                  <a:close/>
                  <a:moveTo>
                    <a:pt x="3691890" y="2940685"/>
                  </a:moveTo>
                  <a:lnTo>
                    <a:pt x="3691890" y="2953385"/>
                  </a:lnTo>
                  <a:lnTo>
                    <a:pt x="3679190" y="2953385"/>
                  </a:lnTo>
                  <a:lnTo>
                    <a:pt x="3679190" y="2940685"/>
                  </a:lnTo>
                  <a:close/>
                  <a:moveTo>
                    <a:pt x="3670300" y="2969895"/>
                  </a:moveTo>
                  <a:lnTo>
                    <a:pt x="3657600" y="2969895"/>
                  </a:lnTo>
                  <a:lnTo>
                    <a:pt x="3657600" y="2957195"/>
                  </a:lnTo>
                  <a:lnTo>
                    <a:pt x="3670300" y="2957195"/>
                  </a:lnTo>
                  <a:close/>
                  <a:moveTo>
                    <a:pt x="3644900" y="2957195"/>
                  </a:moveTo>
                  <a:lnTo>
                    <a:pt x="3632200" y="2957195"/>
                  </a:lnTo>
                  <a:lnTo>
                    <a:pt x="3632200" y="2944495"/>
                  </a:lnTo>
                  <a:lnTo>
                    <a:pt x="3644900" y="2944495"/>
                  </a:lnTo>
                  <a:close/>
                  <a:moveTo>
                    <a:pt x="3619500" y="2944495"/>
                  </a:moveTo>
                  <a:lnTo>
                    <a:pt x="3606800" y="2944495"/>
                  </a:lnTo>
                  <a:lnTo>
                    <a:pt x="3606800" y="2931795"/>
                  </a:lnTo>
                  <a:lnTo>
                    <a:pt x="3619500" y="2931795"/>
                  </a:lnTo>
                  <a:close/>
                  <a:moveTo>
                    <a:pt x="3594100" y="2931795"/>
                  </a:moveTo>
                  <a:lnTo>
                    <a:pt x="3581400" y="2931795"/>
                  </a:lnTo>
                  <a:lnTo>
                    <a:pt x="3581400" y="2919095"/>
                  </a:lnTo>
                  <a:lnTo>
                    <a:pt x="3594100" y="2919095"/>
                  </a:lnTo>
                  <a:close/>
                  <a:moveTo>
                    <a:pt x="3568700" y="2919095"/>
                  </a:moveTo>
                  <a:lnTo>
                    <a:pt x="3556000" y="2919095"/>
                  </a:lnTo>
                  <a:lnTo>
                    <a:pt x="3556000" y="2906395"/>
                  </a:lnTo>
                  <a:lnTo>
                    <a:pt x="3568700" y="2906395"/>
                  </a:lnTo>
                  <a:close/>
                  <a:moveTo>
                    <a:pt x="3543300" y="2906395"/>
                  </a:moveTo>
                  <a:lnTo>
                    <a:pt x="3530600" y="2906395"/>
                  </a:lnTo>
                  <a:lnTo>
                    <a:pt x="3530600" y="2893695"/>
                  </a:lnTo>
                  <a:lnTo>
                    <a:pt x="3543300" y="2893695"/>
                  </a:lnTo>
                  <a:close/>
                  <a:moveTo>
                    <a:pt x="3517900" y="2893695"/>
                  </a:moveTo>
                  <a:lnTo>
                    <a:pt x="3505200" y="2893695"/>
                  </a:lnTo>
                  <a:lnTo>
                    <a:pt x="3505200" y="2880995"/>
                  </a:lnTo>
                  <a:lnTo>
                    <a:pt x="3517900" y="2880995"/>
                  </a:lnTo>
                  <a:close/>
                  <a:moveTo>
                    <a:pt x="3492500" y="2880995"/>
                  </a:moveTo>
                  <a:lnTo>
                    <a:pt x="3479800" y="2880995"/>
                  </a:lnTo>
                  <a:lnTo>
                    <a:pt x="3479800" y="2868295"/>
                  </a:lnTo>
                  <a:lnTo>
                    <a:pt x="3492500" y="2868295"/>
                  </a:lnTo>
                  <a:close/>
                  <a:moveTo>
                    <a:pt x="3467100" y="2868295"/>
                  </a:moveTo>
                  <a:lnTo>
                    <a:pt x="3454400" y="2868295"/>
                  </a:lnTo>
                  <a:lnTo>
                    <a:pt x="3454400" y="2855595"/>
                  </a:lnTo>
                  <a:lnTo>
                    <a:pt x="3467100" y="2855595"/>
                  </a:lnTo>
                  <a:close/>
                  <a:moveTo>
                    <a:pt x="3441700" y="2855595"/>
                  </a:moveTo>
                  <a:lnTo>
                    <a:pt x="3429000" y="2855595"/>
                  </a:lnTo>
                  <a:lnTo>
                    <a:pt x="3429000" y="2842895"/>
                  </a:lnTo>
                  <a:lnTo>
                    <a:pt x="3441700" y="2842895"/>
                  </a:lnTo>
                  <a:close/>
                  <a:moveTo>
                    <a:pt x="3416300" y="2842895"/>
                  </a:moveTo>
                  <a:lnTo>
                    <a:pt x="3403600" y="2842895"/>
                  </a:lnTo>
                  <a:lnTo>
                    <a:pt x="3403600" y="2830195"/>
                  </a:lnTo>
                  <a:lnTo>
                    <a:pt x="3416300" y="2830195"/>
                  </a:lnTo>
                  <a:close/>
                  <a:moveTo>
                    <a:pt x="3390900" y="2830195"/>
                  </a:moveTo>
                  <a:lnTo>
                    <a:pt x="3378200" y="2830195"/>
                  </a:lnTo>
                  <a:lnTo>
                    <a:pt x="3378200" y="2817495"/>
                  </a:lnTo>
                  <a:lnTo>
                    <a:pt x="3390900" y="2817495"/>
                  </a:lnTo>
                  <a:close/>
                  <a:moveTo>
                    <a:pt x="3365500" y="2817495"/>
                  </a:moveTo>
                  <a:lnTo>
                    <a:pt x="3352800" y="2817495"/>
                  </a:lnTo>
                  <a:lnTo>
                    <a:pt x="3352800" y="2804795"/>
                  </a:lnTo>
                  <a:lnTo>
                    <a:pt x="3365500" y="2804795"/>
                  </a:lnTo>
                  <a:close/>
                  <a:moveTo>
                    <a:pt x="3340100" y="2804795"/>
                  </a:moveTo>
                  <a:lnTo>
                    <a:pt x="3327400" y="2804795"/>
                  </a:lnTo>
                  <a:lnTo>
                    <a:pt x="3327400" y="2792095"/>
                  </a:lnTo>
                  <a:lnTo>
                    <a:pt x="3340100" y="2792095"/>
                  </a:lnTo>
                  <a:close/>
                  <a:moveTo>
                    <a:pt x="3314700" y="2792095"/>
                  </a:moveTo>
                  <a:lnTo>
                    <a:pt x="3302000" y="2792095"/>
                  </a:lnTo>
                  <a:lnTo>
                    <a:pt x="3302000" y="2779395"/>
                  </a:lnTo>
                  <a:lnTo>
                    <a:pt x="3314700" y="2779395"/>
                  </a:lnTo>
                  <a:close/>
                  <a:moveTo>
                    <a:pt x="3289300" y="2779395"/>
                  </a:moveTo>
                  <a:lnTo>
                    <a:pt x="3276600" y="2779395"/>
                  </a:lnTo>
                  <a:lnTo>
                    <a:pt x="3276600" y="2766695"/>
                  </a:lnTo>
                  <a:lnTo>
                    <a:pt x="3289300" y="2766695"/>
                  </a:lnTo>
                  <a:close/>
                  <a:moveTo>
                    <a:pt x="3263900" y="2766695"/>
                  </a:moveTo>
                  <a:lnTo>
                    <a:pt x="3251200" y="2766695"/>
                  </a:lnTo>
                  <a:lnTo>
                    <a:pt x="3251200" y="2753995"/>
                  </a:lnTo>
                  <a:lnTo>
                    <a:pt x="3263900" y="2753995"/>
                  </a:lnTo>
                  <a:close/>
                  <a:moveTo>
                    <a:pt x="3238500" y="2753995"/>
                  </a:moveTo>
                  <a:lnTo>
                    <a:pt x="3225800" y="2753995"/>
                  </a:lnTo>
                  <a:lnTo>
                    <a:pt x="3225800" y="2741295"/>
                  </a:lnTo>
                  <a:lnTo>
                    <a:pt x="3238500" y="2741295"/>
                  </a:lnTo>
                  <a:close/>
                  <a:moveTo>
                    <a:pt x="3213100" y="2741295"/>
                  </a:moveTo>
                  <a:lnTo>
                    <a:pt x="3200400" y="2741295"/>
                  </a:lnTo>
                  <a:lnTo>
                    <a:pt x="3200400" y="2728595"/>
                  </a:lnTo>
                  <a:lnTo>
                    <a:pt x="3213100" y="2728595"/>
                  </a:lnTo>
                  <a:close/>
                  <a:moveTo>
                    <a:pt x="3187700" y="2728595"/>
                  </a:moveTo>
                  <a:lnTo>
                    <a:pt x="3175000" y="2728595"/>
                  </a:lnTo>
                  <a:lnTo>
                    <a:pt x="3175000" y="2715895"/>
                  </a:lnTo>
                  <a:lnTo>
                    <a:pt x="3187700" y="2715895"/>
                  </a:lnTo>
                  <a:close/>
                  <a:moveTo>
                    <a:pt x="3162300" y="2715895"/>
                  </a:moveTo>
                  <a:lnTo>
                    <a:pt x="3149600" y="2715895"/>
                  </a:lnTo>
                  <a:lnTo>
                    <a:pt x="3149600" y="2703195"/>
                  </a:lnTo>
                  <a:lnTo>
                    <a:pt x="3162300" y="2703195"/>
                  </a:lnTo>
                  <a:close/>
                  <a:moveTo>
                    <a:pt x="3136900" y="2703195"/>
                  </a:moveTo>
                  <a:lnTo>
                    <a:pt x="3124200" y="2703195"/>
                  </a:lnTo>
                  <a:lnTo>
                    <a:pt x="3124200" y="2690495"/>
                  </a:lnTo>
                  <a:lnTo>
                    <a:pt x="3136900" y="2690495"/>
                  </a:lnTo>
                  <a:close/>
                  <a:moveTo>
                    <a:pt x="3111500" y="2690495"/>
                  </a:moveTo>
                  <a:lnTo>
                    <a:pt x="3098800" y="2690495"/>
                  </a:lnTo>
                  <a:lnTo>
                    <a:pt x="3098800" y="2677795"/>
                  </a:lnTo>
                  <a:lnTo>
                    <a:pt x="3111500" y="2677795"/>
                  </a:lnTo>
                  <a:close/>
                  <a:moveTo>
                    <a:pt x="3086100" y="2677795"/>
                  </a:moveTo>
                  <a:lnTo>
                    <a:pt x="3073400" y="2677795"/>
                  </a:lnTo>
                  <a:lnTo>
                    <a:pt x="3073400" y="2665095"/>
                  </a:lnTo>
                  <a:lnTo>
                    <a:pt x="3086100" y="2665095"/>
                  </a:lnTo>
                  <a:close/>
                  <a:moveTo>
                    <a:pt x="3060700" y="2665095"/>
                  </a:moveTo>
                  <a:lnTo>
                    <a:pt x="3048000" y="2665095"/>
                  </a:lnTo>
                  <a:lnTo>
                    <a:pt x="3048000" y="2652395"/>
                  </a:lnTo>
                  <a:lnTo>
                    <a:pt x="3060700" y="2652395"/>
                  </a:lnTo>
                  <a:close/>
                  <a:moveTo>
                    <a:pt x="3035300" y="2652395"/>
                  </a:moveTo>
                  <a:lnTo>
                    <a:pt x="3022600" y="2652395"/>
                  </a:lnTo>
                  <a:lnTo>
                    <a:pt x="3022600" y="2639695"/>
                  </a:lnTo>
                  <a:lnTo>
                    <a:pt x="3035300" y="2639695"/>
                  </a:lnTo>
                  <a:close/>
                  <a:moveTo>
                    <a:pt x="3009900" y="2639695"/>
                  </a:moveTo>
                  <a:lnTo>
                    <a:pt x="2997200" y="2639695"/>
                  </a:lnTo>
                  <a:lnTo>
                    <a:pt x="2997200" y="2626995"/>
                  </a:lnTo>
                  <a:lnTo>
                    <a:pt x="3009900" y="2626995"/>
                  </a:lnTo>
                  <a:close/>
                  <a:moveTo>
                    <a:pt x="2984500" y="2626995"/>
                  </a:moveTo>
                  <a:lnTo>
                    <a:pt x="2971800" y="2626995"/>
                  </a:lnTo>
                  <a:lnTo>
                    <a:pt x="2971800" y="2614295"/>
                  </a:lnTo>
                  <a:lnTo>
                    <a:pt x="2984500" y="2614295"/>
                  </a:lnTo>
                  <a:close/>
                  <a:moveTo>
                    <a:pt x="2959100" y="2614295"/>
                  </a:moveTo>
                  <a:lnTo>
                    <a:pt x="2946400" y="2614295"/>
                  </a:lnTo>
                  <a:lnTo>
                    <a:pt x="2946400" y="2601595"/>
                  </a:lnTo>
                  <a:lnTo>
                    <a:pt x="2959100" y="2601595"/>
                  </a:lnTo>
                  <a:close/>
                  <a:moveTo>
                    <a:pt x="2933700" y="2601595"/>
                  </a:moveTo>
                  <a:lnTo>
                    <a:pt x="2921000" y="2601595"/>
                  </a:lnTo>
                  <a:lnTo>
                    <a:pt x="2921000" y="2588895"/>
                  </a:lnTo>
                  <a:lnTo>
                    <a:pt x="2933700" y="2588895"/>
                  </a:lnTo>
                  <a:close/>
                  <a:moveTo>
                    <a:pt x="2908300" y="2588895"/>
                  </a:moveTo>
                  <a:lnTo>
                    <a:pt x="2895600" y="2588895"/>
                  </a:lnTo>
                  <a:lnTo>
                    <a:pt x="2895600" y="2576195"/>
                  </a:lnTo>
                  <a:lnTo>
                    <a:pt x="2908300" y="2576195"/>
                  </a:lnTo>
                  <a:close/>
                  <a:moveTo>
                    <a:pt x="2882900" y="2576195"/>
                  </a:moveTo>
                  <a:lnTo>
                    <a:pt x="2870200" y="2576195"/>
                  </a:lnTo>
                  <a:lnTo>
                    <a:pt x="2870200" y="2563495"/>
                  </a:lnTo>
                  <a:lnTo>
                    <a:pt x="2882900" y="2563495"/>
                  </a:lnTo>
                  <a:close/>
                  <a:moveTo>
                    <a:pt x="2857500" y="2563495"/>
                  </a:moveTo>
                  <a:lnTo>
                    <a:pt x="2844800" y="2563495"/>
                  </a:lnTo>
                  <a:lnTo>
                    <a:pt x="2844800" y="2550795"/>
                  </a:lnTo>
                  <a:lnTo>
                    <a:pt x="2857500" y="2550795"/>
                  </a:lnTo>
                  <a:close/>
                  <a:moveTo>
                    <a:pt x="2832100" y="2550795"/>
                  </a:moveTo>
                  <a:lnTo>
                    <a:pt x="2819400" y="2550795"/>
                  </a:lnTo>
                  <a:lnTo>
                    <a:pt x="2819400" y="2538095"/>
                  </a:lnTo>
                  <a:lnTo>
                    <a:pt x="2832100" y="2538095"/>
                  </a:lnTo>
                  <a:close/>
                  <a:moveTo>
                    <a:pt x="2806700" y="2538095"/>
                  </a:moveTo>
                  <a:lnTo>
                    <a:pt x="2794000" y="2538095"/>
                  </a:lnTo>
                  <a:lnTo>
                    <a:pt x="2794000" y="2525395"/>
                  </a:lnTo>
                  <a:lnTo>
                    <a:pt x="2806700" y="2525395"/>
                  </a:lnTo>
                  <a:close/>
                  <a:moveTo>
                    <a:pt x="2781300" y="2525395"/>
                  </a:moveTo>
                  <a:lnTo>
                    <a:pt x="2768600" y="2525395"/>
                  </a:lnTo>
                  <a:lnTo>
                    <a:pt x="2768600" y="2512695"/>
                  </a:lnTo>
                  <a:lnTo>
                    <a:pt x="2781300" y="2512695"/>
                  </a:lnTo>
                  <a:close/>
                  <a:moveTo>
                    <a:pt x="2755900" y="2512695"/>
                  </a:moveTo>
                  <a:lnTo>
                    <a:pt x="2743200" y="2512695"/>
                  </a:lnTo>
                  <a:lnTo>
                    <a:pt x="2743200" y="2499995"/>
                  </a:lnTo>
                  <a:lnTo>
                    <a:pt x="2755900" y="2499995"/>
                  </a:lnTo>
                  <a:close/>
                  <a:moveTo>
                    <a:pt x="2730500" y="2499995"/>
                  </a:moveTo>
                  <a:lnTo>
                    <a:pt x="2717800" y="2499995"/>
                  </a:lnTo>
                  <a:lnTo>
                    <a:pt x="2717800" y="2487295"/>
                  </a:lnTo>
                  <a:lnTo>
                    <a:pt x="2730500" y="2487295"/>
                  </a:lnTo>
                  <a:close/>
                  <a:moveTo>
                    <a:pt x="2705100" y="2487295"/>
                  </a:moveTo>
                  <a:lnTo>
                    <a:pt x="2692400" y="2487295"/>
                  </a:lnTo>
                  <a:lnTo>
                    <a:pt x="2692400" y="2474595"/>
                  </a:lnTo>
                  <a:lnTo>
                    <a:pt x="2705100" y="2474595"/>
                  </a:lnTo>
                  <a:close/>
                  <a:moveTo>
                    <a:pt x="2679700" y="2474595"/>
                  </a:moveTo>
                  <a:lnTo>
                    <a:pt x="2667000" y="2474595"/>
                  </a:lnTo>
                  <a:lnTo>
                    <a:pt x="2667000" y="2461895"/>
                  </a:lnTo>
                  <a:lnTo>
                    <a:pt x="2679700" y="2461895"/>
                  </a:lnTo>
                  <a:close/>
                  <a:moveTo>
                    <a:pt x="2654300" y="2461895"/>
                  </a:moveTo>
                  <a:lnTo>
                    <a:pt x="2641600" y="2461895"/>
                  </a:lnTo>
                  <a:lnTo>
                    <a:pt x="2641600" y="2449195"/>
                  </a:lnTo>
                  <a:lnTo>
                    <a:pt x="2654300" y="2449195"/>
                  </a:lnTo>
                  <a:close/>
                  <a:moveTo>
                    <a:pt x="2628900" y="2449195"/>
                  </a:moveTo>
                  <a:lnTo>
                    <a:pt x="2616200" y="2449195"/>
                  </a:lnTo>
                  <a:lnTo>
                    <a:pt x="2616200" y="2436495"/>
                  </a:lnTo>
                  <a:lnTo>
                    <a:pt x="2628900" y="2436495"/>
                  </a:lnTo>
                  <a:close/>
                  <a:moveTo>
                    <a:pt x="2603500" y="2436495"/>
                  </a:moveTo>
                  <a:lnTo>
                    <a:pt x="2590800" y="2436495"/>
                  </a:lnTo>
                  <a:lnTo>
                    <a:pt x="2590800" y="2423795"/>
                  </a:lnTo>
                  <a:lnTo>
                    <a:pt x="2603500" y="2423795"/>
                  </a:lnTo>
                  <a:close/>
                  <a:moveTo>
                    <a:pt x="2578100" y="2423795"/>
                  </a:moveTo>
                  <a:lnTo>
                    <a:pt x="2565400" y="2423795"/>
                  </a:lnTo>
                  <a:lnTo>
                    <a:pt x="2565400" y="2411095"/>
                  </a:lnTo>
                  <a:lnTo>
                    <a:pt x="2578100" y="2411095"/>
                  </a:lnTo>
                  <a:close/>
                  <a:moveTo>
                    <a:pt x="2552700" y="2411095"/>
                  </a:moveTo>
                  <a:lnTo>
                    <a:pt x="2540000" y="2411095"/>
                  </a:lnTo>
                  <a:lnTo>
                    <a:pt x="2540000" y="2398395"/>
                  </a:lnTo>
                  <a:lnTo>
                    <a:pt x="2552700" y="2398395"/>
                  </a:lnTo>
                  <a:close/>
                  <a:moveTo>
                    <a:pt x="2527300" y="2398395"/>
                  </a:moveTo>
                  <a:lnTo>
                    <a:pt x="2514600" y="2398395"/>
                  </a:lnTo>
                  <a:lnTo>
                    <a:pt x="2514600" y="2385695"/>
                  </a:lnTo>
                  <a:lnTo>
                    <a:pt x="2527300" y="2385695"/>
                  </a:lnTo>
                  <a:close/>
                  <a:moveTo>
                    <a:pt x="2501900" y="2385695"/>
                  </a:moveTo>
                  <a:lnTo>
                    <a:pt x="2489200" y="2385695"/>
                  </a:lnTo>
                  <a:lnTo>
                    <a:pt x="2489200" y="2372995"/>
                  </a:lnTo>
                  <a:lnTo>
                    <a:pt x="2501900" y="2372995"/>
                  </a:lnTo>
                  <a:close/>
                  <a:moveTo>
                    <a:pt x="2476500" y="2372995"/>
                  </a:moveTo>
                  <a:lnTo>
                    <a:pt x="2463800" y="2372995"/>
                  </a:lnTo>
                  <a:lnTo>
                    <a:pt x="2463800" y="2360295"/>
                  </a:lnTo>
                  <a:lnTo>
                    <a:pt x="2476500" y="2360295"/>
                  </a:lnTo>
                  <a:close/>
                  <a:moveTo>
                    <a:pt x="2451100" y="2360295"/>
                  </a:moveTo>
                  <a:lnTo>
                    <a:pt x="2438400" y="2360295"/>
                  </a:lnTo>
                  <a:lnTo>
                    <a:pt x="2438400" y="2347595"/>
                  </a:lnTo>
                  <a:lnTo>
                    <a:pt x="2451100" y="2347595"/>
                  </a:lnTo>
                  <a:close/>
                  <a:moveTo>
                    <a:pt x="2425700" y="2347595"/>
                  </a:moveTo>
                  <a:lnTo>
                    <a:pt x="2413000" y="2347595"/>
                  </a:lnTo>
                  <a:lnTo>
                    <a:pt x="2413000" y="2334895"/>
                  </a:lnTo>
                  <a:lnTo>
                    <a:pt x="2425700" y="2334895"/>
                  </a:lnTo>
                  <a:close/>
                  <a:moveTo>
                    <a:pt x="2400300" y="2334895"/>
                  </a:moveTo>
                  <a:lnTo>
                    <a:pt x="2387600" y="2334895"/>
                  </a:lnTo>
                  <a:lnTo>
                    <a:pt x="2387600" y="2322195"/>
                  </a:lnTo>
                  <a:lnTo>
                    <a:pt x="2400300" y="2322195"/>
                  </a:lnTo>
                  <a:close/>
                  <a:moveTo>
                    <a:pt x="2374900" y="2322195"/>
                  </a:moveTo>
                  <a:lnTo>
                    <a:pt x="2362200" y="2322195"/>
                  </a:lnTo>
                  <a:lnTo>
                    <a:pt x="2362200" y="2309495"/>
                  </a:lnTo>
                  <a:lnTo>
                    <a:pt x="2374900" y="2309495"/>
                  </a:lnTo>
                  <a:close/>
                  <a:moveTo>
                    <a:pt x="2349500" y="2309495"/>
                  </a:moveTo>
                  <a:lnTo>
                    <a:pt x="2336800" y="2309495"/>
                  </a:lnTo>
                  <a:lnTo>
                    <a:pt x="2336800" y="2296795"/>
                  </a:lnTo>
                  <a:lnTo>
                    <a:pt x="2349500" y="2296795"/>
                  </a:lnTo>
                  <a:close/>
                  <a:moveTo>
                    <a:pt x="2324100" y="2296795"/>
                  </a:moveTo>
                  <a:lnTo>
                    <a:pt x="2311400" y="2296795"/>
                  </a:lnTo>
                  <a:lnTo>
                    <a:pt x="2311400" y="2284095"/>
                  </a:lnTo>
                  <a:lnTo>
                    <a:pt x="2324100" y="2284095"/>
                  </a:lnTo>
                  <a:close/>
                  <a:moveTo>
                    <a:pt x="2298700" y="2284095"/>
                  </a:moveTo>
                  <a:lnTo>
                    <a:pt x="2286000" y="2284095"/>
                  </a:lnTo>
                  <a:lnTo>
                    <a:pt x="2286000" y="2271395"/>
                  </a:lnTo>
                  <a:lnTo>
                    <a:pt x="2298700" y="2271395"/>
                  </a:lnTo>
                  <a:close/>
                  <a:moveTo>
                    <a:pt x="2273300" y="2271395"/>
                  </a:moveTo>
                  <a:lnTo>
                    <a:pt x="2260600" y="2271395"/>
                  </a:lnTo>
                  <a:lnTo>
                    <a:pt x="2260600" y="2258695"/>
                  </a:lnTo>
                  <a:lnTo>
                    <a:pt x="2273300" y="2258695"/>
                  </a:lnTo>
                  <a:close/>
                  <a:moveTo>
                    <a:pt x="2247900" y="2258695"/>
                  </a:moveTo>
                  <a:lnTo>
                    <a:pt x="2235200" y="2258695"/>
                  </a:lnTo>
                  <a:lnTo>
                    <a:pt x="2235200" y="2245995"/>
                  </a:lnTo>
                  <a:lnTo>
                    <a:pt x="2247900" y="2245995"/>
                  </a:lnTo>
                  <a:close/>
                  <a:moveTo>
                    <a:pt x="2222500" y="2245995"/>
                  </a:moveTo>
                  <a:lnTo>
                    <a:pt x="2209800" y="2245995"/>
                  </a:lnTo>
                  <a:lnTo>
                    <a:pt x="2209800" y="2233295"/>
                  </a:lnTo>
                  <a:lnTo>
                    <a:pt x="2222500" y="2233295"/>
                  </a:lnTo>
                  <a:close/>
                  <a:moveTo>
                    <a:pt x="2197100" y="2233295"/>
                  </a:moveTo>
                  <a:lnTo>
                    <a:pt x="2184400" y="2233295"/>
                  </a:lnTo>
                  <a:lnTo>
                    <a:pt x="2184400" y="2220595"/>
                  </a:lnTo>
                  <a:lnTo>
                    <a:pt x="2197100" y="2220595"/>
                  </a:lnTo>
                  <a:close/>
                  <a:moveTo>
                    <a:pt x="2171700" y="2220595"/>
                  </a:moveTo>
                  <a:lnTo>
                    <a:pt x="2159000" y="2220595"/>
                  </a:lnTo>
                  <a:lnTo>
                    <a:pt x="2159000" y="2207895"/>
                  </a:lnTo>
                  <a:lnTo>
                    <a:pt x="2171700" y="2207895"/>
                  </a:lnTo>
                  <a:close/>
                  <a:moveTo>
                    <a:pt x="2146300" y="2207895"/>
                  </a:moveTo>
                  <a:lnTo>
                    <a:pt x="2133600" y="2207895"/>
                  </a:lnTo>
                  <a:lnTo>
                    <a:pt x="2133600" y="2195195"/>
                  </a:lnTo>
                  <a:lnTo>
                    <a:pt x="2146300" y="2195195"/>
                  </a:lnTo>
                  <a:close/>
                  <a:moveTo>
                    <a:pt x="2120900" y="2195195"/>
                  </a:moveTo>
                  <a:lnTo>
                    <a:pt x="2108200" y="2195195"/>
                  </a:lnTo>
                  <a:lnTo>
                    <a:pt x="2108200" y="2182495"/>
                  </a:lnTo>
                  <a:lnTo>
                    <a:pt x="2120900" y="2182495"/>
                  </a:lnTo>
                  <a:close/>
                  <a:moveTo>
                    <a:pt x="2095500" y="2182495"/>
                  </a:moveTo>
                  <a:lnTo>
                    <a:pt x="2082800" y="2182495"/>
                  </a:lnTo>
                  <a:lnTo>
                    <a:pt x="2082800" y="2169795"/>
                  </a:lnTo>
                  <a:lnTo>
                    <a:pt x="2095500" y="2169795"/>
                  </a:lnTo>
                  <a:close/>
                  <a:moveTo>
                    <a:pt x="2070100" y="2169795"/>
                  </a:moveTo>
                  <a:lnTo>
                    <a:pt x="2057400" y="2169795"/>
                  </a:lnTo>
                  <a:lnTo>
                    <a:pt x="2057400" y="2157095"/>
                  </a:lnTo>
                  <a:lnTo>
                    <a:pt x="2070100" y="2157095"/>
                  </a:lnTo>
                  <a:close/>
                  <a:moveTo>
                    <a:pt x="2044700" y="2157095"/>
                  </a:moveTo>
                  <a:lnTo>
                    <a:pt x="2032000" y="2157095"/>
                  </a:lnTo>
                  <a:lnTo>
                    <a:pt x="2032000" y="2144395"/>
                  </a:lnTo>
                  <a:lnTo>
                    <a:pt x="2044700" y="2144395"/>
                  </a:lnTo>
                  <a:close/>
                  <a:moveTo>
                    <a:pt x="2019300" y="2144395"/>
                  </a:moveTo>
                  <a:lnTo>
                    <a:pt x="2006600" y="2144395"/>
                  </a:lnTo>
                  <a:lnTo>
                    <a:pt x="2006600" y="2131695"/>
                  </a:lnTo>
                  <a:lnTo>
                    <a:pt x="2019300" y="2131695"/>
                  </a:lnTo>
                  <a:close/>
                  <a:moveTo>
                    <a:pt x="1993900" y="2131695"/>
                  </a:moveTo>
                  <a:lnTo>
                    <a:pt x="1981200" y="2131695"/>
                  </a:lnTo>
                  <a:lnTo>
                    <a:pt x="1981200" y="2118995"/>
                  </a:lnTo>
                  <a:lnTo>
                    <a:pt x="1993900" y="2118995"/>
                  </a:lnTo>
                  <a:close/>
                  <a:moveTo>
                    <a:pt x="1968500" y="2118995"/>
                  </a:moveTo>
                  <a:lnTo>
                    <a:pt x="1955800" y="2118995"/>
                  </a:lnTo>
                  <a:lnTo>
                    <a:pt x="1955800" y="2106295"/>
                  </a:lnTo>
                  <a:lnTo>
                    <a:pt x="1968500" y="2106295"/>
                  </a:lnTo>
                  <a:close/>
                  <a:moveTo>
                    <a:pt x="1943100" y="2106295"/>
                  </a:moveTo>
                  <a:lnTo>
                    <a:pt x="1930400" y="2106295"/>
                  </a:lnTo>
                  <a:lnTo>
                    <a:pt x="1930400" y="2093595"/>
                  </a:lnTo>
                  <a:lnTo>
                    <a:pt x="1943100" y="2093595"/>
                  </a:lnTo>
                  <a:close/>
                  <a:moveTo>
                    <a:pt x="1917700" y="2093595"/>
                  </a:moveTo>
                  <a:lnTo>
                    <a:pt x="1905000" y="2093595"/>
                  </a:lnTo>
                  <a:lnTo>
                    <a:pt x="1905000" y="2080895"/>
                  </a:lnTo>
                  <a:lnTo>
                    <a:pt x="1917700" y="2080895"/>
                  </a:lnTo>
                  <a:close/>
                  <a:moveTo>
                    <a:pt x="1892300" y="2080895"/>
                  </a:moveTo>
                  <a:lnTo>
                    <a:pt x="1879600" y="2080895"/>
                  </a:lnTo>
                  <a:lnTo>
                    <a:pt x="1879600" y="2068195"/>
                  </a:lnTo>
                  <a:lnTo>
                    <a:pt x="1892300" y="2068195"/>
                  </a:lnTo>
                  <a:close/>
                  <a:moveTo>
                    <a:pt x="1866900" y="2068195"/>
                  </a:moveTo>
                  <a:lnTo>
                    <a:pt x="1854200" y="2068195"/>
                  </a:lnTo>
                  <a:lnTo>
                    <a:pt x="1854200" y="2055495"/>
                  </a:lnTo>
                  <a:lnTo>
                    <a:pt x="1866900" y="2055495"/>
                  </a:lnTo>
                  <a:close/>
                  <a:moveTo>
                    <a:pt x="1841500" y="2055495"/>
                  </a:moveTo>
                  <a:lnTo>
                    <a:pt x="1828800" y="2055495"/>
                  </a:lnTo>
                  <a:lnTo>
                    <a:pt x="1828800" y="2042795"/>
                  </a:lnTo>
                  <a:lnTo>
                    <a:pt x="1841500" y="2042795"/>
                  </a:lnTo>
                  <a:close/>
                  <a:moveTo>
                    <a:pt x="1816100" y="2042795"/>
                  </a:moveTo>
                  <a:lnTo>
                    <a:pt x="1803400" y="2042795"/>
                  </a:lnTo>
                  <a:lnTo>
                    <a:pt x="1803400" y="2030095"/>
                  </a:lnTo>
                  <a:lnTo>
                    <a:pt x="1816100" y="2030095"/>
                  </a:lnTo>
                  <a:close/>
                  <a:moveTo>
                    <a:pt x="1790700" y="2030095"/>
                  </a:moveTo>
                  <a:lnTo>
                    <a:pt x="1778000" y="2030095"/>
                  </a:lnTo>
                  <a:lnTo>
                    <a:pt x="1778000" y="2017395"/>
                  </a:lnTo>
                  <a:lnTo>
                    <a:pt x="1790700" y="2017395"/>
                  </a:lnTo>
                  <a:close/>
                  <a:moveTo>
                    <a:pt x="1765300" y="2017395"/>
                  </a:moveTo>
                  <a:lnTo>
                    <a:pt x="1752600" y="2017395"/>
                  </a:lnTo>
                  <a:lnTo>
                    <a:pt x="1752600" y="2004695"/>
                  </a:lnTo>
                  <a:lnTo>
                    <a:pt x="1765300" y="2004695"/>
                  </a:lnTo>
                  <a:close/>
                  <a:moveTo>
                    <a:pt x="1739900" y="2004695"/>
                  </a:moveTo>
                  <a:lnTo>
                    <a:pt x="1727200" y="2004695"/>
                  </a:lnTo>
                  <a:lnTo>
                    <a:pt x="1727200" y="1991995"/>
                  </a:lnTo>
                  <a:lnTo>
                    <a:pt x="1739900" y="1991995"/>
                  </a:lnTo>
                  <a:close/>
                  <a:moveTo>
                    <a:pt x="1714500" y="1991995"/>
                  </a:moveTo>
                  <a:lnTo>
                    <a:pt x="1701800" y="1991995"/>
                  </a:lnTo>
                  <a:lnTo>
                    <a:pt x="1701800" y="1979295"/>
                  </a:lnTo>
                  <a:lnTo>
                    <a:pt x="1714500" y="1979295"/>
                  </a:lnTo>
                  <a:close/>
                  <a:moveTo>
                    <a:pt x="1689100" y="1979295"/>
                  </a:moveTo>
                  <a:lnTo>
                    <a:pt x="1676400" y="1979295"/>
                  </a:lnTo>
                  <a:lnTo>
                    <a:pt x="1676400" y="1966595"/>
                  </a:lnTo>
                  <a:lnTo>
                    <a:pt x="1689100" y="1966595"/>
                  </a:lnTo>
                  <a:close/>
                  <a:moveTo>
                    <a:pt x="1663700" y="1966595"/>
                  </a:moveTo>
                  <a:lnTo>
                    <a:pt x="1651000" y="1966595"/>
                  </a:lnTo>
                  <a:lnTo>
                    <a:pt x="1651000" y="1953895"/>
                  </a:lnTo>
                  <a:lnTo>
                    <a:pt x="1663700" y="1953895"/>
                  </a:lnTo>
                  <a:close/>
                  <a:moveTo>
                    <a:pt x="1638300" y="1953895"/>
                  </a:moveTo>
                  <a:lnTo>
                    <a:pt x="1625600" y="1953895"/>
                  </a:lnTo>
                  <a:lnTo>
                    <a:pt x="1625600" y="1941195"/>
                  </a:lnTo>
                  <a:lnTo>
                    <a:pt x="1638300" y="1941195"/>
                  </a:lnTo>
                  <a:close/>
                  <a:moveTo>
                    <a:pt x="1612900" y="1941195"/>
                  </a:moveTo>
                  <a:lnTo>
                    <a:pt x="1600200" y="1941195"/>
                  </a:lnTo>
                  <a:lnTo>
                    <a:pt x="1600200" y="1928495"/>
                  </a:lnTo>
                  <a:lnTo>
                    <a:pt x="1612900" y="1928495"/>
                  </a:lnTo>
                  <a:close/>
                  <a:moveTo>
                    <a:pt x="1587500" y="1928495"/>
                  </a:moveTo>
                  <a:lnTo>
                    <a:pt x="1574800" y="1928495"/>
                  </a:lnTo>
                  <a:lnTo>
                    <a:pt x="1574800" y="1915795"/>
                  </a:lnTo>
                  <a:lnTo>
                    <a:pt x="1587500" y="1915795"/>
                  </a:lnTo>
                  <a:close/>
                  <a:moveTo>
                    <a:pt x="1562100" y="1915795"/>
                  </a:moveTo>
                  <a:lnTo>
                    <a:pt x="1549400" y="1915795"/>
                  </a:lnTo>
                  <a:lnTo>
                    <a:pt x="1549400" y="1903095"/>
                  </a:lnTo>
                  <a:lnTo>
                    <a:pt x="1562100" y="1903095"/>
                  </a:lnTo>
                  <a:close/>
                  <a:moveTo>
                    <a:pt x="1536700" y="1903095"/>
                  </a:moveTo>
                  <a:lnTo>
                    <a:pt x="1524000" y="1903095"/>
                  </a:lnTo>
                  <a:lnTo>
                    <a:pt x="1524000" y="1890395"/>
                  </a:lnTo>
                  <a:lnTo>
                    <a:pt x="1536700" y="1890395"/>
                  </a:lnTo>
                  <a:close/>
                  <a:moveTo>
                    <a:pt x="1511300" y="1890395"/>
                  </a:moveTo>
                  <a:lnTo>
                    <a:pt x="1498600" y="1890395"/>
                  </a:lnTo>
                  <a:lnTo>
                    <a:pt x="1498600" y="1877695"/>
                  </a:lnTo>
                  <a:lnTo>
                    <a:pt x="1511300" y="1877695"/>
                  </a:lnTo>
                  <a:close/>
                  <a:moveTo>
                    <a:pt x="1485900" y="1877695"/>
                  </a:moveTo>
                  <a:lnTo>
                    <a:pt x="1473200" y="1877695"/>
                  </a:lnTo>
                  <a:lnTo>
                    <a:pt x="1473200" y="1864995"/>
                  </a:lnTo>
                  <a:lnTo>
                    <a:pt x="1485900" y="1864995"/>
                  </a:lnTo>
                  <a:close/>
                  <a:moveTo>
                    <a:pt x="1460500" y="1864995"/>
                  </a:moveTo>
                  <a:lnTo>
                    <a:pt x="1447800" y="1864995"/>
                  </a:lnTo>
                  <a:lnTo>
                    <a:pt x="1447800" y="1852295"/>
                  </a:lnTo>
                  <a:lnTo>
                    <a:pt x="1460500" y="1852295"/>
                  </a:lnTo>
                  <a:close/>
                  <a:moveTo>
                    <a:pt x="1435100" y="1852295"/>
                  </a:moveTo>
                  <a:lnTo>
                    <a:pt x="1422400" y="1852295"/>
                  </a:lnTo>
                  <a:lnTo>
                    <a:pt x="1422400" y="1839595"/>
                  </a:lnTo>
                  <a:lnTo>
                    <a:pt x="1435100" y="1839595"/>
                  </a:lnTo>
                  <a:close/>
                  <a:moveTo>
                    <a:pt x="1409700" y="1839595"/>
                  </a:moveTo>
                  <a:lnTo>
                    <a:pt x="1397000" y="1839595"/>
                  </a:lnTo>
                  <a:lnTo>
                    <a:pt x="1397000" y="1826895"/>
                  </a:lnTo>
                  <a:lnTo>
                    <a:pt x="1409700" y="1826895"/>
                  </a:lnTo>
                  <a:close/>
                  <a:moveTo>
                    <a:pt x="1384300" y="1826895"/>
                  </a:moveTo>
                  <a:lnTo>
                    <a:pt x="1371600" y="1826895"/>
                  </a:lnTo>
                  <a:lnTo>
                    <a:pt x="1371600" y="1814195"/>
                  </a:lnTo>
                  <a:lnTo>
                    <a:pt x="1384300" y="1814195"/>
                  </a:lnTo>
                  <a:close/>
                  <a:moveTo>
                    <a:pt x="1358900" y="1814195"/>
                  </a:moveTo>
                  <a:lnTo>
                    <a:pt x="1346200" y="1814195"/>
                  </a:lnTo>
                  <a:lnTo>
                    <a:pt x="1346200" y="1801495"/>
                  </a:lnTo>
                  <a:lnTo>
                    <a:pt x="1358900" y="1801495"/>
                  </a:lnTo>
                  <a:close/>
                  <a:moveTo>
                    <a:pt x="1333500" y="1801495"/>
                  </a:moveTo>
                  <a:lnTo>
                    <a:pt x="1320800" y="1801495"/>
                  </a:lnTo>
                  <a:lnTo>
                    <a:pt x="1320800" y="1788795"/>
                  </a:lnTo>
                  <a:lnTo>
                    <a:pt x="1333500" y="1788795"/>
                  </a:lnTo>
                  <a:close/>
                  <a:moveTo>
                    <a:pt x="1308100" y="1788795"/>
                  </a:moveTo>
                  <a:lnTo>
                    <a:pt x="1295400" y="1788795"/>
                  </a:lnTo>
                  <a:lnTo>
                    <a:pt x="1295400" y="1776095"/>
                  </a:lnTo>
                  <a:lnTo>
                    <a:pt x="1308100" y="1776095"/>
                  </a:lnTo>
                  <a:close/>
                  <a:moveTo>
                    <a:pt x="1282700" y="1776095"/>
                  </a:moveTo>
                  <a:lnTo>
                    <a:pt x="1270000" y="1776095"/>
                  </a:lnTo>
                  <a:lnTo>
                    <a:pt x="1270000" y="1763395"/>
                  </a:lnTo>
                  <a:lnTo>
                    <a:pt x="1282700" y="1763395"/>
                  </a:lnTo>
                  <a:close/>
                  <a:moveTo>
                    <a:pt x="1257300" y="1763395"/>
                  </a:moveTo>
                  <a:lnTo>
                    <a:pt x="1244600" y="1763395"/>
                  </a:lnTo>
                  <a:lnTo>
                    <a:pt x="1244600" y="1750695"/>
                  </a:lnTo>
                  <a:lnTo>
                    <a:pt x="1257300" y="1750695"/>
                  </a:lnTo>
                  <a:close/>
                  <a:moveTo>
                    <a:pt x="1231900" y="1750695"/>
                  </a:moveTo>
                  <a:lnTo>
                    <a:pt x="1219200" y="1750695"/>
                  </a:lnTo>
                  <a:lnTo>
                    <a:pt x="1219200" y="1737995"/>
                  </a:lnTo>
                  <a:lnTo>
                    <a:pt x="1231900" y="1737995"/>
                  </a:lnTo>
                  <a:close/>
                  <a:moveTo>
                    <a:pt x="1206500" y="1737995"/>
                  </a:moveTo>
                  <a:lnTo>
                    <a:pt x="1193800" y="1737995"/>
                  </a:lnTo>
                  <a:lnTo>
                    <a:pt x="1193800" y="1725295"/>
                  </a:lnTo>
                  <a:lnTo>
                    <a:pt x="1206500" y="1725295"/>
                  </a:lnTo>
                  <a:close/>
                  <a:moveTo>
                    <a:pt x="1181100" y="1725295"/>
                  </a:moveTo>
                  <a:lnTo>
                    <a:pt x="1168400" y="1725295"/>
                  </a:lnTo>
                  <a:lnTo>
                    <a:pt x="1168400" y="1712595"/>
                  </a:lnTo>
                  <a:lnTo>
                    <a:pt x="1181100" y="1712595"/>
                  </a:lnTo>
                  <a:close/>
                  <a:moveTo>
                    <a:pt x="1155700" y="1712595"/>
                  </a:moveTo>
                  <a:lnTo>
                    <a:pt x="1143000" y="1712595"/>
                  </a:lnTo>
                  <a:lnTo>
                    <a:pt x="1143000" y="1699895"/>
                  </a:lnTo>
                  <a:lnTo>
                    <a:pt x="1155700" y="1699895"/>
                  </a:lnTo>
                  <a:close/>
                  <a:moveTo>
                    <a:pt x="1130300" y="1699895"/>
                  </a:moveTo>
                  <a:lnTo>
                    <a:pt x="1117600" y="1699895"/>
                  </a:lnTo>
                  <a:lnTo>
                    <a:pt x="1117600" y="1687195"/>
                  </a:lnTo>
                  <a:lnTo>
                    <a:pt x="1130300" y="1687195"/>
                  </a:lnTo>
                  <a:close/>
                  <a:moveTo>
                    <a:pt x="1104900" y="1687195"/>
                  </a:moveTo>
                  <a:lnTo>
                    <a:pt x="1092200" y="1687195"/>
                  </a:lnTo>
                  <a:lnTo>
                    <a:pt x="1092200" y="1674495"/>
                  </a:lnTo>
                  <a:lnTo>
                    <a:pt x="1104900" y="1674495"/>
                  </a:lnTo>
                  <a:close/>
                  <a:moveTo>
                    <a:pt x="1079500" y="1674495"/>
                  </a:moveTo>
                  <a:lnTo>
                    <a:pt x="1066800" y="1674495"/>
                  </a:lnTo>
                  <a:lnTo>
                    <a:pt x="1066800" y="1661795"/>
                  </a:lnTo>
                  <a:lnTo>
                    <a:pt x="1079500" y="1661795"/>
                  </a:lnTo>
                  <a:close/>
                  <a:moveTo>
                    <a:pt x="1054100" y="1661795"/>
                  </a:moveTo>
                  <a:lnTo>
                    <a:pt x="1041400" y="1661795"/>
                  </a:lnTo>
                  <a:lnTo>
                    <a:pt x="1041400" y="1649095"/>
                  </a:lnTo>
                  <a:lnTo>
                    <a:pt x="1054100" y="1649095"/>
                  </a:lnTo>
                  <a:close/>
                  <a:moveTo>
                    <a:pt x="1028700" y="1649095"/>
                  </a:moveTo>
                  <a:lnTo>
                    <a:pt x="1016000" y="1649095"/>
                  </a:lnTo>
                  <a:lnTo>
                    <a:pt x="1016000" y="1636395"/>
                  </a:lnTo>
                  <a:lnTo>
                    <a:pt x="1028700" y="1636395"/>
                  </a:lnTo>
                  <a:close/>
                  <a:moveTo>
                    <a:pt x="1003300" y="1636395"/>
                  </a:moveTo>
                  <a:lnTo>
                    <a:pt x="990600" y="1636395"/>
                  </a:lnTo>
                  <a:lnTo>
                    <a:pt x="990600" y="1623695"/>
                  </a:lnTo>
                  <a:lnTo>
                    <a:pt x="1003300" y="1623695"/>
                  </a:lnTo>
                  <a:close/>
                  <a:moveTo>
                    <a:pt x="977900" y="1623695"/>
                  </a:moveTo>
                  <a:lnTo>
                    <a:pt x="965200" y="1623695"/>
                  </a:lnTo>
                  <a:lnTo>
                    <a:pt x="965200" y="1610995"/>
                  </a:lnTo>
                  <a:lnTo>
                    <a:pt x="977900" y="1610995"/>
                  </a:lnTo>
                  <a:close/>
                  <a:moveTo>
                    <a:pt x="952500" y="1610995"/>
                  </a:moveTo>
                  <a:lnTo>
                    <a:pt x="939800" y="1610995"/>
                  </a:lnTo>
                  <a:lnTo>
                    <a:pt x="939800" y="1598295"/>
                  </a:lnTo>
                  <a:lnTo>
                    <a:pt x="952500" y="1598295"/>
                  </a:lnTo>
                  <a:close/>
                  <a:moveTo>
                    <a:pt x="927100" y="1598295"/>
                  </a:moveTo>
                  <a:lnTo>
                    <a:pt x="914400" y="1598295"/>
                  </a:lnTo>
                  <a:lnTo>
                    <a:pt x="914400" y="1585595"/>
                  </a:lnTo>
                  <a:lnTo>
                    <a:pt x="927100" y="1585595"/>
                  </a:lnTo>
                  <a:close/>
                  <a:moveTo>
                    <a:pt x="901700" y="1585595"/>
                  </a:moveTo>
                  <a:lnTo>
                    <a:pt x="889000" y="1585595"/>
                  </a:lnTo>
                  <a:lnTo>
                    <a:pt x="889000" y="1572895"/>
                  </a:lnTo>
                  <a:lnTo>
                    <a:pt x="901700" y="1572895"/>
                  </a:lnTo>
                  <a:close/>
                  <a:moveTo>
                    <a:pt x="876300" y="1572895"/>
                  </a:moveTo>
                  <a:lnTo>
                    <a:pt x="863600" y="1572895"/>
                  </a:lnTo>
                  <a:lnTo>
                    <a:pt x="863600" y="1560195"/>
                  </a:lnTo>
                  <a:lnTo>
                    <a:pt x="876300" y="1560195"/>
                  </a:lnTo>
                  <a:close/>
                  <a:moveTo>
                    <a:pt x="850900" y="1560195"/>
                  </a:moveTo>
                  <a:lnTo>
                    <a:pt x="838200" y="1560195"/>
                  </a:lnTo>
                  <a:lnTo>
                    <a:pt x="838200" y="1547495"/>
                  </a:lnTo>
                  <a:lnTo>
                    <a:pt x="850900" y="1547495"/>
                  </a:lnTo>
                  <a:close/>
                  <a:moveTo>
                    <a:pt x="825500" y="1547495"/>
                  </a:moveTo>
                  <a:lnTo>
                    <a:pt x="812800" y="1547495"/>
                  </a:lnTo>
                  <a:lnTo>
                    <a:pt x="812800" y="1534795"/>
                  </a:lnTo>
                  <a:lnTo>
                    <a:pt x="825500" y="1534795"/>
                  </a:lnTo>
                  <a:close/>
                  <a:moveTo>
                    <a:pt x="800100" y="1534795"/>
                  </a:moveTo>
                  <a:lnTo>
                    <a:pt x="787400" y="1534795"/>
                  </a:lnTo>
                  <a:lnTo>
                    <a:pt x="787400" y="1522095"/>
                  </a:lnTo>
                  <a:lnTo>
                    <a:pt x="800100" y="1522095"/>
                  </a:lnTo>
                  <a:close/>
                  <a:moveTo>
                    <a:pt x="774700" y="1522095"/>
                  </a:moveTo>
                  <a:lnTo>
                    <a:pt x="762000" y="1522095"/>
                  </a:lnTo>
                  <a:lnTo>
                    <a:pt x="762000" y="1509395"/>
                  </a:lnTo>
                  <a:lnTo>
                    <a:pt x="774700" y="1509395"/>
                  </a:lnTo>
                  <a:close/>
                  <a:moveTo>
                    <a:pt x="749300" y="1509395"/>
                  </a:moveTo>
                  <a:lnTo>
                    <a:pt x="736600" y="1509395"/>
                  </a:lnTo>
                  <a:lnTo>
                    <a:pt x="736600" y="1496695"/>
                  </a:lnTo>
                  <a:lnTo>
                    <a:pt x="749300" y="1496695"/>
                  </a:lnTo>
                  <a:close/>
                  <a:moveTo>
                    <a:pt x="723900" y="1496695"/>
                  </a:moveTo>
                  <a:lnTo>
                    <a:pt x="711200" y="1496695"/>
                  </a:lnTo>
                  <a:lnTo>
                    <a:pt x="711200" y="1483995"/>
                  </a:lnTo>
                  <a:lnTo>
                    <a:pt x="723900" y="1483995"/>
                  </a:lnTo>
                  <a:close/>
                  <a:moveTo>
                    <a:pt x="698500" y="1483995"/>
                  </a:moveTo>
                  <a:lnTo>
                    <a:pt x="685800" y="1483995"/>
                  </a:lnTo>
                  <a:lnTo>
                    <a:pt x="685800" y="1471295"/>
                  </a:lnTo>
                  <a:lnTo>
                    <a:pt x="698500" y="1471295"/>
                  </a:lnTo>
                  <a:close/>
                  <a:moveTo>
                    <a:pt x="673100" y="1471295"/>
                  </a:moveTo>
                  <a:lnTo>
                    <a:pt x="660400" y="1471295"/>
                  </a:lnTo>
                  <a:lnTo>
                    <a:pt x="660400" y="1458595"/>
                  </a:lnTo>
                  <a:lnTo>
                    <a:pt x="673100" y="1458595"/>
                  </a:lnTo>
                  <a:close/>
                  <a:moveTo>
                    <a:pt x="647700" y="1458595"/>
                  </a:moveTo>
                  <a:lnTo>
                    <a:pt x="635000" y="1458595"/>
                  </a:lnTo>
                  <a:lnTo>
                    <a:pt x="635000" y="1445895"/>
                  </a:lnTo>
                  <a:lnTo>
                    <a:pt x="647700" y="1445895"/>
                  </a:lnTo>
                  <a:close/>
                  <a:moveTo>
                    <a:pt x="622300" y="1445895"/>
                  </a:moveTo>
                  <a:lnTo>
                    <a:pt x="609600" y="1445895"/>
                  </a:lnTo>
                  <a:lnTo>
                    <a:pt x="609600" y="1433195"/>
                  </a:lnTo>
                  <a:lnTo>
                    <a:pt x="622300" y="1433195"/>
                  </a:lnTo>
                  <a:close/>
                  <a:moveTo>
                    <a:pt x="596900" y="1433195"/>
                  </a:moveTo>
                  <a:lnTo>
                    <a:pt x="584200" y="1433195"/>
                  </a:lnTo>
                  <a:lnTo>
                    <a:pt x="584200" y="1420495"/>
                  </a:lnTo>
                  <a:lnTo>
                    <a:pt x="596900" y="1420495"/>
                  </a:lnTo>
                  <a:close/>
                  <a:moveTo>
                    <a:pt x="571500" y="1420495"/>
                  </a:moveTo>
                  <a:lnTo>
                    <a:pt x="558800" y="1420495"/>
                  </a:lnTo>
                  <a:lnTo>
                    <a:pt x="558800" y="1407795"/>
                  </a:lnTo>
                  <a:lnTo>
                    <a:pt x="571500" y="1407795"/>
                  </a:lnTo>
                  <a:close/>
                  <a:moveTo>
                    <a:pt x="546100" y="1407795"/>
                  </a:moveTo>
                  <a:lnTo>
                    <a:pt x="533400" y="1407795"/>
                  </a:lnTo>
                  <a:lnTo>
                    <a:pt x="533400" y="1395095"/>
                  </a:lnTo>
                  <a:lnTo>
                    <a:pt x="546100" y="1395095"/>
                  </a:lnTo>
                  <a:close/>
                  <a:moveTo>
                    <a:pt x="520700" y="1395095"/>
                  </a:moveTo>
                  <a:lnTo>
                    <a:pt x="508000" y="1395095"/>
                  </a:lnTo>
                  <a:lnTo>
                    <a:pt x="508000" y="1382395"/>
                  </a:lnTo>
                  <a:lnTo>
                    <a:pt x="520700" y="1382395"/>
                  </a:lnTo>
                  <a:close/>
                  <a:moveTo>
                    <a:pt x="495300" y="1382395"/>
                  </a:moveTo>
                  <a:lnTo>
                    <a:pt x="482600" y="1382395"/>
                  </a:lnTo>
                  <a:lnTo>
                    <a:pt x="482600" y="1369695"/>
                  </a:lnTo>
                  <a:lnTo>
                    <a:pt x="495300" y="1369695"/>
                  </a:lnTo>
                  <a:close/>
                  <a:moveTo>
                    <a:pt x="469900" y="1369695"/>
                  </a:moveTo>
                  <a:lnTo>
                    <a:pt x="457200" y="1369695"/>
                  </a:lnTo>
                  <a:lnTo>
                    <a:pt x="457200" y="1356995"/>
                  </a:lnTo>
                  <a:lnTo>
                    <a:pt x="469900" y="1356995"/>
                  </a:lnTo>
                  <a:close/>
                  <a:moveTo>
                    <a:pt x="444500" y="1356995"/>
                  </a:moveTo>
                  <a:lnTo>
                    <a:pt x="431800" y="1356995"/>
                  </a:lnTo>
                  <a:lnTo>
                    <a:pt x="431800" y="1344295"/>
                  </a:lnTo>
                  <a:lnTo>
                    <a:pt x="444500" y="1344295"/>
                  </a:lnTo>
                  <a:close/>
                  <a:moveTo>
                    <a:pt x="419100" y="1344295"/>
                  </a:moveTo>
                  <a:lnTo>
                    <a:pt x="406400" y="1344295"/>
                  </a:lnTo>
                  <a:lnTo>
                    <a:pt x="406400" y="1331595"/>
                  </a:lnTo>
                  <a:lnTo>
                    <a:pt x="419100" y="1331595"/>
                  </a:lnTo>
                  <a:close/>
                  <a:moveTo>
                    <a:pt x="393700" y="1331595"/>
                  </a:moveTo>
                  <a:lnTo>
                    <a:pt x="381000" y="1331595"/>
                  </a:lnTo>
                  <a:lnTo>
                    <a:pt x="381000" y="1318895"/>
                  </a:lnTo>
                  <a:lnTo>
                    <a:pt x="393700" y="1318895"/>
                  </a:lnTo>
                  <a:close/>
                  <a:moveTo>
                    <a:pt x="368300" y="1318895"/>
                  </a:moveTo>
                  <a:lnTo>
                    <a:pt x="355600" y="1318895"/>
                  </a:lnTo>
                  <a:lnTo>
                    <a:pt x="355600" y="1306195"/>
                  </a:lnTo>
                  <a:lnTo>
                    <a:pt x="368300" y="1306195"/>
                  </a:lnTo>
                  <a:close/>
                  <a:moveTo>
                    <a:pt x="342900" y="1306195"/>
                  </a:moveTo>
                  <a:lnTo>
                    <a:pt x="330200" y="1306195"/>
                  </a:lnTo>
                  <a:lnTo>
                    <a:pt x="330200" y="1293495"/>
                  </a:lnTo>
                  <a:lnTo>
                    <a:pt x="342900" y="1293495"/>
                  </a:lnTo>
                  <a:close/>
                  <a:moveTo>
                    <a:pt x="317500" y="1293495"/>
                  </a:moveTo>
                  <a:lnTo>
                    <a:pt x="304800" y="1293495"/>
                  </a:lnTo>
                  <a:lnTo>
                    <a:pt x="304800" y="1280795"/>
                  </a:lnTo>
                  <a:lnTo>
                    <a:pt x="317500" y="1280795"/>
                  </a:lnTo>
                  <a:close/>
                  <a:moveTo>
                    <a:pt x="292100" y="1280795"/>
                  </a:moveTo>
                  <a:lnTo>
                    <a:pt x="279400" y="1280795"/>
                  </a:lnTo>
                  <a:lnTo>
                    <a:pt x="279400" y="1268095"/>
                  </a:lnTo>
                  <a:lnTo>
                    <a:pt x="292100" y="1268095"/>
                  </a:lnTo>
                  <a:close/>
                  <a:moveTo>
                    <a:pt x="266700" y="1268095"/>
                  </a:moveTo>
                  <a:lnTo>
                    <a:pt x="254000" y="1268095"/>
                  </a:lnTo>
                  <a:lnTo>
                    <a:pt x="254000" y="1255395"/>
                  </a:lnTo>
                  <a:lnTo>
                    <a:pt x="266700" y="1255395"/>
                  </a:lnTo>
                  <a:close/>
                  <a:moveTo>
                    <a:pt x="241300" y="1255395"/>
                  </a:moveTo>
                  <a:lnTo>
                    <a:pt x="228600" y="1255395"/>
                  </a:lnTo>
                  <a:lnTo>
                    <a:pt x="228600" y="1242695"/>
                  </a:lnTo>
                  <a:lnTo>
                    <a:pt x="241300" y="1242695"/>
                  </a:lnTo>
                  <a:close/>
                  <a:moveTo>
                    <a:pt x="215900" y="1242695"/>
                  </a:moveTo>
                  <a:lnTo>
                    <a:pt x="203200" y="1242695"/>
                  </a:lnTo>
                  <a:lnTo>
                    <a:pt x="203200" y="1229995"/>
                  </a:lnTo>
                  <a:lnTo>
                    <a:pt x="215900" y="1229995"/>
                  </a:lnTo>
                  <a:close/>
                  <a:moveTo>
                    <a:pt x="190500" y="1229995"/>
                  </a:moveTo>
                  <a:lnTo>
                    <a:pt x="177800" y="1229995"/>
                  </a:lnTo>
                  <a:lnTo>
                    <a:pt x="177800" y="1217295"/>
                  </a:lnTo>
                  <a:lnTo>
                    <a:pt x="190500" y="1217295"/>
                  </a:lnTo>
                  <a:close/>
                  <a:moveTo>
                    <a:pt x="165100" y="1217295"/>
                  </a:moveTo>
                  <a:lnTo>
                    <a:pt x="152400" y="1217295"/>
                  </a:lnTo>
                  <a:lnTo>
                    <a:pt x="152400" y="1204595"/>
                  </a:lnTo>
                  <a:lnTo>
                    <a:pt x="165100" y="1204595"/>
                  </a:lnTo>
                  <a:close/>
                  <a:moveTo>
                    <a:pt x="139700" y="1204595"/>
                  </a:moveTo>
                  <a:lnTo>
                    <a:pt x="127000" y="1204595"/>
                  </a:lnTo>
                  <a:lnTo>
                    <a:pt x="127000" y="1191895"/>
                  </a:lnTo>
                  <a:lnTo>
                    <a:pt x="139700" y="1191895"/>
                  </a:lnTo>
                  <a:close/>
                  <a:moveTo>
                    <a:pt x="114300" y="1191895"/>
                  </a:moveTo>
                  <a:lnTo>
                    <a:pt x="101600" y="1191895"/>
                  </a:lnTo>
                  <a:lnTo>
                    <a:pt x="101600" y="1179195"/>
                  </a:lnTo>
                  <a:lnTo>
                    <a:pt x="114300" y="1179195"/>
                  </a:lnTo>
                  <a:close/>
                  <a:moveTo>
                    <a:pt x="88900" y="1179195"/>
                  </a:moveTo>
                  <a:lnTo>
                    <a:pt x="76200" y="1179195"/>
                  </a:lnTo>
                  <a:lnTo>
                    <a:pt x="76200" y="1166495"/>
                  </a:lnTo>
                  <a:lnTo>
                    <a:pt x="88900" y="1166495"/>
                  </a:lnTo>
                  <a:close/>
                  <a:moveTo>
                    <a:pt x="63500" y="1166495"/>
                  </a:moveTo>
                  <a:lnTo>
                    <a:pt x="50800" y="1166495"/>
                  </a:lnTo>
                  <a:lnTo>
                    <a:pt x="50800" y="1153795"/>
                  </a:lnTo>
                  <a:lnTo>
                    <a:pt x="63500" y="1153795"/>
                  </a:lnTo>
                  <a:close/>
                  <a:moveTo>
                    <a:pt x="38100" y="1153795"/>
                  </a:moveTo>
                  <a:lnTo>
                    <a:pt x="25400" y="1153795"/>
                  </a:lnTo>
                  <a:lnTo>
                    <a:pt x="25400" y="1141095"/>
                  </a:lnTo>
                  <a:lnTo>
                    <a:pt x="38100" y="1141095"/>
                  </a:lnTo>
                  <a:close/>
                  <a:moveTo>
                    <a:pt x="12700" y="1141095"/>
                  </a:moveTo>
                  <a:lnTo>
                    <a:pt x="0" y="1141095"/>
                  </a:lnTo>
                  <a:lnTo>
                    <a:pt x="0" y="1128395"/>
                  </a:lnTo>
                  <a:lnTo>
                    <a:pt x="12700" y="1128395"/>
                  </a:lnTo>
                  <a:close/>
                  <a:moveTo>
                    <a:pt x="1457325" y="2947543"/>
                  </a:moveTo>
                  <a:lnTo>
                    <a:pt x="1457325" y="2934843"/>
                  </a:lnTo>
                  <a:lnTo>
                    <a:pt x="1470025" y="2934843"/>
                  </a:lnTo>
                  <a:lnTo>
                    <a:pt x="1470025" y="2947543"/>
                  </a:lnTo>
                  <a:close/>
                  <a:moveTo>
                    <a:pt x="1470025" y="2922143"/>
                  </a:moveTo>
                  <a:lnTo>
                    <a:pt x="1470025" y="2909443"/>
                  </a:lnTo>
                  <a:lnTo>
                    <a:pt x="1470025" y="2922143"/>
                  </a:lnTo>
                  <a:close/>
                  <a:moveTo>
                    <a:pt x="1470025" y="2896743"/>
                  </a:moveTo>
                  <a:lnTo>
                    <a:pt x="1470025" y="2884043"/>
                  </a:lnTo>
                  <a:lnTo>
                    <a:pt x="1470025" y="2896743"/>
                  </a:lnTo>
                  <a:close/>
                  <a:moveTo>
                    <a:pt x="1470025" y="2871343"/>
                  </a:moveTo>
                  <a:lnTo>
                    <a:pt x="1470025" y="2858643"/>
                  </a:lnTo>
                  <a:lnTo>
                    <a:pt x="1470025" y="2871343"/>
                  </a:lnTo>
                  <a:close/>
                  <a:moveTo>
                    <a:pt x="1470025" y="2845943"/>
                  </a:moveTo>
                  <a:lnTo>
                    <a:pt x="1470025" y="2833243"/>
                  </a:lnTo>
                  <a:lnTo>
                    <a:pt x="1470025" y="2845943"/>
                  </a:lnTo>
                  <a:close/>
                  <a:moveTo>
                    <a:pt x="1470025" y="2820543"/>
                  </a:moveTo>
                  <a:lnTo>
                    <a:pt x="1470025" y="2807843"/>
                  </a:lnTo>
                  <a:lnTo>
                    <a:pt x="1470025" y="2820543"/>
                  </a:lnTo>
                  <a:close/>
                  <a:moveTo>
                    <a:pt x="1470025" y="2795143"/>
                  </a:moveTo>
                  <a:lnTo>
                    <a:pt x="1470025" y="2782443"/>
                  </a:lnTo>
                  <a:lnTo>
                    <a:pt x="1470025" y="2795143"/>
                  </a:lnTo>
                  <a:close/>
                  <a:moveTo>
                    <a:pt x="1470025" y="2769743"/>
                  </a:moveTo>
                  <a:lnTo>
                    <a:pt x="1470025" y="2757043"/>
                  </a:lnTo>
                  <a:lnTo>
                    <a:pt x="1470025" y="2769743"/>
                  </a:lnTo>
                  <a:close/>
                  <a:moveTo>
                    <a:pt x="1470025" y="2744343"/>
                  </a:moveTo>
                  <a:lnTo>
                    <a:pt x="1470025" y="2731643"/>
                  </a:lnTo>
                  <a:lnTo>
                    <a:pt x="1470025" y="2744343"/>
                  </a:lnTo>
                  <a:close/>
                  <a:moveTo>
                    <a:pt x="1470025" y="2718943"/>
                  </a:moveTo>
                  <a:lnTo>
                    <a:pt x="1470025" y="2706243"/>
                  </a:lnTo>
                  <a:lnTo>
                    <a:pt x="1470025" y="2718943"/>
                  </a:lnTo>
                  <a:close/>
                  <a:moveTo>
                    <a:pt x="1470025" y="2693543"/>
                  </a:moveTo>
                  <a:lnTo>
                    <a:pt x="1470025" y="2680843"/>
                  </a:lnTo>
                  <a:lnTo>
                    <a:pt x="1470025" y="2693543"/>
                  </a:lnTo>
                  <a:close/>
                  <a:moveTo>
                    <a:pt x="1470025" y="2668143"/>
                  </a:moveTo>
                  <a:lnTo>
                    <a:pt x="1470025" y="2655443"/>
                  </a:lnTo>
                  <a:lnTo>
                    <a:pt x="1470025" y="2668143"/>
                  </a:lnTo>
                  <a:close/>
                  <a:moveTo>
                    <a:pt x="1470025" y="2642743"/>
                  </a:moveTo>
                  <a:lnTo>
                    <a:pt x="1470025" y="2630043"/>
                  </a:lnTo>
                  <a:lnTo>
                    <a:pt x="1470025" y="2642743"/>
                  </a:lnTo>
                  <a:close/>
                  <a:moveTo>
                    <a:pt x="1470025" y="2617343"/>
                  </a:moveTo>
                  <a:lnTo>
                    <a:pt x="1470025" y="2604643"/>
                  </a:lnTo>
                  <a:lnTo>
                    <a:pt x="1470025" y="2617343"/>
                  </a:lnTo>
                  <a:close/>
                  <a:moveTo>
                    <a:pt x="1470025" y="2591943"/>
                  </a:moveTo>
                  <a:lnTo>
                    <a:pt x="1470025" y="2579243"/>
                  </a:lnTo>
                  <a:lnTo>
                    <a:pt x="1470025" y="2591943"/>
                  </a:lnTo>
                  <a:close/>
                  <a:moveTo>
                    <a:pt x="1470025" y="2566543"/>
                  </a:moveTo>
                  <a:lnTo>
                    <a:pt x="1470025" y="2553843"/>
                  </a:lnTo>
                  <a:lnTo>
                    <a:pt x="1470025" y="2566543"/>
                  </a:lnTo>
                  <a:close/>
                  <a:moveTo>
                    <a:pt x="1470025" y="2541143"/>
                  </a:moveTo>
                  <a:lnTo>
                    <a:pt x="1470025" y="2528443"/>
                  </a:lnTo>
                  <a:lnTo>
                    <a:pt x="1470025" y="2541143"/>
                  </a:lnTo>
                  <a:close/>
                  <a:moveTo>
                    <a:pt x="1470025" y="2515743"/>
                  </a:moveTo>
                  <a:lnTo>
                    <a:pt x="1470025" y="2503043"/>
                  </a:lnTo>
                  <a:lnTo>
                    <a:pt x="1470025" y="2515743"/>
                  </a:lnTo>
                  <a:close/>
                  <a:moveTo>
                    <a:pt x="1470025" y="2490343"/>
                  </a:moveTo>
                  <a:lnTo>
                    <a:pt x="1470025" y="2477643"/>
                  </a:lnTo>
                  <a:lnTo>
                    <a:pt x="1470025" y="2490343"/>
                  </a:lnTo>
                  <a:close/>
                  <a:moveTo>
                    <a:pt x="1470025" y="2464943"/>
                  </a:moveTo>
                  <a:lnTo>
                    <a:pt x="1470025" y="2452243"/>
                  </a:lnTo>
                  <a:lnTo>
                    <a:pt x="1470025" y="2464943"/>
                  </a:lnTo>
                  <a:close/>
                  <a:moveTo>
                    <a:pt x="1470025" y="2439543"/>
                  </a:moveTo>
                  <a:lnTo>
                    <a:pt x="1470025" y="2426843"/>
                  </a:lnTo>
                  <a:lnTo>
                    <a:pt x="1470025" y="2439543"/>
                  </a:lnTo>
                  <a:close/>
                  <a:moveTo>
                    <a:pt x="1470025" y="2414143"/>
                  </a:moveTo>
                  <a:lnTo>
                    <a:pt x="1470025" y="2401443"/>
                  </a:lnTo>
                  <a:lnTo>
                    <a:pt x="1470025" y="2414143"/>
                  </a:lnTo>
                  <a:close/>
                  <a:moveTo>
                    <a:pt x="1470025" y="2388743"/>
                  </a:moveTo>
                  <a:lnTo>
                    <a:pt x="1470025" y="2376043"/>
                  </a:lnTo>
                  <a:lnTo>
                    <a:pt x="1470025" y="2388743"/>
                  </a:lnTo>
                  <a:close/>
                  <a:moveTo>
                    <a:pt x="1470025" y="2363343"/>
                  </a:moveTo>
                  <a:lnTo>
                    <a:pt x="1470025" y="2350643"/>
                  </a:lnTo>
                  <a:lnTo>
                    <a:pt x="1470025" y="2363343"/>
                  </a:lnTo>
                  <a:close/>
                  <a:moveTo>
                    <a:pt x="1470025" y="2337943"/>
                  </a:moveTo>
                  <a:lnTo>
                    <a:pt x="1470025" y="2325243"/>
                  </a:lnTo>
                  <a:lnTo>
                    <a:pt x="1470025" y="2337943"/>
                  </a:lnTo>
                  <a:close/>
                  <a:moveTo>
                    <a:pt x="1470025" y="2312543"/>
                  </a:moveTo>
                  <a:lnTo>
                    <a:pt x="1470025" y="2299843"/>
                  </a:lnTo>
                  <a:lnTo>
                    <a:pt x="1470025" y="2312543"/>
                  </a:lnTo>
                  <a:close/>
                  <a:moveTo>
                    <a:pt x="1470025" y="2287143"/>
                  </a:moveTo>
                  <a:lnTo>
                    <a:pt x="1470025" y="2274443"/>
                  </a:lnTo>
                  <a:lnTo>
                    <a:pt x="1470025" y="2287143"/>
                  </a:lnTo>
                  <a:close/>
                  <a:moveTo>
                    <a:pt x="1470025" y="2261743"/>
                  </a:moveTo>
                  <a:lnTo>
                    <a:pt x="1470025" y="2249043"/>
                  </a:lnTo>
                  <a:lnTo>
                    <a:pt x="1470025" y="2261743"/>
                  </a:lnTo>
                  <a:close/>
                  <a:moveTo>
                    <a:pt x="1470025" y="2236343"/>
                  </a:moveTo>
                  <a:lnTo>
                    <a:pt x="1470025" y="2223643"/>
                  </a:lnTo>
                  <a:lnTo>
                    <a:pt x="1470025" y="2236343"/>
                  </a:lnTo>
                  <a:close/>
                  <a:moveTo>
                    <a:pt x="1470025" y="2210943"/>
                  </a:moveTo>
                  <a:lnTo>
                    <a:pt x="1470025" y="2198243"/>
                  </a:lnTo>
                  <a:lnTo>
                    <a:pt x="1470025" y="2210943"/>
                  </a:lnTo>
                  <a:close/>
                  <a:moveTo>
                    <a:pt x="1470025" y="2185543"/>
                  </a:moveTo>
                  <a:lnTo>
                    <a:pt x="1470025" y="2172843"/>
                  </a:lnTo>
                  <a:lnTo>
                    <a:pt x="1470025" y="2185543"/>
                  </a:lnTo>
                  <a:close/>
                  <a:moveTo>
                    <a:pt x="1470025" y="2160143"/>
                  </a:moveTo>
                  <a:lnTo>
                    <a:pt x="1470025" y="2147443"/>
                  </a:lnTo>
                  <a:lnTo>
                    <a:pt x="1470025" y="2160143"/>
                  </a:lnTo>
                  <a:close/>
                  <a:moveTo>
                    <a:pt x="1470025" y="2134743"/>
                  </a:moveTo>
                  <a:lnTo>
                    <a:pt x="1470025" y="2122043"/>
                  </a:lnTo>
                  <a:lnTo>
                    <a:pt x="1470025" y="2134743"/>
                  </a:lnTo>
                  <a:close/>
                  <a:moveTo>
                    <a:pt x="1470025" y="2109343"/>
                  </a:moveTo>
                  <a:lnTo>
                    <a:pt x="1470025" y="2096643"/>
                  </a:lnTo>
                  <a:lnTo>
                    <a:pt x="1470025" y="2109343"/>
                  </a:lnTo>
                  <a:close/>
                  <a:moveTo>
                    <a:pt x="1470025" y="2083943"/>
                  </a:moveTo>
                  <a:lnTo>
                    <a:pt x="1470025" y="2071243"/>
                  </a:lnTo>
                  <a:lnTo>
                    <a:pt x="1470025" y="2083943"/>
                  </a:lnTo>
                  <a:close/>
                  <a:moveTo>
                    <a:pt x="1470025" y="2058543"/>
                  </a:moveTo>
                  <a:lnTo>
                    <a:pt x="1470025" y="2045843"/>
                  </a:lnTo>
                  <a:lnTo>
                    <a:pt x="1470025" y="2058543"/>
                  </a:lnTo>
                  <a:close/>
                  <a:moveTo>
                    <a:pt x="1470025" y="2033143"/>
                  </a:moveTo>
                  <a:lnTo>
                    <a:pt x="1470025" y="2020443"/>
                  </a:lnTo>
                  <a:lnTo>
                    <a:pt x="1470025" y="2033143"/>
                  </a:lnTo>
                  <a:close/>
                  <a:moveTo>
                    <a:pt x="1470025" y="2007743"/>
                  </a:moveTo>
                  <a:lnTo>
                    <a:pt x="1470025" y="1995043"/>
                  </a:lnTo>
                  <a:lnTo>
                    <a:pt x="1470025" y="2007743"/>
                  </a:lnTo>
                  <a:close/>
                  <a:moveTo>
                    <a:pt x="1470025" y="1982343"/>
                  </a:moveTo>
                  <a:lnTo>
                    <a:pt x="1470025" y="1969643"/>
                  </a:lnTo>
                  <a:lnTo>
                    <a:pt x="1470025" y="1982343"/>
                  </a:lnTo>
                  <a:close/>
                  <a:moveTo>
                    <a:pt x="1470025" y="1956943"/>
                  </a:moveTo>
                  <a:lnTo>
                    <a:pt x="1470025" y="1944243"/>
                  </a:lnTo>
                  <a:lnTo>
                    <a:pt x="1470025" y="1956943"/>
                  </a:lnTo>
                  <a:close/>
                  <a:moveTo>
                    <a:pt x="1470025" y="1931543"/>
                  </a:moveTo>
                  <a:lnTo>
                    <a:pt x="1470025" y="1918843"/>
                  </a:lnTo>
                  <a:lnTo>
                    <a:pt x="1470025" y="1931543"/>
                  </a:lnTo>
                  <a:close/>
                  <a:moveTo>
                    <a:pt x="1470025" y="1906143"/>
                  </a:moveTo>
                  <a:lnTo>
                    <a:pt x="1470025" y="1893443"/>
                  </a:lnTo>
                  <a:lnTo>
                    <a:pt x="1470025" y="1906143"/>
                  </a:lnTo>
                  <a:close/>
                  <a:moveTo>
                    <a:pt x="1470025" y="1880743"/>
                  </a:moveTo>
                  <a:lnTo>
                    <a:pt x="1470025" y="1868043"/>
                  </a:lnTo>
                  <a:lnTo>
                    <a:pt x="1470025" y="1880743"/>
                  </a:lnTo>
                  <a:close/>
                  <a:moveTo>
                    <a:pt x="1470025" y="1855343"/>
                  </a:moveTo>
                  <a:lnTo>
                    <a:pt x="1470025" y="1842643"/>
                  </a:lnTo>
                  <a:lnTo>
                    <a:pt x="1470025" y="1855343"/>
                  </a:lnTo>
                  <a:close/>
                  <a:moveTo>
                    <a:pt x="1470025" y="1829943"/>
                  </a:moveTo>
                  <a:lnTo>
                    <a:pt x="1470025" y="1817243"/>
                  </a:lnTo>
                  <a:lnTo>
                    <a:pt x="1470025" y="1829943"/>
                  </a:lnTo>
                  <a:close/>
                  <a:moveTo>
                    <a:pt x="1470025" y="1804543"/>
                  </a:moveTo>
                  <a:lnTo>
                    <a:pt x="1470025" y="1791843"/>
                  </a:lnTo>
                  <a:lnTo>
                    <a:pt x="1470025" y="1804543"/>
                  </a:lnTo>
                  <a:close/>
                  <a:moveTo>
                    <a:pt x="1470025" y="1779143"/>
                  </a:moveTo>
                  <a:lnTo>
                    <a:pt x="1470025" y="1766443"/>
                  </a:lnTo>
                  <a:lnTo>
                    <a:pt x="1470025" y="1779143"/>
                  </a:lnTo>
                  <a:close/>
                  <a:moveTo>
                    <a:pt x="1470025" y="1753743"/>
                  </a:moveTo>
                  <a:lnTo>
                    <a:pt x="1470025" y="1741043"/>
                  </a:lnTo>
                  <a:lnTo>
                    <a:pt x="1470025" y="1753743"/>
                  </a:lnTo>
                  <a:close/>
                  <a:moveTo>
                    <a:pt x="1470025" y="1728343"/>
                  </a:moveTo>
                  <a:lnTo>
                    <a:pt x="1470025" y="1715643"/>
                  </a:lnTo>
                  <a:lnTo>
                    <a:pt x="1470025" y="1728343"/>
                  </a:lnTo>
                  <a:close/>
                  <a:moveTo>
                    <a:pt x="1470025" y="1702943"/>
                  </a:moveTo>
                  <a:lnTo>
                    <a:pt x="1470025" y="1690243"/>
                  </a:lnTo>
                  <a:lnTo>
                    <a:pt x="1470025" y="1702943"/>
                  </a:lnTo>
                  <a:close/>
                  <a:moveTo>
                    <a:pt x="1470025" y="1677543"/>
                  </a:moveTo>
                  <a:lnTo>
                    <a:pt x="1470025" y="1664843"/>
                  </a:lnTo>
                  <a:lnTo>
                    <a:pt x="1470025" y="1677543"/>
                  </a:lnTo>
                  <a:close/>
                  <a:moveTo>
                    <a:pt x="1470025" y="1652143"/>
                  </a:moveTo>
                  <a:lnTo>
                    <a:pt x="1470025" y="1639443"/>
                  </a:lnTo>
                  <a:lnTo>
                    <a:pt x="1470025" y="1652143"/>
                  </a:lnTo>
                  <a:close/>
                  <a:moveTo>
                    <a:pt x="1470025" y="1626743"/>
                  </a:moveTo>
                  <a:lnTo>
                    <a:pt x="1470025" y="1614043"/>
                  </a:lnTo>
                  <a:lnTo>
                    <a:pt x="1470025" y="1626743"/>
                  </a:lnTo>
                  <a:close/>
                  <a:moveTo>
                    <a:pt x="1470025" y="1601343"/>
                  </a:moveTo>
                  <a:lnTo>
                    <a:pt x="1470025" y="1588643"/>
                  </a:lnTo>
                  <a:lnTo>
                    <a:pt x="1470025" y="1601343"/>
                  </a:lnTo>
                  <a:close/>
                  <a:moveTo>
                    <a:pt x="1470025" y="1575943"/>
                  </a:moveTo>
                  <a:lnTo>
                    <a:pt x="1470025" y="1563243"/>
                  </a:lnTo>
                  <a:lnTo>
                    <a:pt x="1470025" y="1575943"/>
                  </a:lnTo>
                  <a:close/>
                  <a:moveTo>
                    <a:pt x="1470025" y="1550543"/>
                  </a:moveTo>
                  <a:lnTo>
                    <a:pt x="1470025" y="1537843"/>
                  </a:lnTo>
                  <a:lnTo>
                    <a:pt x="1470025" y="1550543"/>
                  </a:lnTo>
                  <a:close/>
                  <a:moveTo>
                    <a:pt x="1470025" y="1525143"/>
                  </a:moveTo>
                  <a:lnTo>
                    <a:pt x="1470025" y="1512443"/>
                  </a:lnTo>
                  <a:lnTo>
                    <a:pt x="1470025" y="1525143"/>
                  </a:lnTo>
                  <a:close/>
                  <a:moveTo>
                    <a:pt x="1470025" y="1499743"/>
                  </a:moveTo>
                  <a:lnTo>
                    <a:pt x="1470025" y="1487043"/>
                  </a:lnTo>
                  <a:lnTo>
                    <a:pt x="1470025" y="1499743"/>
                  </a:lnTo>
                  <a:close/>
                  <a:moveTo>
                    <a:pt x="1470025" y="1474343"/>
                  </a:moveTo>
                  <a:lnTo>
                    <a:pt x="1470025" y="1461643"/>
                  </a:lnTo>
                  <a:lnTo>
                    <a:pt x="1470025" y="1474343"/>
                  </a:lnTo>
                  <a:close/>
                  <a:moveTo>
                    <a:pt x="1470025" y="1448943"/>
                  </a:moveTo>
                  <a:lnTo>
                    <a:pt x="1470025" y="1436243"/>
                  </a:lnTo>
                  <a:lnTo>
                    <a:pt x="1470025" y="1448943"/>
                  </a:lnTo>
                  <a:close/>
                  <a:moveTo>
                    <a:pt x="1470025" y="1423543"/>
                  </a:moveTo>
                  <a:lnTo>
                    <a:pt x="1470025" y="1410843"/>
                  </a:lnTo>
                  <a:lnTo>
                    <a:pt x="1470025" y="1423543"/>
                  </a:lnTo>
                  <a:close/>
                  <a:moveTo>
                    <a:pt x="1470025" y="1398143"/>
                  </a:moveTo>
                  <a:lnTo>
                    <a:pt x="1470025" y="1385443"/>
                  </a:lnTo>
                  <a:lnTo>
                    <a:pt x="1470025" y="1398143"/>
                  </a:lnTo>
                  <a:close/>
                  <a:moveTo>
                    <a:pt x="1470025" y="1372743"/>
                  </a:moveTo>
                  <a:lnTo>
                    <a:pt x="1470025" y="1360043"/>
                  </a:lnTo>
                  <a:lnTo>
                    <a:pt x="1470025" y="1372743"/>
                  </a:lnTo>
                  <a:close/>
                  <a:moveTo>
                    <a:pt x="1470025" y="1347343"/>
                  </a:moveTo>
                  <a:lnTo>
                    <a:pt x="1470025" y="1334643"/>
                  </a:lnTo>
                  <a:lnTo>
                    <a:pt x="1470025" y="1347343"/>
                  </a:lnTo>
                  <a:close/>
                  <a:moveTo>
                    <a:pt x="1470025" y="1321943"/>
                  </a:moveTo>
                  <a:lnTo>
                    <a:pt x="1470025" y="1309243"/>
                  </a:lnTo>
                  <a:lnTo>
                    <a:pt x="1470025" y="1321943"/>
                  </a:lnTo>
                  <a:close/>
                  <a:moveTo>
                    <a:pt x="1470025" y="1296543"/>
                  </a:moveTo>
                  <a:lnTo>
                    <a:pt x="1470025" y="1283843"/>
                  </a:lnTo>
                  <a:lnTo>
                    <a:pt x="1470025" y="1296543"/>
                  </a:lnTo>
                  <a:close/>
                  <a:moveTo>
                    <a:pt x="1470025" y="1271143"/>
                  </a:moveTo>
                  <a:lnTo>
                    <a:pt x="1470025" y="1258443"/>
                  </a:lnTo>
                  <a:lnTo>
                    <a:pt x="1470025" y="1271143"/>
                  </a:lnTo>
                  <a:close/>
                  <a:moveTo>
                    <a:pt x="1470025" y="1245743"/>
                  </a:moveTo>
                  <a:lnTo>
                    <a:pt x="1470025" y="1233043"/>
                  </a:lnTo>
                  <a:lnTo>
                    <a:pt x="1470025" y="1245743"/>
                  </a:lnTo>
                  <a:close/>
                  <a:moveTo>
                    <a:pt x="1470025" y="1220343"/>
                  </a:moveTo>
                  <a:lnTo>
                    <a:pt x="1470025" y="1207643"/>
                  </a:lnTo>
                  <a:lnTo>
                    <a:pt x="1470025" y="1220343"/>
                  </a:lnTo>
                  <a:close/>
                  <a:moveTo>
                    <a:pt x="1470025" y="1194943"/>
                  </a:moveTo>
                  <a:lnTo>
                    <a:pt x="1470025" y="1182243"/>
                  </a:lnTo>
                  <a:lnTo>
                    <a:pt x="1470025" y="1194943"/>
                  </a:lnTo>
                  <a:close/>
                  <a:moveTo>
                    <a:pt x="1470025" y="1169543"/>
                  </a:moveTo>
                  <a:lnTo>
                    <a:pt x="1470025" y="1156843"/>
                  </a:lnTo>
                  <a:lnTo>
                    <a:pt x="1470025" y="1169543"/>
                  </a:lnTo>
                  <a:close/>
                  <a:moveTo>
                    <a:pt x="1470025" y="1144143"/>
                  </a:moveTo>
                  <a:lnTo>
                    <a:pt x="1470025" y="1131443"/>
                  </a:lnTo>
                  <a:lnTo>
                    <a:pt x="1470025" y="1144143"/>
                  </a:lnTo>
                  <a:close/>
                  <a:moveTo>
                    <a:pt x="1470025" y="1118743"/>
                  </a:moveTo>
                  <a:lnTo>
                    <a:pt x="1470025" y="1106043"/>
                  </a:lnTo>
                  <a:lnTo>
                    <a:pt x="1470025" y="1118743"/>
                  </a:lnTo>
                  <a:close/>
                  <a:moveTo>
                    <a:pt x="1470025" y="1093343"/>
                  </a:moveTo>
                  <a:lnTo>
                    <a:pt x="1470025" y="1080643"/>
                  </a:lnTo>
                  <a:lnTo>
                    <a:pt x="1470025" y="1093343"/>
                  </a:lnTo>
                  <a:close/>
                  <a:moveTo>
                    <a:pt x="1470025" y="1067943"/>
                  </a:moveTo>
                  <a:lnTo>
                    <a:pt x="1470025" y="1055243"/>
                  </a:lnTo>
                  <a:lnTo>
                    <a:pt x="1470025" y="1067943"/>
                  </a:lnTo>
                  <a:close/>
                  <a:moveTo>
                    <a:pt x="1470025" y="1042543"/>
                  </a:moveTo>
                  <a:lnTo>
                    <a:pt x="1470025" y="1029843"/>
                  </a:lnTo>
                  <a:lnTo>
                    <a:pt x="1470025" y="1042543"/>
                  </a:lnTo>
                  <a:close/>
                  <a:moveTo>
                    <a:pt x="1470025" y="1017143"/>
                  </a:moveTo>
                  <a:lnTo>
                    <a:pt x="1470025" y="1004443"/>
                  </a:lnTo>
                  <a:lnTo>
                    <a:pt x="1470025" y="1017143"/>
                  </a:lnTo>
                  <a:close/>
                  <a:moveTo>
                    <a:pt x="1470025" y="991743"/>
                  </a:moveTo>
                  <a:lnTo>
                    <a:pt x="1470025" y="979043"/>
                  </a:lnTo>
                  <a:lnTo>
                    <a:pt x="1470025" y="991743"/>
                  </a:lnTo>
                  <a:close/>
                  <a:moveTo>
                    <a:pt x="1470025" y="966343"/>
                  </a:moveTo>
                  <a:lnTo>
                    <a:pt x="1470025" y="953643"/>
                  </a:lnTo>
                  <a:lnTo>
                    <a:pt x="1470025" y="966343"/>
                  </a:lnTo>
                  <a:close/>
                  <a:moveTo>
                    <a:pt x="1470025" y="940943"/>
                  </a:moveTo>
                  <a:lnTo>
                    <a:pt x="1470025" y="928243"/>
                  </a:lnTo>
                  <a:lnTo>
                    <a:pt x="1470025" y="940943"/>
                  </a:lnTo>
                  <a:close/>
                  <a:moveTo>
                    <a:pt x="1470025" y="915543"/>
                  </a:moveTo>
                  <a:lnTo>
                    <a:pt x="1470025" y="902843"/>
                  </a:lnTo>
                  <a:lnTo>
                    <a:pt x="1470025" y="915543"/>
                  </a:lnTo>
                  <a:close/>
                  <a:moveTo>
                    <a:pt x="1470025" y="890143"/>
                  </a:moveTo>
                  <a:lnTo>
                    <a:pt x="1470025" y="877443"/>
                  </a:lnTo>
                  <a:lnTo>
                    <a:pt x="1470025" y="890143"/>
                  </a:lnTo>
                  <a:close/>
                  <a:moveTo>
                    <a:pt x="1470025" y="864743"/>
                  </a:moveTo>
                  <a:lnTo>
                    <a:pt x="1470025" y="852043"/>
                  </a:lnTo>
                  <a:lnTo>
                    <a:pt x="1470025" y="864743"/>
                  </a:lnTo>
                  <a:close/>
                  <a:moveTo>
                    <a:pt x="1470025" y="839343"/>
                  </a:moveTo>
                  <a:lnTo>
                    <a:pt x="1470025" y="826643"/>
                  </a:lnTo>
                  <a:lnTo>
                    <a:pt x="1470025" y="839343"/>
                  </a:lnTo>
                  <a:close/>
                  <a:moveTo>
                    <a:pt x="1470025" y="813943"/>
                  </a:moveTo>
                  <a:lnTo>
                    <a:pt x="1470025" y="801243"/>
                  </a:lnTo>
                  <a:lnTo>
                    <a:pt x="1470025" y="813943"/>
                  </a:lnTo>
                  <a:close/>
                  <a:moveTo>
                    <a:pt x="1470025" y="788543"/>
                  </a:moveTo>
                  <a:lnTo>
                    <a:pt x="1470025" y="775843"/>
                  </a:lnTo>
                  <a:lnTo>
                    <a:pt x="1470025" y="788543"/>
                  </a:lnTo>
                  <a:close/>
                  <a:moveTo>
                    <a:pt x="1470025" y="763143"/>
                  </a:moveTo>
                  <a:lnTo>
                    <a:pt x="1470025" y="750443"/>
                  </a:lnTo>
                  <a:lnTo>
                    <a:pt x="1470025" y="763143"/>
                  </a:lnTo>
                  <a:close/>
                  <a:moveTo>
                    <a:pt x="1470025" y="737743"/>
                  </a:moveTo>
                  <a:lnTo>
                    <a:pt x="1470025" y="725043"/>
                  </a:lnTo>
                  <a:lnTo>
                    <a:pt x="1470025" y="737743"/>
                  </a:lnTo>
                  <a:close/>
                  <a:moveTo>
                    <a:pt x="1470025" y="712343"/>
                  </a:moveTo>
                  <a:lnTo>
                    <a:pt x="1470025" y="699643"/>
                  </a:lnTo>
                  <a:lnTo>
                    <a:pt x="1470025" y="712343"/>
                  </a:lnTo>
                  <a:close/>
                  <a:moveTo>
                    <a:pt x="1470025" y="686943"/>
                  </a:moveTo>
                  <a:lnTo>
                    <a:pt x="1470025" y="674243"/>
                  </a:lnTo>
                  <a:lnTo>
                    <a:pt x="1470025" y="686943"/>
                  </a:lnTo>
                  <a:close/>
                  <a:moveTo>
                    <a:pt x="1470025" y="661543"/>
                  </a:moveTo>
                  <a:lnTo>
                    <a:pt x="1470025" y="648843"/>
                  </a:lnTo>
                  <a:lnTo>
                    <a:pt x="1470025" y="661543"/>
                  </a:lnTo>
                  <a:close/>
                  <a:moveTo>
                    <a:pt x="1470025" y="636143"/>
                  </a:moveTo>
                  <a:lnTo>
                    <a:pt x="1470025" y="623443"/>
                  </a:lnTo>
                  <a:lnTo>
                    <a:pt x="1470025" y="636143"/>
                  </a:lnTo>
                  <a:close/>
                  <a:moveTo>
                    <a:pt x="1470025" y="610743"/>
                  </a:moveTo>
                  <a:lnTo>
                    <a:pt x="1470025" y="598043"/>
                  </a:lnTo>
                  <a:lnTo>
                    <a:pt x="1470025" y="610743"/>
                  </a:lnTo>
                  <a:close/>
                  <a:moveTo>
                    <a:pt x="1470025" y="585343"/>
                  </a:moveTo>
                  <a:lnTo>
                    <a:pt x="1470025" y="572643"/>
                  </a:lnTo>
                  <a:lnTo>
                    <a:pt x="1470025" y="585343"/>
                  </a:lnTo>
                  <a:close/>
                  <a:moveTo>
                    <a:pt x="1470025" y="559943"/>
                  </a:moveTo>
                  <a:lnTo>
                    <a:pt x="1470025" y="547243"/>
                  </a:lnTo>
                  <a:lnTo>
                    <a:pt x="1470025" y="559943"/>
                  </a:lnTo>
                  <a:close/>
                  <a:moveTo>
                    <a:pt x="1470025" y="534543"/>
                  </a:moveTo>
                  <a:lnTo>
                    <a:pt x="1470025" y="521843"/>
                  </a:lnTo>
                  <a:lnTo>
                    <a:pt x="1470025" y="534543"/>
                  </a:lnTo>
                  <a:close/>
                  <a:moveTo>
                    <a:pt x="1470025" y="509143"/>
                  </a:moveTo>
                  <a:lnTo>
                    <a:pt x="1470025" y="496443"/>
                  </a:lnTo>
                  <a:lnTo>
                    <a:pt x="1470025" y="509143"/>
                  </a:lnTo>
                  <a:close/>
                  <a:moveTo>
                    <a:pt x="1470025" y="483743"/>
                  </a:moveTo>
                  <a:lnTo>
                    <a:pt x="1470025" y="471043"/>
                  </a:lnTo>
                  <a:lnTo>
                    <a:pt x="1470025" y="483743"/>
                  </a:lnTo>
                  <a:close/>
                  <a:moveTo>
                    <a:pt x="1470025" y="458343"/>
                  </a:moveTo>
                  <a:lnTo>
                    <a:pt x="1470025" y="445643"/>
                  </a:lnTo>
                  <a:lnTo>
                    <a:pt x="1470025" y="458343"/>
                  </a:lnTo>
                  <a:close/>
                  <a:moveTo>
                    <a:pt x="1470025" y="432943"/>
                  </a:moveTo>
                  <a:lnTo>
                    <a:pt x="1470025" y="420243"/>
                  </a:lnTo>
                  <a:lnTo>
                    <a:pt x="1470025" y="432943"/>
                  </a:lnTo>
                  <a:close/>
                  <a:moveTo>
                    <a:pt x="1470025" y="407543"/>
                  </a:moveTo>
                  <a:lnTo>
                    <a:pt x="1470025" y="394843"/>
                  </a:lnTo>
                  <a:lnTo>
                    <a:pt x="1470025" y="407543"/>
                  </a:lnTo>
                  <a:close/>
                  <a:moveTo>
                    <a:pt x="1470025" y="382143"/>
                  </a:moveTo>
                  <a:lnTo>
                    <a:pt x="1470025" y="369443"/>
                  </a:lnTo>
                  <a:lnTo>
                    <a:pt x="1470025" y="382143"/>
                  </a:lnTo>
                  <a:close/>
                  <a:moveTo>
                    <a:pt x="1470025" y="356743"/>
                  </a:moveTo>
                  <a:lnTo>
                    <a:pt x="1470025" y="344043"/>
                  </a:lnTo>
                  <a:lnTo>
                    <a:pt x="1470025" y="356743"/>
                  </a:lnTo>
                  <a:close/>
                  <a:moveTo>
                    <a:pt x="1470025" y="331343"/>
                  </a:moveTo>
                  <a:lnTo>
                    <a:pt x="1470025" y="318643"/>
                  </a:lnTo>
                  <a:lnTo>
                    <a:pt x="1470025" y="331343"/>
                  </a:lnTo>
                  <a:close/>
                  <a:moveTo>
                    <a:pt x="1470025" y="305943"/>
                  </a:moveTo>
                  <a:lnTo>
                    <a:pt x="1470025" y="293243"/>
                  </a:lnTo>
                  <a:lnTo>
                    <a:pt x="1470025" y="305943"/>
                  </a:lnTo>
                  <a:close/>
                  <a:moveTo>
                    <a:pt x="1470025" y="280543"/>
                  </a:moveTo>
                  <a:lnTo>
                    <a:pt x="1470025" y="267843"/>
                  </a:lnTo>
                  <a:lnTo>
                    <a:pt x="1470025" y="280543"/>
                  </a:lnTo>
                  <a:close/>
                  <a:moveTo>
                    <a:pt x="1470025" y="255143"/>
                  </a:moveTo>
                  <a:lnTo>
                    <a:pt x="1470025" y="242443"/>
                  </a:lnTo>
                  <a:lnTo>
                    <a:pt x="1470025" y="255143"/>
                  </a:lnTo>
                  <a:close/>
                  <a:moveTo>
                    <a:pt x="1470025" y="229743"/>
                  </a:moveTo>
                  <a:lnTo>
                    <a:pt x="1470025" y="217043"/>
                  </a:lnTo>
                  <a:lnTo>
                    <a:pt x="1470025" y="229743"/>
                  </a:lnTo>
                  <a:close/>
                  <a:moveTo>
                    <a:pt x="1470025" y="204343"/>
                  </a:moveTo>
                  <a:lnTo>
                    <a:pt x="1470025" y="191643"/>
                  </a:lnTo>
                  <a:lnTo>
                    <a:pt x="1470025" y="204343"/>
                  </a:lnTo>
                  <a:close/>
                  <a:moveTo>
                    <a:pt x="1470025" y="178943"/>
                  </a:moveTo>
                  <a:lnTo>
                    <a:pt x="1470025" y="166243"/>
                  </a:lnTo>
                  <a:lnTo>
                    <a:pt x="1470025" y="178943"/>
                  </a:lnTo>
                  <a:close/>
                  <a:moveTo>
                    <a:pt x="1470025" y="153543"/>
                  </a:moveTo>
                  <a:lnTo>
                    <a:pt x="1470025" y="140843"/>
                  </a:lnTo>
                  <a:lnTo>
                    <a:pt x="1470025" y="153543"/>
                  </a:lnTo>
                  <a:close/>
                  <a:moveTo>
                    <a:pt x="1470025" y="128143"/>
                  </a:moveTo>
                  <a:lnTo>
                    <a:pt x="1470025" y="115443"/>
                  </a:lnTo>
                  <a:lnTo>
                    <a:pt x="1470025" y="128143"/>
                  </a:lnTo>
                  <a:close/>
                  <a:moveTo>
                    <a:pt x="1470025" y="102743"/>
                  </a:moveTo>
                  <a:lnTo>
                    <a:pt x="1470025" y="90043"/>
                  </a:lnTo>
                  <a:lnTo>
                    <a:pt x="1470025" y="102743"/>
                  </a:lnTo>
                  <a:close/>
                  <a:moveTo>
                    <a:pt x="1470025" y="77343"/>
                  </a:moveTo>
                  <a:lnTo>
                    <a:pt x="1470025" y="64643"/>
                  </a:lnTo>
                  <a:lnTo>
                    <a:pt x="1470025" y="77343"/>
                  </a:lnTo>
                  <a:close/>
                  <a:moveTo>
                    <a:pt x="1470025" y="51943"/>
                  </a:moveTo>
                  <a:lnTo>
                    <a:pt x="1470025" y="39243"/>
                  </a:lnTo>
                  <a:lnTo>
                    <a:pt x="1470025" y="51943"/>
                  </a:lnTo>
                  <a:close/>
                  <a:moveTo>
                    <a:pt x="1470025" y="26543"/>
                  </a:moveTo>
                  <a:lnTo>
                    <a:pt x="1470025" y="13843"/>
                  </a:lnTo>
                  <a:lnTo>
                    <a:pt x="1470025" y="26543"/>
                  </a:lnTo>
                  <a:close/>
                  <a:moveTo>
                    <a:pt x="1463675" y="0"/>
                  </a:moveTo>
                  <a:lnTo>
                    <a:pt x="1476375" y="0"/>
                  </a:lnTo>
                  <a:lnTo>
                    <a:pt x="1476375" y="12700"/>
                  </a:lnTo>
                  <a:lnTo>
                    <a:pt x="1463675" y="12700"/>
                  </a:lnTo>
                  <a:close/>
                </a:path>
              </a:pathLst>
            </a:custGeom>
            <a:solidFill>
              <a:srgbClr val="FFFFFF"/>
            </a:solidFill>
          </p:spPr>
        </p:sp>
        <p:sp>
          <p:nvSpPr>
            <p:cNvPr name="TextBox 41" id="41"/>
            <p:cNvSpPr txBox="true"/>
            <p:nvPr/>
          </p:nvSpPr>
          <p:spPr>
            <a:xfrm>
              <a:off x="0" y="0"/>
              <a:ext cx="3695100" cy="29571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Bold"/>
                  <a:ea typeface="Open Sans Bold"/>
                  <a:cs typeface="Open Sans Bold"/>
                  <a:sym typeface="Open Sans Bold"/>
                </a:rPr>
                <a:t>Referências:</a:t>
              </a:r>
              <a:r>
                <a:rPr lang="en-US" sz="1399" spc="-55">
                  <a:solidFill>
                    <a:srgbClr val="000000"/>
                  </a:solidFill>
                  <a:latin typeface="Open Sans"/>
                  <a:ea typeface="Open Sans"/>
                  <a:cs typeface="Open Sans"/>
                  <a:sym typeface="Open Sans"/>
                </a:rPr>
                <a:t> lorem ipsum dolor sit amet consectetur adipiscing elit</a:t>
              </a:r>
            </a:p>
          </p:txBody>
        </p:sp>
      </p:grpSp>
      <p:grpSp>
        <p:nvGrpSpPr>
          <p:cNvPr name="Group 42" id="42"/>
          <p:cNvGrpSpPr/>
          <p:nvPr/>
        </p:nvGrpSpPr>
        <p:grpSpPr>
          <a:xfrm rot="0">
            <a:off x="720512" y="5312712"/>
            <a:ext cx="2876925" cy="3005625"/>
            <a:chOff x="0" y="0"/>
            <a:chExt cx="3835900" cy="4007500"/>
          </a:xfrm>
        </p:grpSpPr>
        <p:sp>
          <p:nvSpPr>
            <p:cNvPr name="Freeform 43" id="43"/>
            <p:cNvSpPr/>
            <p:nvPr/>
          </p:nvSpPr>
          <p:spPr>
            <a:xfrm flipH="false" flipV="false" rot="0">
              <a:off x="6350" y="6350"/>
              <a:ext cx="3823208" cy="3994785"/>
            </a:xfrm>
            <a:custGeom>
              <a:avLst/>
              <a:gdLst/>
              <a:ahLst/>
              <a:cxnLst/>
              <a:rect r="r" b="b" t="t" l="l"/>
              <a:pathLst>
                <a:path h="3994785" w="3823208">
                  <a:moveTo>
                    <a:pt x="0" y="0"/>
                  </a:moveTo>
                  <a:lnTo>
                    <a:pt x="3823208" y="0"/>
                  </a:lnTo>
                  <a:lnTo>
                    <a:pt x="3823208" y="3994785"/>
                  </a:lnTo>
                  <a:lnTo>
                    <a:pt x="0" y="3994785"/>
                  </a:lnTo>
                  <a:close/>
                </a:path>
              </a:pathLst>
            </a:custGeom>
            <a:solidFill>
              <a:srgbClr val="FFFFFF"/>
            </a:solidFill>
          </p:spPr>
        </p:sp>
        <p:sp>
          <p:nvSpPr>
            <p:cNvPr name="Freeform 44" id="44"/>
            <p:cNvSpPr/>
            <p:nvPr/>
          </p:nvSpPr>
          <p:spPr>
            <a:xfrm flipH="false" flipV="false" rot="0">
              <a:off x="-1979549" y="0"/>
              <a:ext cx="5815457" cy="4020185"/>
            </a:xfrm>
            <a:custGeom>
              <a:avLst/>
              <a:gdLst/>
              <a:ahLst/>
              <a:cxnLst/>
              <a:rect r="r" b="b" t="t" l="l"/>
              <a:pathLst>
                <a:path h="4020185" w="5815457">
                  <a:moveTo>
                    <a:pt x="2011299" y="0"/>
                  </a:moveTo>
                  <a:lnTo>
                    <a:pt x="2023999" y="0"/>
                  </a:lnTo>
                  <a:lnTo>
                    <a:pt x="2023999" y="12700"/>
                  </a:lnTo>
                  <a:lnTo>
                    <a:pt x="2011299" y="12700"/>
                  </a:lnTo>
                  <a:close/>
                  <a:moveTo>
                    <a:pt x="2036699" y="12700"/>
                  </a:moveTo>
                  <a:lnTo>
                    <a:pt x="2049399" y="12700"/>
                  </a:lnTo>
                  <a:lnTo>
                    <a:pt x="2036699" y="12700"/>
                  </a:lnTo>
                  <a:close/>
                  <a:moveTo>
                    <a:pt x="2062099" y="12700"/>
                  </a:moveTo>
                  <a:lnTo>
                    <a:pt x="2074799" y="12700"/>
                  </a:lnTo>
                  <a:lnTo>
                    <a:pt x="2062099" y="12700"/>
                  </a:lnTo>
                  <a:close/>
                  <a:moveTo>
                    <a:pt x="2087499" y="12700"/>
                  </a:moveTo>
                  <a:lnTo>
                    <a:pt x="2100199" y="12700"/>
                  </a:lnTo>
                  <a:lnTo>
                    <a:pt x="2087499" y="12700"/>
                  </a:lnTo>
                  <a:close/>
                  <a:moveTo>
                    <a:pt x="2112899" y="12700"/>
                  </a:moveTo>
                  <a:lnTo>
                    <a:pt x="2125599" y="12700"/>
                  </a:lnTo>
                  <a:lnTo>
                    <a:pt x="2112899" y="12700"/>
                  </a:lnTo>
                  <a:close/>
                  <a:moveTo>
                    <a:pt x="2138299" y="12700"/>
                  </a:moveTo>
                  <a:lnTo>
                    <a:pt x="2150999" y="12700"/>
                  </a:lnTo>
                  <a:lnTo>
                    <a:pt x="2138299" y="12700"/>
                  </a:lnTo>
                  <a:close/>
                  <a:moveTo>
                    <a:pt x="2163699" y="12700"/>
                  </a:moveTo>
                  <a:lnTo>
                    <a:pt x="2176399" y="12700"/>
                  </a:lnTo>
                  <a:lnTo>
                    <a:pt x="2163699" y="12700"/>
                  </a:lnTo>
                  <a:close/>
                  <a:moveTo>
                    <a:pt x="2189099" y="12700"/>
                  </a:moveTo>
                  <a:lnTo>
                    <a:pt x="2201799" y="12700"/>
                  </a:lnTo>
                  <a:lnTo>
                    <a:pt x="2189099" y="12700"/>
                  </a:lnTo>
                  <a:close/>
                  <a:moveTo>
                    <a:pt x="2214499" y="12700"/>
                  </a:moveTo>
                  <a:lnTo>
                    <a:pt x="2227199" y="12700"/>
                  </a:lnTo>
                  <a:lnTo>
                    <a:pt x="2214499" y="12700"/>
                  </a:lnTo>
                  <a:close/>
                  <a:moveTo>
                    <a:pt x="2239899" y="12700"/>
                  </a:moveTo>
                  <a:lnTo>
                    <a:pt x="2252599" y="12700"/>
                  </a:lnTo>
                  <a:lnTo>
                    <a:pt x="2239899" y="12700"/>
                  </a:lnTo>
                  <a:close/>
                  <a:moveTo>
                    <a:pt x="2265299" y="12700"/>
                  </a:moveTo>
                  <a:lnTo>
                    <a:pt x="2277999" y="12700"/>
                  </a:lnTo>
                  <a:lnTo>
                    <a:pt x="2265299" y="12700"/>
                  </a:lnTo>
                  <a:close/>
                  <a:moveTo>
                    <a:pt x="2290699" y="12700"/>
                  </a:moveTo>
                  <a:lnTo>
                    <a:pt x="2303399" y="12700"/>
                  </a:lnTo>
                  <a:lnTo>
                    <a:pt x="2290699" y="12700"/>
                  </a:lnTo>
                  <a:close/>
                  <a:moveTo>
                    <a:pt x="2316099" y="12700"/>
                  </a:moveTo>
                  <a:lnTo>
                    <a:pt x="2328799" y="12700"/>
                  </a:lnTo>
                  <a:lnTo>
                    <a:pt x="2316099" y="12700"/>
                  </a:lnTo>
                  <a:close/>
                  <a:moveTo>
                    <a:pt x="2341499" y="12700"/>
                  </a:moveTo>
                  <a:lnTo>
                    <a:pt x="2354199" y="12700"/>
                  </a:lnTo>
                  <a:lnTo>
                    <a:pt x="2341499" y="12700"/>
                  </a:lnTo>
                  <a:close/>
                  <a:moveTo>
                    <a:pt x="2366899" y="12700"/>
                  </a:moveTo>
                  <a:lnTo>
                    <a:pt x="2379599" y="12700"/>
                  </a:lnTo>
                  <a:lnTo>
                    <a:pt x="2366899" y="12700"/>
                  </a:lnTo>
                  <a:close/>
                  <a:moveTo>
                    <a:pt x="2392299" y="12700"/>
                  </a:moveTo>
                  <a:lnTo>
                    <a:pt x="2404999" y="12700"/>
                  </a:lnTo>
                  <a:lnTo>
                    <a:pt x="2392299" y="12700"/>
                  </a:lnTo>
                  <a:close/>
                  <a:moveTo>
                    <a:pt x="2417699" y="12700"/>
                  </a:moveTo>
                  <a:lnTo>
                    <a:pt x="2430399" y="12700"/>
                  </a:lnTo>
                  <a:lnTo>
                    <a:pt x="2417699" y="12700"/>
                  </a:lnTo>
                  <a:close/>
                  <a:moveTo>
                    <a:pt x="2443099" y="12700"/>
                  </a:moveTo>
                  <a:lnTo>
                    <a:pt x="2455799" y="12700"/>
                  </a:lnTo>
                  <a:lnTo>
                    <a:pt x="2443099" y="12700"/>
                  </a:lnTo>
                  <a:close/>
                  <a:moveTo>
                    <a:pt x="2468499" y="12700"/>
                  </a:moveTo>
                  <a:lnTo>
                    <a:pt x="2481199" y="12700"/>
                  </a:lnTo>
                  <a:lnTo>
                    <a:pt x="2468499" y="12700"/>
                  </a:lnTo>
                  <a:close/>
                  <a:moveTo>
                    <a:pt x="2493899" y="12700"/>
                  </a:moveTo>
                  <a:lnTo>
                    <a:pt x="2506599" y="12700"/>
                  </a:lnTo>
                  <a:lnTo>
                    <a:pt x="2493899" y="12700"/>
                  </a:lnTo>
                  <a:close/>
                  <a:moveTo>
                    <a:pt x="2519299" y="12700"/>
                  </a:moveTo>
                  <a:lnTo>
                    <a:pt x="2531999" y="12700"/>
                  </a:lnTo>
                  <a:lnTo>
                    <a:pt x="2519299" y="12700"/>
                  </a:lnTo>
                  <a:close/>
                  <a:moveTo>
                    <a:pt x="2544699" y="12700"/>
                  </a:moveTo>
                  <a:lnTo>
                    <a:pt x="2557399" y="12700"/>
                  </a:lnTo>
                  <a:lnTo>
                    <a:pt x="2544699" y="12700"/>
                  </a:lnTo>
                  <a:close/>
                  <a:moveTo>
                    <a:pt x="2570099" y="12700"/>
                  </a:moveTo>
                  <a:lnTo>
                    <a:pt x="2582799" y="12700"/>
                  </a:lnTo>
                  <a:lnTo>
                    <a:pt x="2570099" y="12700"/>
                  </a:lnTo>
                  <a:close/>
                  <a:moveTo>
                    <a:pt x="2595499" y="12700"/>
                  </a:moveTo>
                  <a:lnTo>
                    <a:pt x="2608199" y="12700"/>
                  </a:lnTo>
                  <a:lnTo>
                    <a:pt x="2595499" y="12700"/>
                  </a:lnTo>
                  <a:close/>
                  <a:moveTo>
                    <a:pt x="2620899" y="12700"/>
                  </a:moveTo>
                  <a:lnTo>
                    <a:pt x="2633599" y="12700"/>
                  </a:lnTo>
                  <a:lnTo>
                    <a:pt x="2620899" y="12700"/>
                  </a:lnTo>
                  <a:close/>
                  <a:moveTo>
                    <a:pt x="2646299" y="12700"/>
                  </a:moveTo>
                  <a:lnTo>
                    <a:pt x="2658999" y="12700"/>
                  </a:lnTo>
                  <a:lnTo>
                    <a:pt x="2646299" y="12700"/>
                  </a:lnTo>
                  <a:close/>
                  <a:moveTo>
                    <a:pt x="2671699" y="12700"/>
                  </a:moveTo>
                  <a:lnTo>
                    <a:pt x="2684399" y="12700"/>
                  </a:lnTo>
                  <a:lnTo>
                    <a:pt x="2671699" y="12700"/>
                  </a:lnTo>
                  <a:close/>
                  <a:moveTo>
                    <a:pt x="2697099" y="12700"/>
                  </a:moveTo>
                  <a:lnTo>
                    <a:pt x="2709799" y="12700"/>
                  </a:lnTo>
                  <a:lnTo>
                    <a:pt x="2697099" y="12700"/>
                  </a:lnTo>
                  <a:close/>
                  <a:moveTo>
                    <a:pt x="2722499" y="12700"/>
                  </a:moveTo>
                  <a:lnTo>
                    <a:pt x="2735199" y="12700"/>
                  </a:lnTo>
                  <a:lnTo>
                    <a:pt x="2722499" y="12700"/>
                  </a:lnTo>
                  <a:close/>
                  <a:moveTo>
                    <a:pt x="2747899" y="12700"/>
                  </a:moveTo>
                  <a:lnTo>
                    <a:pt x="2760599" y="12700"/>
                  </a:lnTo>
                  <a:lnTo>
                    <a:pt x="2747899" y="12700"/>
                  </a:lnTo>
                  <a:close/>
                  <a:moveTo>
                    <a:pt x="2773299" y="12700"/>
                  </a:moveTo>
                  <a:lnTo>
                    <a:pt x="2785999" y="12700"/>
                  </a:lnTo>
                  <a:lnTo>
                    <a:pt x="2773299" y="12700"/>
                  </a:lnTo>
                  <a:close/>
                  <a:moveTo>
                    <a:pt x="2798699" y="12700"/>
                  </a:moveTo>
                  <a:lnTo>
                    <a:pt x="2811399" y="12700"/>
                  </a:lnTo>
                  <a:lnTo>
                    <a:pt x="2798699" y="12700"/>
                  </a:lnTo>
                  <a:close/>
                  <a:moveTo>
                    <a:pt x="2824099" y="12700"/>
                  </a:moveTo>
                  <a:lnTo>
                    <a:pt x="2836799" y="12700"/>
                  </a:lnTo>
                  <a:lnTo>
                    <a:pt x="2824099" y="12700"/>
                  </a:lnTo>
                  <a:close/>
                  <a:moveTo>
                    <a:pt x="2849499" y="12700"/>
                  </a:moveTo>
                  <a:lnTo>
                    <a:pt x="2862199" y="12700"/>
                  </a:lnTo>
                  <a:lnTo>
                    <a:pt x="2849499" y="12700"/>
                  </a:lnTo>
                  <a:close/>
                  <a:moveTo>
                    <a:pt x="2874899" y="12700"/>
                  </a:moveTo>
                  <a:lnTo>
                    <a:pt x="2887599" y="12700"/>
                  </a:lnTo>
                  <a:lnTo>
                    <a:pt x="2874899" y="12700"/>
                  </a:lnTo>
                  <a:close/>
                  <a:moveTo>
                    <a:pt x="2900299" y="12700"/>
                  </a:moveTo>
                  <a:lnTo>
                    <a:pt x="2912999" y="12700"/>
                  </a:lnTo>
                  <a:lnTo>
                    <a:pt x="2900299" y="12700"/>
                  </a:lnTo>
                  <a:close/>
                  <a:moveTo>
                    <a:pt x="2925699" y="12700"/>
                  </a:moveTo>
                  <a:lnTo>
                    <a:pt x="2938399" y="12700"/>
                  </a:lnTo>
                  <a:lnTo>
                    <a:pt x="2925699" y="12700"/>
                  </a:lnTo>
                  <a:close/>
                  <a:moveTo>
                    <a:pt x="2951099" y="12700"/>
                  </a:moveTo>
                  <a:lnTo>
                    <a:pt x="2963799" y="12700"/>
                  </a:lnTo>
                  <a:lnTo>
                    <a:pt x="2951099" y="12700"/>
                  </a:lnTo>
                  <a:close/>
                  <a:moveTo>
                    <a:pt x="2976499" y="12700"/>
                  </a:moveTo>
                  <a:lnTo>
                    <a:pt x="2989199" y="12700"/>
                  </a:lnTo>
                  <a:lnTo>
                    <a:pt x="2976499" y="12700"/>
                  </a:lnTo>
                  <a:close/>
                  <a:moveTo>
                    <a:pt x="3001899" y="12700"/>
                  </a:moveTo>
                  <a:lnTo>
                    <a:pt x="3014599" y="12700"/>
                  </a:lnTo>
                  <a:lnTo>
                    <a:pt x="3001899" y="12700"/>
                  </a:lnTo>
                  <a:close/>
                  <a:moveTo>
                    <a:pt x="3027299" y="12700"/>
                  </a:moveTo>
                  <a:lnTo>
                    <a:pt x="3039999" y="12700"/>
                  </a:lnTo>
                  <a:lnTo>
                    <a:pt x="3027299" y="12700"/>
                  </a:lnTo>
                  <a:close/>
                  <a:moveTo>
                    <a:pt x="3052699" y="12700"/>
                  </a:moveTo>
                  <a:lnTo>
                    <a:pt x="3065399" y="12700"/>
                  </a:lnTo>
                  <a:lnTo>
                    <a:pt x="3052699" y="12700"/>
                  </a:lnTo>
                  <a:close/>
                  <a:moveTo>
                    <a:pt x="3078099" y="12700"/>
                  </a:moveTo>
                  <a:lnTo>
                    <a:pt x="3090799" y="12700"/>
                  </a:lnTo>
                  <a:lnTo>
                    <a:pt x="3078099" y="12700"/>
                  </a:lnTo>
                  <a:close/>
                  <a:moveTo>
                    <a:pt x="3103499" y="12700"/>
                  </a:moveTo>
                  <a:lnTo>
                    <a:pt x="3116199" y="12700"/>
                  </a:lnTo>
                  <a:lnTo>
                    <a:pt x="3103499" y="12700"/>
                  </a:lnTo>
                  <a:close/>
                  <a:moveTo>
                    <a:pt x="3128899" y="12700"/>
                  </a:moveTo>
                  <a:lnTo>
                    <a:pt x="3141599" y="12700"/>
                  </a:lnTo>
                  <a:lnTo>
                    <a:pt x="3128899" y="12700"/>
                  </a:lnTo>
                  <a:close/>
                  <a:moveTo>
                    <a:pt x="3154299" y="12700"/>
                  </a:moveTo>
                  <a:lnTo>
                    <a:pt x="3166999" y="12700"/>
                  </a:lnTo>
                  <a:lnTo>
                    <a:pt x="3154299" y="12700"/>
                  </a:lnTo>
                  <a:close/>
                  <a:moveTo>
                    <a:pt x="3179699" y="12700"/>
                  </a:moveTo>
                  <a:lnTo>
                    <a:pt x="3192399" y="12700"/>
                  </a:lnTo>
                  <a:lnTo>
                    <a:pt x="3179699" y="12700"/>
                  </a:lnTo>
                  <a:close/>
                  <a:moveTo>
                    <a:pt x="3205099" y="12700"/>
                  </a:moveTo>
                  <a:lnTo>
                    <a:pt x="3217799" y="12700"/>
                  </a:lnTo>
                  <a:lnTo>
                    <a:pt x="3205099" y="12700"/>
                  </a:lnTo>
                  <a:close/>
                  <a:moveTo>
                    <a:pt x="3230499" y="12700"/>
                  </a:moveTo>
                  <a:lnTo>
                    <a:pt x="3243199" y="12700"/>
                  </a:lnTo>
                  <a:lnTo>
                    <a:pt x="3230499" y="12700"/>
                  </a:lnTo>
                  <a:close/>
                  <a:moveTo>
                    <a:pt x="3255899" y="12700"/>
                  </a:moveTo>
                  <a:lnTo>
                    <a:pt x="3268599" y="12700"/>
                  </a:lnTo>
                  <a:lnTo>
                    <a:pt x="3255899" y="12700"/>
                  </a:lnTo>
                  <a:close/>
                  <a:moveTo>
                    <a:pt x="3281299" y="12700"/>
                  </a:moveTo>
                  <a:lnTo>
                    <a:pt x="3293999" y="12700"/>
                  </a:lnTo>
                  <a:lnTo>
                    <a:pt x="3281299" y="12700"/>
                  </a:lnTo>
                  <a:close/>
                  <a:moveTo>
                    <a:pt x="3306699" y="12700"/>
                  </a:moveTo>
                  <a:lnTo>
                    <a:pt x="3319399" y="12700"/>
                  </a:lnTo>
                  <a:lnTo>
                    <a:pt x="3306699" y="12700"/>
                  </a:lnTo>
                  <a:close/>
                  <a:moveTo>
                    <a:pt x="3332099" y="12700"/>
                  </a:moveTo>
                  <a:lnTo>
                    <a:pt x="3344799" y="12700"/>
                  </a:lnTo>
                  <a:lnTo>
                    <a:pt x="3332099" y="12700"/>
                  </a:lnTo>
                  <a:close/>
                  <a:moveTo>
                    <a:pt x="3357499" y="12700"/>
                  </a:moveTo>
                  <a:lnTo>
                    <a:pt x="3370199" y="12700"/>
                  </a:lnTo>
                  <a:lnTo>
                    <a:pt x="3357499" y="12700"/>
                  </a:lnTo>
                  <a:close/>
                  <a:moveTo>
                    <a:pt x="3382899" y="12700"/>
                  </a:moveTo>
                  <a:lnTo>
                    <a:pt x="3395599" y="12700"/>
                  </a:lnTo>
                  <a:lnTo>
                    <a:pt x="3382899" y="12700"/>
                  </a:lnTo>
                  <a:close/>
                  <a:moveTo>
                    <a:pt x="3408299" y="12700"/>
                  </a:moveTo>
                  <a:lnTo>
                    <a:pt x="3420999" y="12700"/>
                  </a:lnTo>
                  <a:lnTo>
                    <a:pt x="3408299" y="12700"/>
                  </a:lnTo>
                  <a:close/>
                  <a:moveTo>
                    <a:pt x="3433699" y="12700"/>
                  </a:moveTo>
                  <a:lnTo>
                    <a:pt x="3446399" y="12700"/>
                  </a:lnTo>
                  <a:lnTo>
                    <a:pt x="3433699" y="12700"/>
                  </a:lnTo>
                  <a:close/>
                  <a:moveTo>
                    <a:pt x="3459099" y="12700"/>
                  </a:moveTo>
                  <a:lnTo>
                    <a:pt x="3471799" y="12700"/>
                  </a:lnTo>
                  <a:lnTo>
                    <a:pt x="3459099" y="12700"/>
                  </a:lnTo>
                  <a:close/>
                  <a:moveTo>
                    <a:pt x="3484499" y="12700"/>
                  </a:moveTo>
                  <a:lnTo>
                    <a:pt x="3497199" y="12700"/>
                  </a:lnTo>
                  <a:lnTo>
                    <a:pt x="3484499" y="12700"/>
                  </a:lnTo>
                  <a:close/>
                  <a:moveTo>
                    <a:pt x="3509899" y="12700"/>
                  </a:moveTo>
                  <a:lnTo>
                    <a:pt x="3522599" y="12700"/>
                  </a:lnTo>
                  <a:lnTo>
                    <a:pt x="3509899" y="12700"/>
                  </a:lnTo>
                  <a:close/>
                  <a:moveTo>
                    <a:pt x="3535299" y="12700"/>
                  </a:moveTo>
                  <a:lnTo>
                    <a:pt x="3547999" y="12700"/>
                  </a:lnTo>
                  <a:lnTo>
                    <a:pt x="3535299" y="12700"/>
                  </a:lnTo>
                  <a:close/>
                  <a:moveTo>
                    <a:pt x="3560699" y="12700"/>
                  </a:moveTo>
                  <a:lnTo>
                    <a:pt x="3573399" y="12700"/>
                  </a:lnTo>
                  <a:lnTo>
                    <a:pt x="3560699" y="12700"/>
                  </a:lnTo>
                  <a:close/>
                  <a:moveTo>
                    <a:pt x="3586099" y="12700"/>
                  </a:moveTo>
                  <a:lnTo>
                    <a:pt x="3598799" y="12700"/>
                  </a:lnTo>
                  <a:lnTo>
                    <a:pt x="3586099" y="12700"/>
                  </a:lnTo>
                  <a:close/>
                  <a:moveTo>
                    <a:pt x="3611499" y="12700"/>
                  </a:moveTo>
                  <a:lnTo>
                    <a:pt x="3624199" y="12700"/>
                  </a:lnTo>
                  <a:lnTo>
                    <a:pt x="3611499" y="12700"/>
                  </a:lnTo>
                  <a:close/>
                  <a:moveTo>
                    <a:pt x="3636899" y="12700"/>
                  </a:moveTo>
                  <a:lnTo>
                    <a:pt x="3649599" y="12700"/>
                  </a:lnTo>
                  <a:lnTo>
                    <a:pt x="3636899" y="12700"/>
                  </a:lnTo>
                  <a:close/>
                  <a:moveTo>
                    <a:pt x="3662299" y="12700"/>
                  </a:moveTo>
                  <a:lnTo>
                    <a:pt x="3674999" y="12700"/>
                  </a:lnTo>
                  <a:lnTo>
                    <a:pt x="3662299" y="12700"/>
                  </a:lnTo>
                  <a:close/>
                  <a:moveTo>
                    <a:pt x="3687699" y="12700"/>
                  </a:moveTo>
                  <a:lnTo>
                    <a:pt x="3700399" y="12700"/>
                  </a:lnTo>
                  <a:lnTo>
                    <a:pt x="3687699" y="12700"/>
                  </a:lnTo>
                  <a:close/>
                  <a:moveTo>
                    <a:pt x="3713099" y="12700"/>
                  </a:moveTo>
                  <a:lnTo>
                    <a:pt x="3725799" y="12700"/>
                  </a:lnTo>
                  <a:lnTo>
                    <a:pt x="3713099" y="12700"/>
                  </a:lnTo>
                  <a:close/>
                  <a:moveTo>
                    <a:pt x="3738499" y="12700"/>
                  </a:moveTo>
                  <a:lnTo>
                    <a:pt x="3751199" y="12700"/>
                  </a:lnTo>
                  <a:lnTo>
                    <a:pt x="3738499" y="12700"/>
                  </a:lnTo>
                  <a:close/>
                  <a:moveTo>
                    <a:pt x="3763899" y="12700"/>
                  </a:moveTo>
                  <a:lnTo>
                    <a:pt x="3776599" y="12700"/>
                  </a:lnTo>
                  <a:lnTo>
                    <a:pt x="3763899" y="12700"/>
                  </a:lnTo>
                  <a:close/>
                  <a:moveTo>
                    <a:pt x="3789299" y="12700"/>
                  </a:moveTo>
                  <a:lnTo>
                    <a:pt x="3801999" y="12700"/>
                  </a:lnTo>
                  <a:lnTo>
                    <a:pt x="3789299" y="12700"/>
                  </a:lnTo>
                  <a:close/>
                  <a:moveTo>
                    <a:pt x="3814699" y="12700"/>
                  </a:moveTo>
                  <a:lnTo>
                    <a:pt x="3827399" y="12700"/>
                  </a:lnTo>
                  <a:lnTo>
                    <a:pt x="3814699" y="12700"/>
                  </a:lnTo>
                  <a:close/>
                  <a:moveTo>
                    <a:pt x="3840099" y="12700"/>
                  </a:moveTo>
                  <a:lnTo>
                    <a:pt x="3852799" y="12700"/>
                  </a:lnTo>
                  <a:lnTo>
                    <a:pt x="3840099" y="12700"/>
                  </a:lnTo>
                  <a:close/>
                  <a:moveTo>
                    <a:pt x="3865499" y="12700"/>
                  </a:moveTo>
                  <a:lnTo>
                    <a:pt x="3878199" y="12700"/>
                  </a:lnTo>
                  <a:lnTo>
                    <a:pt x="3865499" y="12700"/>
                  </a:lnTo>
                  <a:close/>
                  <a:moveTo>
                    <a:pt x="3890899" y="12700"/>
                  </a:moveTo>
                  <a:lnTo>
                    <a:pt x="3903599" y="12700"/>
                  </a:lnTo>
                  <a:lnTo>
                    <a:pt x="3890899" y="12700"/>
                  </a:lnTo>
                  <a:close/>
                  <a:moveTo>
                    <a:pt x="3916299" y="12700"/>
                  </a:moveTo>
                  <a:lnTo>
                    <a:pt x="3928999" y="12700"/>
                  </a:lnTo>
                  <a:lnTo>
                    <a:pt x="3916299" y="12700"/>
                  </a:lnTo>
                  <a:close/>
                  <a:moveTo>
                    <a:pt x="3941699" y="12700"/>
                  </a:moveTo>
                  <a:lnTo>
                    <a:pt x="3954399" y="12700"/>
                  </a:lnTo>
                  <a:lnTo>
                    <a:pt x="3941699" y="12700"/>
                  </a:lnTo>
                  <a:close/>
                  <a:moveTo>
                    <a:pt x="3967099" y="12700"/>
                  </a:moveTo>
                  <a:lnTo>
                    <a:pt x="3979799" y="12700"/>
                  </a:lnTo>
                  <a:lnTo>
                    <a:pt x="3967099" y="12700"/>
                  </a:lnTo>
                  <a:close/>
                  <a:moveTo>
                    <a:pt x="3992499" y="12700"/>
                  </a:moveTo>
                  <a:lnTo>
                    <a:pt x="4005199" y="12700"/>
                  </a:lnTo>
                  <a:lnTo>
                    <a:pt x="3992499" y="12700"/>
                  </a:lnTo>
                  <a:close/>
                  <a:moveTo>
                    <a:pt x="4017899" y="12700"/>
                  </a:moveTo>
                  <a:lnTo>
                    <a:pt x="4030599" y="12700"/>
                  </a:lnTo>
                  <a:lnTo>
                    <a:pt x="4017899" y="12700"/>
                  </a:lnTo>
                  <a:close/>
                  <a:moveTo>
                    <a:pt x="4043299" y="12700"/>
                  </a:moveTo>
                  <a:lnTo>
                    <a:pt x="4055999" y="12700"/>
                  </a:lnTo>
                  <a:lnTo>
                    <a:pt x="4043299" y="12700"/>
                  </a:lnTo>
                  <a:close/>
                  <a:moveTo>
                    <a:pt x="4068699" y="12700"/>
                  </a:moveTo>
                  <a:lnTo>
                    <a:pt x="4081399" y="12700"/>
                  </a:lnTo>
                  <a:lnTo>
                    <a:pt x="4068699" y="12700"/>
                  </a:lnTo>
                  <a:close/>
                  <a:moveTo>
                    <a:pt x="4094099" y="12700"/>
                  </a:moveTo>
                  <a:lnTo>
                    <a:pt x="4106799" y="12700"/>
                  </a:lnTo>
                  <a:lnTo>
                    <a:pt x="4094099" y="12700"/>
                  </a:lnTo>
                  <a:close/>
                  <a:moveTo>
                    <a:pt x="4119499" y="12700"/>
                  </a:moveTo>
                  <a:lnTo>
                    <a:pt x="4132199" y="12700"/>
                  </a:lnTo>
                  <a:lnTo>
                    <a:pt x="4119499" y="12700"/>
                  </a:lnTo>
                  <a:close/>
                  <a:moveTo>
                    <a:pt x="4144899" y="12700"/>
                  </a:moveTo>
                  <a:lnTo>
                    <a:pt x="4157599" y="12700"/>
                  </a:lnTo>
                  <a:lnTo>
                    <a:pt x="4144899" y="12700"/>
                  </a:lnTo>
                  <a:close/>
                  <a:moveTo>
                    <a:pt x="4170299" y="12700"/>
                  </a:moveTo>
                  <a:lnTo>
                    <a:pt x="4182999" y="12700"/>
                  </a:lnTo>
                  <a:lnTo>
                    <a:pt x="4170299" y="12700"/>
                  </a:lnTo>
                  <a:close/>
                  <a:moveTo>
                    <a:pt x="4195699" y="12700"/>
                  </a:moveTo>
                  <a:lnTo>
                    <a:pt x="4208399" y="12700"/>
                  </a:lnTo>
                  <a:lnTo>
                    <a:pt x="4195699" y="12700"/>
                  </a:lnTo>
                  <a:close/>
                  <a:moveTo>
                    <a:pt x="4221099" y="12700"/>
                  </a:moveTo>
                  <a:lnTo>
                    <a:pt x="4233799" y="12700"/>
                  </a:lnTo>
                  <a:lnTo>
                    <a:pt x="4221099" y="12700"/>
                  </a:lnTo>
                  <a:close/>
                  <a:moveTo>
                    <a:pt x="4246499" y="12700"/>
                  </a:moveTo>
                  <a:lnTo>
                    <a:pt x="4259199" y="12700"/>
                  </a:lnTo>
                  <a:lnTo>
                    <a:pt x="4246499" y="12700"/>
                  </a:lnTo>
                  <a:close/>
                  <a:moveTo>
                    <a:pt x="4271899" y="12700"/>
                  </a:moveTo>
                  <a:lnTo>
                    <a:pt x="4284599" y="12700"/>
                  </a:lnTo>
                  <a:lnTo>
                    <a:pt x="4271899" y="12700"/>
                  </a:lnTo>
                  <a:close/>
                  <a:moveTo>
                    <a:pt x="4297299" y="12700"/>
                  </a:moveTo>
                  <a:lnTo>
                    <a:pt x="4309999" y="12700"/>
                  </a:lnTo>
                  <a:lnTo>
                    <a:pt x="4297299" y="12700"/>
                  </a:lnTo>
                  <a:close/>
                  <a:moveTo>
                    <a:pt x="4322699" y="12700"/>
                  </a:moveTo>
                  <a:lnTo>
                    <a:pt x="4335399" y="12700"/>
                  </a:lnTo>
                  <a:lnTo>
                    <a:pt x="4322699" y="12700"/>
                  </a:lnTo>
                  <a:close/>
                  <a:moveTo>
                    <a:pt x="4348099" y="12700"/>
                  </a:moveTo>
                  <a:lnTo>
                    <a:pt x="4360799" y="12700"/>
                  </a:lnTo>
                  <a:lnTo>
                    <a:pt x="4348099" y="12700"/>
                  </a:lnTo>
                  <a:close/>
                  <a:moveTo>
                    <a:pt x="4373499" y="12700"/>
                  </a:moveTo>
                  <a:lnTo>
                    <a:pt x="4386199" y="12700"/>
                  </a:lnTo>
                  <a:lnTo>
                    <a:pt x="4373499" y="12700"/>
                  </a:lnTo>
                  <a:close/>
                  <a:moveTo>
                    <a:pt x="4398899" y="12700"/>
                  </a:moveTo>
                  <a:lnTo>
                    <a:pt x="4411599" y="12700"/>
                  </a:lnTo>
                  <a:lnTo>
                    <a:pt x="4398899" y="12700"/>
                  </a:lnTo>
                  <a:close/>
                  <a:moveTo>
                    <a:pt x="4424299" y="12700"/>
                  </a:moveTo>
                  <a:lnTo>
                    <a:pt x="4436999" y="12700"/>
                  </a:lnTo>
                  <a:lnTo>
                    <a:pt x="4424299" y="12700"/>
                  </a:lnTo>
                  <a:close/>
                  <a:moveTo>
                    <a:pt x="4449699" y="12700"/>
                  </a:moveTo>
                  <a:lnTo>
                    <a:pt x="4462399" y="12700"/>
                  </a:lnTo>
                  <a:lnTo>
                    <a:pt x="4449699" y="12700"/>
                  </a:lnTo>
                  <a:close/>
                  <a:moveTo>
                    <a:pt x="4475099" y="12700"/>
                  </a:moveTo>
                  <a:lnTo>
                    <a:pt x="4487799" y="12700"/>
                  </a:lnTo>
                  <a:lnTo>
                    <a:pt x="4475099" y="12700"/>
                  </a:lnTo>
                  <a:close/>
                  <a:moveTo>
                    <a:pt x="4500499" y="12700"/>
                  </a:moveTo>
                  <a:lnTo>
                    <a:pt x="4513199" y="12700"/>
                  </a:lnTo>
                  <a:lnTo>
                    <a:pt x="4500499" y="12700"/>
                  </a:lnTo>
                  <a:close/>
                  <a:moveTo>
                    <a:pt x="4525899" y="12700"/>
                  </a:moveTo>
                  <a:lnTo>
                    <a:pt x="4538599" y="12700"/>
                  </a:lnTo>
                  <a:lnTo>
                    <a:pt x="4525899" y="12700"/>
                  </a:lnTo>
                  <a:close/>
                  <a:moveTo>
                    <a:pt x="4551299" y="12700"/>
                  </a:moveTo>
                  <a:lnTo>
                    <a:pt x="4563999" y="12700"/>
                  </a:lnTo>
                  <a:lnTo>
                    <a:pt x="4551299" y="12700"/>
                  </a:lnTo>
                  <a:close/>
                  <a:moveTo>
                    <a:pt x="4576699" y="12700"/>
                  </a:moveTo>
                  <a:lnTo>
                    <a:pt x="4589399" y="12700"/>
                  </a:lnTo>
                  <a:lnTo>
                    <a:pt x="4576699" y="12700"/>
                  </a:lnTo>
                  <a:close/>
                  <a:moveTo>
                    <a:pt x="4602099" y="12700"/>
                  </a:moveTo>
                  <a:lnTo>
                    <a:pt x="4614799" y="12700"/>
                  </a:lnTo>
                  <a:lnTo>
                    <a:pt x="4602099" y="12700"/>
                  </a:lnTo>
                  <a:close/>
                  <a:moveTo>
                    <a:pt x="4627499" y="12700"/>
                  </a:moveTo>
                  <a:lnTo>
                    <a:pt x="4640199" y="12700"/>
                  </a:lnTo>
                  <a:lnTo>
                    <a:pt x="4627499" y="12700"/>
                  </a:lnTo>
                  <a:close/>
                  <a:moveTo>
                    <a:pt x="4652899" y="12700"/>
                  </a:moveTo>
                  <a:lnTo>
                    <a:pt x="4665599" y="12700"/>
                  </a:lnTo>
                  <a:lnTo>
                    <a:pt x="4652899" y="12700"/>
                  </a:lnTo>
                  <a:close/>
                  <a:moveTo>
                    <a:pt x="4678299" y="12700"/>
                  </a:moveTo>
                  <a:lnTo>
                    <a:pt x="4690999" y="12700"/>
                  </a:lnTo>
                  <a:lnTo>
                    <a:pt x="4678299" y="12700"/>
                  </a:lnTo>
                  <a:close/>
                  <a:moveTo>
                    <a:pt x="4703699" y="12700"/>
                  </a:moveTo>
                  <a:lnTo>
                    <a:pt x="4716399" y="12700"/>
                  </a:lnTo>
                  <a:lnTo>
                    <a:pt x="4703699" y="12700"/>
                  </a:lnTo>
                  <a:close/>
                  <a:moveTo>
                    <a:pt x="4729099" y="12700"/>
                  </a:moveTo>
                  <a:lnTo>
                    <a:pt x="4741799" y="12700"/>
                  </a:lnTo>
                  <a:lnTo>
                    <a:pt x="4729099" y="12700"/>
                  </a:lnTo>
                  <a:close/>
                  <a:moveTo>
                    <a:pt x="4754499" y="12700"/>
                  </a:moveTo>
                  <a:lnTo>
                    <a:pt x="4767199" y="12700"/>
                  </a:lnTo>
                  <a:lnTo>
                    <a:pt x="4754499" y="12700"/>
                  </a:lnTo>
                  <a:close/>
                  <a:moveTo>
                    <a:pt x="4779899" y="12700"/>
                  </a:moveTo>
                  <a:lnTo>
                    <a:pt x="4792599" y="12700"/>
                  </a:lnTo>
                  <a:lnTo>
                    <a:pt x="4779899" y="12700"/>
                  </a:lnTo>
                  <a:close/>
                  <a:moveTo>
                    <a:pt x="4805299" y="12700"/>
                  </a:moveTo>
                  <a:lnTo>
                    <a:pt x="4817999" y="12700"/>
                  </a:lnTo>
                  <a:lnTo>
                    <a:pt x="4805299" y="12700"/>
                  </a:lnTo>
                  <a:close/>
                  <a:moveTo>
                    <a:pt x="4830699" y="12700"/>
                  </a:moveTo>
                  <a:lnTo>
                    <a:pt x="4843399" y="12700"/>
                  </a:lnTo>
                  <a:lnTo>
                    <a:pt x="4830699" y="12700"/>
                  </a:lnTo>
                  <a:close/>
                  <a:moveTo>
                    <a:pt x="4856099" y="12700"/>
                  </a:moveTo>
                  <a:lnTo>
                    <a:pt x="4868799" y="12700"/>
                  </a:lnTo>
                  <a:lnTo>
                    <a:pt x="4856099" y="12700"/>
                  </a:lnTo>
                  <a:close/>
                  <a:moveTo>
                    <a:pt x="4881499" y="12700"/>
                  </a:moveTo>
                  <a:lnTo>
                    <a:pt x="4894199" y="12700"/>
                  </a:lnTo>
                  <a:lnTo>
                    <a:pt x="4881499" y="12700"/>
                  </a:lnTo>
                  <a:close/>
                  <a:moveTo>
                    <a:pt x="4906899" y="12700"/>
                  </a:moveTo>
                  <a:lnTo>
                    <a:pt x="4919599" y="12700"/>
                  </a:lnTo>
                  <a:lnTo>
                    <a:pt x="4906899" y="12700"/>
                  </a:lnTo>
                  <a:close/>
                  <a:moveTo>
                    <a:pt x="4932299" y="12700"/>
                  </a:moveTo>
                  <a:lnTo>
                    <a:pt x="4944999" y="12700"/>
                  </a:lnTo>
                  <a:lnTo>
                    <a:pt x="4932299" y="12700"/>
                  </a:lnTo>
                  <a:close/>
                  <a:moveTo>
                    <a:pt x="4957699" y="12700"/>
                  </a:moveTo>
                  <a:lnTo>
                    <a:pt x="4970399" y="12700"/>
                  </a:lnTo>
                  <a:lnTo>
                    <a:pt x="4957699" y="12700"/>
                  </a:lnTo>
                  <a:close/>
                  <a:moveTo>
                    <a:pt x="4983099" y="12700"/>
                  </a:moveTo>
                  <a:lnTo>
                    <a:pt x="4995799" y="12700"/>
                  </a:lnTo>
                  <a:lnTo>
                    <a:pt x="4983099" y="12700"/>
                  </a:lnTo>
                  <a:close/>
                  <a:moveTo>
                    <a:pt x="5008499" y="12700"/>
                  </a:moveTo>
                  <a:lnTo>
                    <a:pt x="5021199" y="12700"/>
                  </a:lnTo>
                  <a:lnTo>
                    <a:pt x="5008499" y="12700"/>
                  </a:lnTo>
                  <a:close/>
                  <a:moveTo>
                    <a:pt x="5033899" y="12700"/>
                  </a:moveTo>
                  <a:lnTo>
                    <a:pt x="5046599" y="12700"/>
                  </a:lnTo>
                  <a:lnTo>
                    <a:pt x="5033899" y="12700"/>
                  </a:lnTo>
                  <a:close/>
                  <a:moveTo>
                    <a:pt x="5059299" y="12700"/>
                  </a:moveTo>
                  <a:lnTo>
                    <a:pt x="5071999" y="12700"/>
                  </a:lnTo>
                  <a:lnTo>
                    <a:pt x="5059299" y="12700"/>
                  </a:lnTo>
                  <a:close/>
                  <a:moveTo>
                    <a:pt x="5084699" y="12700"/>
                  </a:moveTo>
                  <a:lnTo>
                    <a:pt x="5097399" y="12700"/>
                  </a:lnTo>
                  <a:lnTo>
                    <a:pt x="5084699" y="12700"/>
                  </a:lnTo>
                  <a:close/>
                  <a:moveTo>
                    <a:pt x="5110099" y="12700"/>
                  </a:moveTo>
                  <a:lnTo>
                    <a:pt x="5122799" y="12700"/>
                  </a:lnTo>
                  <a:lnTo>
                    <a:pt x="5110099" y="12700"/>
                  </a:lnTo>
                  <a:close/>
                  <a:moveTo>
                    <a:pt x="5135499" y="12700"/>
                  </a:moveTo>
                  <a:lnTo>
                    <a:pt x="5148199" y="12700"/>
                  </a:lnTo>
                  <a:lnTo>
                    <a:pt x="5135499" y="12700"/>
                  </a:lnTo>
                  <a:close/>
                  <a:moveTo>
                    <a:pt x="5160899" y="12700"/>
                  </a:moveTo>
                  <a:lnTo>
                    <a:pt x="5173599" y="12700"/>
                  </a:lnTo>
                  <a:lnTo>
                    <a:pt x="5160899" y="12700"/>
                  </a:lnTo>
                  <a:close/>
                  <a:moveTo>
                    <a:pt x="5186299" y="12700"/>
                  </a:moveTo>
                  <a:lnTo>
                    <a:pt x="5198999" y="12700"/>
                  </a:lnTo>
                  <a:lnTo>
                    <a:pt x="5186299" y="12700"/>
                  </a:lnTo>
                  <a:close/>
                  <a:moveTo>
                    <a:pt x="5211699" y="12700"/>
                  </a:moveTo>
                  <a:lnTo>
                    <a:pt x="5224399" y="12700"/>
                  </a:lnTo>
                  <a:lnTo>
                    <a:pt x="5211699" y="12700"/>
                  </a:lnTo>
                  <a:close/>
                  <a:moveTo>
                    <a:pt x="5237099" y="12700"/>
                  </a:moveTo>
                  <a:lnTo>
                    <a:pt x="5249799" y="12700"/>
                  </a:lnTo>
                  <a:lnTo>
                    <a:pt x="5237099" y="12700"/>
                  </a:lnTo>
                  <a:close/>
                  <a:moveTo>
                    <a:pt x="5262499" y="12700"/>
                  </a:moveTo>
                  <a:lnTo>
                    <a:pt x="5275199" y="12700"/>
                  </a:lnTo>
                  <a:lnTo>
                    <a:pt x="5262499" y="12700"/>
                  </a:lnTo>
                  <a:close/>
                  <a:moveTo>
                    <a:pt x="5287899" y="12700"/>
                  </a:moveTo>
                  <a:lnTo>
                    <a:pt x="5300599" y="12700"/>
                  </a:lnTo>
                  <a:lnTo>
                    <a:pt x="5287899" y="12700"/>
                  </a:lnTo>
                  <a:close/>
                  <a:moveTo>
                    <a:pt x="5313299" y="12700"/>
                  </a:moveTo>
                  <a:lnTo>
                    <a:pt x="5325999" y="12700"/>
                  </a:lnTo>
                  <a:lnTo>
                    <a:pt x="5313299" y="12700"/>
                  </a:lnTo>
                  <a:close/>
                  <a:moveTo>
                    <a:pt x="5338699" y="12700"/>
                  </a:moveTo>
                  <a:lnTo>
                    <a:pt x="5351399" y="12700"/>
                  </a:lnTo>
                  <a:lnTo>
                    <a:pt x="5338699" y="12700"/>
                  </a:lnTo>
                  <a:close/>
                  <a:moveTo>
                    <a:pt x="5364099" y="12700"/>
                  </a:moveTo>
                  <a:lnTo>
                    <a:pt x="5376799" y="12700"/>
                  </a:lnTo>
                  <a:lnTo>
                    <a:pt x="5364099" y="12700"/>
                  </a:lnTo>
                  <a:close/>
                  <a:moveTo>
                    <a:pt x="5389499" y="12700"/>
                  </a:moveTo>
                  <a:lnTo>
                    <a:pt x="5402199" y="12700"/>
                  </a:lnTo>
                  <a:lnTo>
                    <a:pt x="5389499" y="12700"/>
                  </a:lnTo>
                  <a:close/>
                  <a:moveTo>
                    <a:pt x="5414899" y="12700"/>
                  </a:moveTo>
                  <a:lnTo>
                    <a:pt x="5427599" y="12700"/>
                  </a:lnTo>
                  <a:lnTo>
                    <a:pt x="5414899" y="12700"/>
                  </a:lnTo>
                  <a:close/>
                  <a:moveTo>
                    <a:pt x="5440299" y="12700"/>
                  </a:moveTo>
                  <a:lnTo>
                    <a:pt x="5452999" y="12700"/>
                  </a:lnTo>
                  <a:lnTo>
                    <a:pt x="5440299" y="12700"/>
                  </a:lnTo>
                  <a:close/>
                  <a:moveTo>
                    <a:pt x="5465699" y="12700"/>
                  </a:moveTo>
                  <a:lnTo>
                    <a:pt x="5478399" y="12700"/>
                  </a:lnTo>
                  <a:lnTo>
                    <a:pt x="5465699" y="12700"/>
                  </a:lnTo>
                  <a:close/>
                  <a:moveTo>
                    <a:pt x="5491099" y="12700"/>
                  </a:moveTo>
                  <a:lnTo>
                    <a:pt x="5503799" y="12700"/>
                  </a:lnTo>
                  <a:lnTo>
                    <a:pt x="5491099" y="12700"/>
                  </a:lnTo>
                  <a:close/>
                  <a:moveTo>
                    <a:pt x="5516499" y="12700"/>
                  </a:moveTo>
                  <a:lnTo>
                    <a:pt x="5529199" y="12700"/>
                  </a:lnTo>
                  <a:lnTo>
                    <a:pt x="5516499" y="12700"/>
                  </a:lnTo>
                  <a:close/>
                  <a:moveTo>
                    <a:pt x="5541899" y="12700"/>
                  </a:moveTo>
                  <a:lnTo>
                    <a:pt x="5554599" y="12700"/>
                  </a:lnTo>
                  <a:lnTo>
                    <a:pt x="5541899" y="12700"/>
                  </a:lnTo>
                  <a:close/>
                  <a:moveTo>
                    <a:pt x="5567299" y="12700"/>
                  </a:moveTo>
                  <a:lnTo>
                    <a:pt x="5579999" y="12700"/>
                  </a:lnTo>
                  <a:lnTo>
                    <a:pt x="5567299" y="12700"/>
                  </a:lnTo>
                  <a:close/>
                  <a:moveTo>
                    <a:pt x="5592699" y="12700"/>
                  </a:moveTo>
                  <a:lnTo>
                    <a:pt x="5605399" y="12700"/>
                  </a:lnTo>
                  <a:lnTo>
                    <a:pt x="5592699" y="12700"/>
                  </a:lnTo>
                  <a:close/>
                  <a:moveTo>
                    <a:pt x="5618099" y="12700"/>
                  </a:moveTo>
                  <a:lnTo>
                    <a:pt x="5630799" y="12700"/>
                  </a:lnTo>
                  <a:lnTo>
                    <a:pt x="5618099" y="12700"/>
                  </a:lnTo>
                  <a:close/>
                  <a:moveTo>
                    <a:pt x="5643499" y="12700"/>
                  </a:moveTo>
                  <a:lnTo>
                    <a:pt x="5656199" y="12700"/>
                  </a:lnTo>
                  <a:lnTo>
                    <a:pt x="5643499" y="12700"/>
                  </a:lnTo>
                  <a:close/>
                  <a:moveTo>
                    <a:pt x="5668899" y="12700"/>
                  </a:moveTo>
                  <a:lnTo>
                    <a:pt x="5681599" y="12700"/>
                  </a:lnTo>
                  <a:lnTo>
                    <a:pt x="5668899" y="12700"/>
                  </a:lnTo>
                  <a:close/>
                  <a:moveTo>
                    <a:pt x="5694299" y="12700"/>
                  </a:moveTo>
                  <a:lnTo>
                    <a:pt x="5706999" y="12700"/>
                  </a:lnTo>
                  <a:lnTo>
                    <a:pt x="5694299" y="12700"/>
                  </a:lnTo>
                  <a:close/>
                  <a:moveTo>
                    <a:pt x="5719699" y="12700"/>
                  </a:moveTo>
                  <a:lnTo>
                    <a:pt x="5732399" y="12700"/>
                  </a:lnTo>
                  <a:lnTo>
                    <a:pt x="5719699" y="12700"/>
                  </a:lnTo>
                  <a:close/>
                  <a:moveTo>
                    <a:pt x="5745099" y="12700"/>
                  </a:moveTo>
                  <a:lnTo>
                    <a:pt x="5757799" y="12700"/>
                  </a:lnTo>
                  <a:lnTo>
                    <a:pt x="5745099" y="12700"/>
                  </a:lnTo>
                  <a:close/>
                  <a:moveTo>
                    <a:pt x="5770499" y="12700"/>
                  </a:moveTo>
                  <a:lnTo>
                    <a:pt x="5783199" y="12700"/>
                  </a:lnTo>
                  <a:lnTo>
                    <a:pt x="5770499" y="12700"/>
                  </a:lnTo>
                  <a:close/>
                  <a:moveTo>
                    <a:pt x="5795899" y="12700"/>
                  </a:moveTo>
                  <a:lnTo>
                    <a:pt x="5808599" y="12700"/>
                  </a:lnTo>
                  <a:lnTo>
                    <a:pt x="5795899" y="12700"/>
                  </a:lnTo>
                  <a:close/>
                  <a:moveTo>
                    <a:pt x="5815457" y="31242"/>
                  </a:moveTo>
                  <a:lnTo>
                    <a:pt x="5815457" y="43942"/>
                  </a:lnTo>
                  <a:lnTo>
                    <a:pt x="5802757" y="43942"/>
                  </a:lnTo>
                  <a:lnTo>
                    <a:pt x="5802757" y="31242"/>
                  </a:lnTo>
                  <a:close/>
                  <a:moveTo>
                    <a:pt x="5802757" y="56642"/>
                  </a:moveTo>
                  <a:lnTo>
                    <a:pt x="5802757" y="69342"/>
                  </a:lnTo>
                  <a:lnTo>
                    <a:pt x="5790057" y="69342"/>
                  </a:lnTo>
                  <a:lnTo>
                    <a:pt x="5790057" y="56642"/>
                  </a:lnTo>
                  <a:close/>
                  <a:moveTo>
                    <a:pt x="5790057" y="82042"/>
                  </a:moveTo>
                  <a:lnTo>
                    <a:pt x="5790057" y="94742"/>
                  </a:lnTo>
                  <a:lnTo>
                    <a:pt x="5777357" y="94742"/>
                  </a:lnTo>
                  <a:lnTo>
                    <a:pt x="5777357" y="82042"/>
                  </a:lnTo>
                  <a:close/>
                  <a:moveTo>
                    <a:pt x="5777357" y="107442"/>
                  </a:moveTo>
                  <a:lnTo>
                    <a:pt x="5777357" y="120142"/>
                  </a:lnTo>
                  <a:lnTo>
                    <a:pt x="5764657" y="120142"/>
                  </a:lnTo>
                  <a:lnTo>
                    <a:pt x="5764657" y="107442"/>
                  </a:lnTo>
                  <a:close/>
                  <a:moveTo>
                    <a:pt x="5764657" y="132842"/>
                  </a:moveTo>
                  <a:lnTo>
                    <a:pt x="5764657" y="145542"/>
                  </a:lnTo>
                  <a:lnTo>
                    <a:pt x="5751957" y="145542"/>
                  </a:lnTo>
                  <a:lnTo>
                    <a:pt x="5751957" y="132842"/>
                  </a:lnTo>
                  <a:close/>
                  <a:moveTo>
                    <a:pt x="5751957" y="158242"/>
                  </a:moveTo>
                  <a:lnTo>
                    <a:pt x="5751957" y="170942"/>
                  </a:lnTo>
                  <a:lnTo>
                    <a:pt x="5739257" y="170942"/>
                  </a:lnTo>
                  <a:lnTo>
                    <a:pt x="5739257" y="158242"/>
                  </a:lnTo>
                  <a:close/>
                  <a:moveTo>
                    <a:pt x="5739257" y="183642"/>
                  </a:moveTo>
                  <a:lnTo>
                    <a:pt x="5739257" y="196342"/>
                  </a:lnTo>
                  <a:lnTo>
                    <a:pt x="5726557" y="196342"/>
                  </a:lnTo>
                  <a:lnTo>
                    <a:pt x="5726557" y="183642"/>
                  </a:lnTo>
                  <a:close/>
                  <a:moveTo>
                    <a:pt x="5726557" y="209042"/>
                  </a:moveTo>
                  <a:lnTo>
                    <a:pt x="5726557" y="221742"/>
                  </a:lnTo>
                  <a:lnTo>
                    <a:pt x="5713857" y="221742"/>
                  </a:lnTo>
                  <a:lnTo>
                    <a:pt x="5713857" y="209042"/>
                  </a:lnTo>
                  <a:close/>
                  <a:moveTo>
                    <a:pt x="5713857" y="234442"/>
                  </a:moveTo>
                  <a:lnTo>
                    <a:pt x="5713857" y="247142"/>
                  </a:lnTo>
                  <a:lnTo>
                    <a:pt x="5701157" y="247142"/>
                  </a:lnTo>
                  <a:lnTo>
                    <a:pt x="5701157" y="234442"/>
                  </a:lnTo>
                  <a:close/>
                  <a:moveTo>
                    <a:pt x="5701157" y="259842"/>
                  </a:moveTo>
                  <a:lnTo>
                    <a:pt x="5701157" y="272542"/>
                  </a:lnTo>
                  <a:lnTo>
                    <a:pt x="5688457" y="272542"/>
                  </a:lnTo>
                  <a:lnTo>
                    <a:pt x="5688457" y="259842"/>
                  </a:lnTo>
                  <a:close/>
                  <a:moveTo>
                    <a:pt x="5688457" y="285242"/>
                  </a:moveTo>
                  <a:lnTo>
                    <a:pt x="5688457" y="297942"/>
                  </a:lnTo>
                  <a:lnTo>
                    <a:pt x="5675757" y="297942"/>
                  </a:lnTo>
                  <a:lnTo>
                    <a:pt x="5675757" y="285242"/>
                  </a:lnTo>
                  <a:close/>
                  <a:moveTo>
                    <a:pt x="5675757" y="310642"/>
                  </a:moveTo>
                  <a:lnTo>
                    <a:pt x="5675757" y="323342"/>
                  </a:lnTo>
                  <a:lnTo>
                    <a:pt x="5663057" y="323342"/>
                  </a:lnTo>
                  <a:lnTo>
                    <a:pt x="5663057" y="310642"/>
                  </a:lnTo>
                  <a:close/>
                  <a:moveTo>
                    <a:pt x="5663057" y="336042"/>
                  </a:moveTo>
                  <a:lnTo>
                    <a:pt x="5663057" y="348742"/>
                  </a:lnTo>
                  <a:lnTo>
                    <a:pt x="5650357" y="348742"/>
                  </a:lnTo>
                  <a:lnTo>
                    <a:pt x="5650357" y="336042"/>
                  </a:lnTo>
                  <a:close/>
                  <a:moveTo>
                    <a:pt x="5650357" y="361442"/>
                  </a:moveTo>
                  <a:lnTo>
                    <a:pt x="5650357" y="374142"/>
                  </a:lnTo>
                  <a:lnTo>
                    <a:pt x="5637657" y="374142"/>
                  </a:lnTo>
                  <a:lnTo>
                    <a:pt x="5637657" y="361442"/>
                  </a:lnTo>
                  <a:close/>
                  <a:moveTo>
                    <a:pt x="5637657" y="386842"/>
                  </a:moveTo>
                  <a:lnTo>
                    <a:pt x="5637657" y="399542"/>
                  </a:lnTo>
                  <a:lnTo>
                    <a:pt x="5624957" y="399542"/>
                  </a:lnTo>
                  <a:lnTo>
                    <a:pt x="5624957" y="386842"/>
                  </a:lnTo>
                  <a:close/>
                  <a:moveTo>
                    <a:pt x="5624957" y="412242"/>
                  </a:moveTo>
                  <a:lnTo>
                    <a:pt x="5624957" y="424942"/>
                  </a:lnTo>
                  <a:lnTo>
                    <a:pt x="5612257" y="424942"/>
                  </a:lnTo>
                  <a:lnTo>
                    <a:pt x="5612257" y="412242"/>
                  </a:lnTo>
                  <a:close/>
                  <a:moveTo>
                    <a:pt x="5612257" y="437642"/>
                  </a:moveTo>
                  <a:lnTo>
                    <a:pt x="5612257" y="450342"/>
                  </a:lnTo>
                  <a:lnTo>
                    <a:pt x="5599557" y="450342"/>
                  </a:lnTo>
                  <a:lnTo>
                    <a:pt x="5599557" y="437642"/>
                  </a:lnTo>
                  <a:close/>
                  <a:moveTo>
                    <a:pt x="5599557" y="463042"/>
                  </a:moveTo>
                  <a:lnTo>
                    <a:pt x="5599557" y="475742"/>
                  </a:lnTo>
                  <a:lnTo>
                    <a:pt x="5586857" y="475742"/>
                  </a:lnTo>
                  <a:lnTo>
                    <a:pt x="5586857" y="463042"/>
                  </a:lnTo>
                  <a:close/>
                  <a:moveTo>
                    <a:pt x="5586857" y="488442"/>
                  </a:moveTo>
                  <a:lnTo>
                    <a:pt x="5586857" y="501142"/>
                  </a:lnTo>
                  <a:lnTo>
                    <a:pt x="5574157" y="501142"/>
                  </a:lnTo>
                  <a:lnTo>
                    <a:pt x="5574157" y="488442"/>
                  </a:lnTo>
                  <a:close/>
                  <a:moveTo>
                    <a:pt x="5574157" y="513842"/>
                  </a:moveTo>
                  <a:lnTo>
                    <a:pt x="5574157" y="526542"/>
                  </a:lnTo>
                  <a:lnTo>
                    <a:pt x="5561457" y="526542"/>
                  </a:lnTo>
                  <a:lnTo>
                    <a:pt x="5561457" y="513842"/>
                  </a:lnTo>
                  <a:close/>
                  <a:moveTo>
                    <a:pt x="5561457" y="539242"/>
                  </a:moveTo>
                  <a:lnTo>
                    <a:pt x="5561457" y="551942"/>
                  </a:lnTo>
                  <a:lnTo>
                    <a:pt x="5548757" y="551942"/>
                  </a:lnTo>
                  <a:lnTo>
                    <a:pt x="5548757" y="539242"/>
                  </a:lnTo>
                  <a:close/>
                  <a:moveTo>
                    <a:pt x="5548757" y="564642"/>
                  </a:moveTo>
                  <a:lnTo>
                    <a:pt x="5548757" y="577342"/>
                  </a:lnTo>
                  <a:lnTo>
                    <a:pt x="5536057" y="577342"/>
                  </a:lnTo>
                  <a:lnTo>
                    <a:pt x="5536057" y="564642"/>
                  </a:lnTo>
                  <a:close/>
                  <a:moveTo>
                    <a:pt x="5536057" y="590042"/>
                  </a:moveTo>
                  <a:lnTo>
                    <a:pt x="5536057" y="602742"/>
                  </a:lnTo>
                  <a:lnTo>
                    <a:pt x="5523357" y="602742"/>
                  </a:lnTo>
                  <a:lnTo>
                    <a:pt x="5523357" y="590042"/>
                  </a:lnTo>
                  <a:close/>
                  <a:moveTo>
                    <a:pt x="5523357" y="615442"/>
                  </a:moveTo>
                  <a:lnTo>
                    <a:pt x="5523357" y="628142"/>
                  </a:lnTo>
                  <a:lnTo>
                    <a:pt x="5510657" y="628142"/>
                  </a:lnTo>
                  <a:lnTo>
                    <a:pt x="5510657" y="615442"/>
                  </a:lnTo>
                  <a:close/>
                  <a:moveTo>
                    <a:pt x="5510657" y="640842"/>
                  </a:moveTo>
                  <a:lnTo>
                    <a:pt x="5510657" y="653542"/>
                  </a:lnTo>
                  <a:lnTo>
                    <a:pt x="5497957" y="653542"/>
                  </a:lnTo>
                  <a:lnTo>
                    <a:pt x="5497957" y="640842"/>
                  </a:lnTo>
                  <a:close/>
                  <a:moveTo>
                    <a:pt x="5497957" y="666242"/>
                  </a:moveTo>
                  <a:lnTo>
                    <a:pt x="5497957" y="678942"/>
                  </a:lnTo>
                  <a:lnTo>
                    <a:pt x="5485257" y="678942"/>
                  </a:lnTo>
                  <a:lnTo>
                    <a:pt x="5485257" y="666242"/>
                  </a:lnTo>
                  <a:close/>
                  <a:moveTo>
                    <a:pt x="5485257" y="691642"/>
                  </a:moveTo>
                  <a:lnTo>
                    <a:pt x="5485257" y="704342"/>
                  </a:lnTo>
                  <a:lnTo>
                    <a:pt x="5472557" y="704342"/>
                  </a:lnTo>
                  <a:lnTo>
                    <a:pt x="5472557" y="691642"/>
                  </a:lnTo>
                  <a:close/>
                  <a:moveTo>
                    <a:pt x="5472557" y="717042"/>
                  </a:moveTo>
                  <a:lnTo>
                    <a:pt x="5472557" y="729742"/>
                  </a:lnTo>
                  <a:lnTo>
                    <a:pt x="5459857" y="729742"/>
                  </a:lnTo>
                  <a:lnTo>
                    <a:pt x="5459857" y="717042"/>
                  </a:lnTo>
                  <a:close/>
                  <a:moveTo>
                    <a:pt x="5459857" y="742442"/>
                  </a:moveTo>
                  <a:lnTo>
                    <a:pt x="5459857" y="755142"/>
                  </a:lnTo>
                  <a:lnTo>
                    <a:pt x="5447157" y="755142"/>
                  </a:lnTo>
                  <a:lnTo>
                    <a:pt x="5447157" y="742442"/>
                  </a:lnTo>
                  <a:close/>
                  <a:moveTo>
                    <a:pt x="5447157" y="767842"/>
                  </a:moveTo>
                  <a:lnTo>
                    <a:pt x="5447157" y="780542"/>
                  </a:lnTo>
                  <a:lnTo>
                    <a:pt x="5434457" y="780542"/>
                  </a:lnTo>
                  <a:lnTo>
                    <a:pt x="5434457" y="767842"/>
                  </a:lnTo>
                  <a:close/>
                  <a:moveTo>
                    <a:pt x="5434457" y="793242"/>
                  </a:moveTo>
                  <a:lnTo>
                    <a:pt x="5434457" y="805942"/>
                  </a:lnTo>
                  <a:lnTo>
                    <a:pt x="5421757" y="805942"/>
                  </a:lnTo>
                  <a:lnTo>
                    <a:pt x="5421757" y="793242"/>
                  </a:lnTo>
                  <a:close/>
                  <a:moveTo>
                    <a:pt x="5421757" y="818642"/>
                  </a:moveTo>
                  <a:lnTo>
                    <a:pt x="5421757" y="831342"/>
                  </a:lnTo>
                  <a:lnTo>
                    <a:pt x="5409057" y="831342"/>
                  </a:lnTo>
                  <a:lnTo>
                    <a:pt x="5409057" y="818642"/>
                  </a:lnTo>
                  <a:close/>
                  <a:moveTo>
                    <a:pt x="5409057" y="844042"/>
                  </a:moveTo>
                  <a:lnTo>
                    <a:pt x="5409057" y="856742"/>
                  </a:lnTo>
                  <a:lnTo>
                    <a:pt x="5396357" y="856742"/>
                  </a:lnTo>
                  <a:lnTo>
                    <a:pt x="5396357" y="844042"/>
                  </a:lnTo>
                  <a:close/>
                  <a:moveTo>
                    <a:pt x="5396357" y="869442"/>
                  </a:moveTo>
                  <a:lnTo>
                    <a:pt x="5396357" y="882142"/>
                  </a:lnTo>
                  <a:lnTo>
                    <a:pt x="5383657" y="882142"/>
                  </a:lnTo>
                  <a:lnTo>
                    <a:pt x="5383657" y="869442"/>
                  </a:lnTo>
                  <a:close/>
                  <a:moveTo>
                    <a:pt x="5383657" y="894842"/>
                  </a:moveTo>
                  <a:lnTo>
                    <a:pt x="5383657" y="907542"/>
                  </a:lnTo>
                  <a:lnTo>
                    <a:pt x="5370957" y="907542"/>
                  </a:lnTo>
                  <a:lnTo>
                    <a:pt x="5370957" y="894842"/>
                  </a:lnTo>
                  <a:close/>
                  <a:moveTo>
                    <a:pt x="5370957" y="920242"/>
                  </a:moveTo>
                  <a:lnTo>
                    <a:pt x="5370957" y="932942"/>
                  </a:lnTo>
                  <a:lnTo>
                    <a:pt x="5358257" y="932942"/>
                  </a:lnTo>
                  <a:lnTo>
                    <a:pt x="5358257" y="920242"/>
                  </a:lnTo>
                  <a:close/>
                  <a:moveTo>
                    <a:pt x="5358257" y="945642"/>
                  </a:moveTo>
                  <a:lnTo>
                    <a:pt x="5358257" y="958342"/>
                  </a:lnTo>
                  <a:lnTo>
                    <a:pt x="5345557" y="958342"/>
                  </a:lnTo>
                  <a:lnTo>
                    <a:pt x="5345557" y="945642"/>
                  </a:lnTo>
                  <a:close/>
                  <a:moveTo>
                    <a:pt x="5345557" y="971042"/>
                  </a:moveTo>
                  <a:lnTo>
                    <a:pt x="5345557" y="983742"/>
                  </a:lnTo>
                  <a:lnTo>
                    <a:pt x="5332857" y="983742"/>
                  </a:lnTo>
                  <a:lnTo>
                    <a:pt x="5332857" y="971042"/>
                  </a:lnTo>
                  <a:close/>
                  <a:moveTo>
                    <a:pt x="5332857" y="996442"/>
                  </a:moveTo>
                  <a:lnTo>
                    <a:pt x="5332857" y="1009142"/>
                  </a:lnTo>
                  <a:lnTo>
                    <a:pt x="5320157" y="1009142"/>
                  </a:lnTo>
                  <a:lnTo>
                    <a:pt x="5320157" y="996442"/>
                  </a:lnTo>
                  <a:close/>
                  <a:moveTo>
                    <a:pt x="5320157" y="1021842"/>
                  </a:moveTo>
                  <a:lnTo>
                    <a:pt x="5320157" y="1034542"/>
                  </a:lnTo>
                  <a:lnTo>
                    <a:pt x="5307457" y="1034542"/>
                  </a:lnTo>
                  <a:lnTo>
                    <a:pt x="5307457" y="1021842"/>
                  </a:lnTo>
                  <a:close/>
                  <a:moveTo>
                    <a:pt x="5307457" y="1047242"/>
                  </a:moveTo>
                  <a:lnTo>
                    <a:pt x="5307457" y="1059942"/>
                  </a:lnTo>
                  <a:lnTo>
                    <a:pt x="5294757" y="1059942"/>
                  </a:lnTo>
                  <a:lnTo>
                    <a:pt x="5294757" y="1047242"/>
                  </a:lnTo>
                  <a:close/>
                  <a:moveTo>
                    <a:pt x="5294757" y="1072642"/>
                  </a:moveTo>
                  <a:lnTo>
                    <a:pt x="5294757" y="1085342"/>
                  </a:lnTo>
                  <a:lnTo>
                    <a:pt x="5282057" y="1085342"/>
                  </a:lnTo>
                  <a:lnTo>
                    <a:pt x="5282057" y="1072642"/>
                  </a:lnTo>
                  <a:close/>
                  <a:moveTo>
                    <a:pt x="5282057" y="1098042"/>
                  </a:moveTo>
                  <a:lnTo>
                    <a:pt x="5282057" y="1110742"/>
                  </a:lnTo>
                  <a:lnTo>
                    <a:pt x="5269357" y="1110742"/>
                  </a:lnTo>
                  <a:lnTo>
                    <a:pt x="5269357" y="1098042"/>
                  </a:lnTo>
                  <a:close/>
                  <a:moveTo>
                    <a:pt x="5269357" y="1123442"/>
                  </a:moveTo>
                  <a:lnTo>
                    <a:pt x="5269357" y="1136142"/>
                  </a:lnTo>
                  <a:lnTo>
                    <a:pt x="5256657" y="1136142"/>
                  </a:lnTo>
                  <a:lnTo>
                    <a:pt x="5256657" y="1123442"/>
                  </a:lnTo>
                  <a:close/>
                  <a:moveTo>
                    <a:pt x="5256657" y="1148842"/>
                  </a:moveTo>
                  <a:lnTo>
                    <a:pt x="5256657" y="1161542"/>
                  </a:lnTo>
                  <a:lnTo>
                    <a:pt x="5243957" y="1161542"/>
                  </a:lnTo>
                  <a:lnTo>
                    <a:pt x="5243957" y="1148842"/>
                  </a:lnTo>
                  <a:close/>
                  <a:moveTo>
                    <a:pt x="5243957" y="1174242"/>
                  </a:moveTo>
                  <a:lnTo>
                    <a:pt x="5243957" y="1186942"/>
                  </a:lnTo>
                  <a:lnTo>
                    <a:pt x="5231257" y="1186942"/>
                  </a:lnTo>
                  <a:lnTo>
                    <a:pt x="5231257" y="1174242"/>
                  </a:lnTo>
                  <a:close/>
                  <a:moveTo>
                    <a:pt x="5231257" y="1199642"/>
                  </a:moveTo>
                  <a:lnTo>
                    <a:pt x="5231257" y="1212342"/>
                  </a:lnTo>
                  <a:lnTo>
                    <a:pt x="5218557" y="1212342"/>
                  </a:lnTo>
                  <a:lnTo>
                    <a:pt x="5218557" y="1199642"/>
                  </a:lnTo>
                  <a:close/>
                  <a:moveTo>
                    <a:pt x="5218557" y="1225042"/>
                  </a:moveTo>
                  <a:lnTo>
                    <a:pt x="5218557" y="1237742"/>
                  </a:lnTo>
                  <a:lnTo>
                    <a:pt x="5205857" y="1237742"/>
                  </a:lnTo>
                  <a:lnTo>
                    <a:pt x="5205857" y="1225042"/>
                  </a:lnTo>
                  <a:close/>
                  <a:moveTo>
                    <a:pt x="5205857" y="1250442"/>
                  </a:moveTo>
                  <a:lnTo>
                    <a:pt x="5205857" y="1263142"/>
                  </a:lnTo>
                  <a:lnTo>
                    <a:pt x="5193157" y="1263142"/>
                  </a:lnTo>
                  <a:lnTo>
                    <a:pt x="5193157" y="1250442"/>
                  </a:lnTo>
                  <a:close/>
                  <a:moveTo>
                    <a:pt x="5193157" y="1275842"/>
                  </a:moveTo>
                  <a:lnTo>
                    <a:pt x="5193157" y="1288542"/>
                  </a:lnTo>
                  <a:lnTo>
                    <a:pt x="5180457" y="1288542"/>
                  </a:lnTo>
                  <a:lnTo>
                    <a:pt x="5180457" y="1275842"/>
                  </a:lnTo>
                  <a:close/>
                  <a:moveTo>
                    <a:pt x="5180457" y="1301242"/>
                  </a:moveTo>
                  <a:lnTo>
                    <a:pt x="5180457" y="1313942"/>
                  </a:lnTo>
                  <a:lnTo>
                    <a:pt x="5167757" y="1313942"/>
                  </a:lnTo>
                  <a:lnTo>
                    <a:pt x="5167757" y="1301242"/>
                  </a:lnTo>
                  <a:close/>
                  <a:moveTo>
                    <a:pt x="5167757" y="1326642"/>
                  </a:moveTo>
                  <a:lnTo>
                    <a:pt x="5167757" y="1339342"/>
                  </a:lnTo>
                  <a:lnTo>
                    <a:pt x="5155057" y="1339342"/>
                  </a:lnTo>
                  <a:lnTo>
                    <a:pt x="5155057" y="1326642"/>
                  </a:lnTo>
                  <a:close/>
                  <a:moveTo>
                    <a:pt x="5155057" y="1352042"/>
                  </a:moveTo>
                  <a:lnTo>
                    <a:pt x="5155057" y="1364742"/>
                  </a:lnTo>
                  <a:lnTo>
                    <a:pt x="5142357" y="1364742"/>
                  </a:lnTo>
                  <a:lnTo>
                    <a:pt x="5142357" y="1352042"/>
                  </a:lnTo>
                  <a:close/>
                  <a:moveTo>
                    <a:pt x="5142357" y="1377442"/>
                  </a:moveTo>
                  <a:lnTo>
                    <a:pt x="5142357" y="1390142"/>
                  </a:lnTo>
                  <a:lnTo>
                    <a:pt x="5129657" y="1390142"/>
                  </a:lnTo>
                  <a:lnTo>
                    <a:pt x="5129657" y="1377442"/>
                  </a:lnTo>
                  <a:close/>
                  <a:moveTo>
                    <a:pt x="5129657" y="1402842"/>
                  </a:moveTo>
                  <a:lnTo>
                    <a:pt x="5129657" y="1415542"/>
                  </a:lnTo>
                  <a:lnTo>
                    <a:pt x="5116957" y="1415542"/>
                  </a:lnTo>
                  <a:lnTo>
                    <a:pt x="5116957" y="1402842"/>
                  </a:lnTo>
                  <a:close/>
                  <a:moveTo>
                    <a:pt x="5116957" y="1428242"/>
                  </a:moveTo>
                  <a:lnTo>
                    <a:pt x="5116957" y="1440942"/>
                  </a:lnTo>
                  <a:lnTo>
                    <a:pt x="5104257" y="1440942"/>
                  </a:lnTo>
                  <a:lnTo>
                    <a:pt x="5104257" y="1428242"/>
                  </a:lnTo>
                  <a:close/>
                  <a:moveTo>
                    <a:pt x="5104257" y="1453642"/>
                  </a:moveTo>
                  <a:lnTo>
                    <a:pt x="5104257" y="1466342"/>
                  </a:lnTo>
                  <a:lnTo>
                    <a:pt x="5091557" y="1466342"/>
                  </a:lnTo>
                  <a:lnTo>
                    <a:pt x="5091557" y="1453642"/>
                  </a:lnTo>
                  <a:close/>
                  <a:moveTo>
                    <a:pt x="5091557" y="1479042"/>
                  </a:moveTo>
                  <a:lnTo>
                    <a:pt x="5091557" y="1491742"/>
                  </a:lnTo>
                  <a:lnTo>
                    <a:pt x="5078857" y="1491742"/>
                  </a:lnTo>
                  <a:lnTo>
                    <a:pt x="5078857" y="1479042"/>
                  </a:lnTo>
                  <a:close/>
                  <a:moveTo>
                    <a:pt x="5078857" y="1504442"/>
                  </a:moveTo>
                  <a:lnTo>
                    <a:pt x="5078857" y="1517142"/>
                  </a:lnTo>
                  <a:lnTo>
                    <a:pt x="5066157" y="1517142"/>
                  </a:lnTo>
                  <a:lnTo>
                    <a:pt x="5066157" y="1504442"/>
                  </a:lnTo>
                  <a:close/>
                  <a:moveTo>
                    <a:pt x="5066157" y="1529842"/>
                  </a:moveTo>
                  <a:lnTo>
                    <a:pt x="5066157" y="1542542"/>
                  </a:lnTo>
                  <a:lnTo>
                    <a:pt x="5053457" y="1542542"/>
                  </a:lnTo>
                  <a:lnTo>
                    <a:pt x="5053457" y="1529842"/>
                  </a:lnTo>
                  <a:close/>
                  <a:moveTo>
                    <a:pt x="5053457" y="1555242"/>
                  </a:moveTo>
                  <a:lnTo>
                    <a:pt x="5053457" y="1567942"/>
                  </a:lnTo>
                  <a:lnTo>
                    <a:pt x="5040757" y="1567942"/>
                  </a:lnTo>
                  <a:lnTo>
                    <a:pt x="5040757" y="1555242"/>
                  </a:lnTo>
                  <a:close/>
                  <a:moveTo>
                    <a:pt x="5040757" y="1580642"/>
                  </a:moveTo>
                  <a:lnTo>
                    <a:pt x="5040757" y="1593342"/>
                  </a:lnTo>
                  <a:lnTo>
                    <a:pt x="5028057" y="1593342"/>
                  </a:lnTo>
                  <a:lnTo>
                    <a:pt x="5028057" y="1580642"/>
                  </a:lnTo>
                  <a:close/>
                  <a:moveTo>
                    <a:pt x="5028057" y="1606042"/>
                  </a:moveTo>
                  <a:lnTo>
                    <a:pt x="5028057" y="1618742"/>
                  </a:lnTo>
                  <a:lnTo>
                    <a:pt x="5015357" y="1618742"/>
                  </a:lnTo>
                  <a:lnTo>
                    <a:pt x="5015357" y="1606042"/>
                  </a:lnTo>
                  <a:close/>
                  <a:moveTo>
                    <a:pt x="5015357" y="1631442"/>
                  </a:moveTo>
                  <a:lnTo>
                    <a:pt x="5015357" y="1644142"/>
                  </a:lnTo>
                  <a:lnTo>
                    <a:pt x="5002657" y="1644142"/>
                  </a:lnTo>
                  <a:lnTo>
                    <a:pt x="5002657" y="1631442"/>
                  </a:lnTo>
                  <a:close/>
                  <a:moveTo>
                    <a:pt x="5002657" y="1656842"/>
                  </a:moveTo>
                  <a:lnTo>
                    <a:pt x="5002657" y="1669542"/>
                  </a:lnTo>
                  <a:lnTo>
                    <a:pt x="4989957" y="1669542"/>
                  </a:lnTo>
                  <a:lnTo>
                    <a:pt x="4989957" y="1656842"/>
                  </a:lnTo>
                  <a:close/>
                  <a:moveTo>
                    <a:pt x="4989957" y="1682242"/>
                  </a:moveTo>
                  <a:lnTo>
                    <a:pt x="4989957" y="1694942"/>
                  </a:lnTo>
                  <a:lnTo>
                    <a:pt x="4977257" y="1694942"/>
                  </a:lnTo>
                  <a:lnTo>
                    <a:pt x="4977257" y="1682242"/>
                  </a:lnTo>
                  <a:close/>
                  <a:moveTo>
                    <a:pt x="4977257" y="1707642"/>
                  </a:moveTo>
                  <a:lnTo>
                    <a:pt x="4977257" y="1720342"/>
                  </a:lnTo>
                  <a:lnTo>
                    <a:pt x="4964557" y="1720342"/>
                  </a:lnTo>
                  <a:lnTo>
                    <a:pt x="4964557" y="1707642"/>
                  </a:lnTo>
                  <a:close/>
                  <a:moveTo>
                    <a:pt x="4964557" y="1733042"/>
                  </a:moveTo>
                  <a:lnTo>
                    <a:pt x="4964557" y="1745742"/>
                  </a:lnTo>
                  <a:lnTo>
                    <a:pt x="4951857" y="1745742"/>
                  </a:lnTo>
                  <a:lnTo>
                    <a:pt x="4951857" y="1733042"/>
                  </a:lnTo>
                  <a:close/>
                  <a:moveTo>
                    <a:pt x="4951857" y="1758442"/>
                  </a:moveTo>
                  <a:lnTo>
                    <a:pt x="4951857" y="1771142"/>
                  </a:lnTo>
                  <a:lnTo>
                    <a:pt x="4939157" y="1771142"/>
                  </a:lnTo>
                  <a:lnTo>
                    <a:pt x="4939157" y="1758442"/>
                  </a:lnTo>
                  <a:close/>
                  <a:moveTo>
                    <a:pt x="4939157" y="1783842"/>
                  </a:moveTo>
                  <a:lnTo>
                    <a:pt x="4939157" y="1796542"/>
                  </a:lnTo>
                  <a:lnTo>
                    <a:pt x="4926457" y="1796542"/>
                  </a:lnTo>
                  <a:lnTo>
                    <a:pt x="4926457" y="1783842"/>
                  </a:lnTo>
                  <a:close/>
                  <a:moveTo>
                    <a:pt x="4926457" y="1809242"/>
                  </a:moveTo>
                  <a:lnTo>
                    <a:pt x="4926457" y="1821942"/>
                  </a:lnTo>
                  <a:lnTo>
                    <a:pt x="4913757" y="1821942"/>
                  </a:lnTo>
                  <a:lnTo>
                    <a:pt x="4913757" y="1809242"/>
                  </a:lnTo>
                  <a:close/>
                  <a:moveTo>
                    <a:pt x="4913757" y="1834642"/>
                  </a:moveTo>
                  <a:lnTo>
                    <a:pt x="4913757" y="1847342"/>
                  </a:lnTo>
                  <a:lnTo>
                    <a:pt x="4901057" y="1847342"/>
                  </a:lnTo>
                  <a:lnTo>
                    <a:pt x="4901057" y="1834642"/>
                  </a:lnTo>
                  <a:close/>
                  <a:moveTo>
                    <a:pt x="4901057" y="1860042"/>
                  </a:moveTo>
                  <a:lnTo>
                    <a:pt x="4901057" y="1872742"/>
                  </a:lnTo>
                  <a:lnTo>
                    <a:pt x="4888357" y="1872742"/>
                  </a:lnTo>
                  <a:lnTo>
                    <a:pt x="4888357" y="1860042"/>
                  </a:lnTo>
                  <a:close/>
                  <a:moveTo>
                    <a:pt x="4888357" y="1885442"/>
                  </a:moveTo>
                  <a:lnTo>
                    <a:pt x="4888357" y="1898142"/>
                  </a:lnTo>
                  <a:lnTo>
                    <a:pt x="4875657" y="1898142"/>
                  </a:lnTo>
                  <a:lnTo>
                    <a:pt x="4875657" y="1885442"/>
                  </a:lnTo>
                  <a:close/>
                  <a:moveTo>
                    <a:pt x="4875657" y="1910842"/>
                  </a:moveTo>
                  <a:lnTo>
                    <a:pt x="4875657" y="1923542"/>
                  </a:lnTo>
                  <a:lnTo>
                    <a:pt x="4862957" y="1923542"/>
                  </a:lnTo>
                  <a:lnTo>
                    <a:pt x="4862957" y="1910842"/>
                  </a:lnTo>
                  <a:close/>
                  <a:moveTo>
                    <a:pt x="4862957" y="1936242"/>
                  </a:moveTo>
                  <a:lnTo>
                    <a:pt x="4862957" y="1948942"/>
                  </a:lnTo>
                  <a:lnTo>
                    <a:pt x="4850257" y="1948942"/>
                  </a:lnTo>
                  <a:lnTo>
                    <a:pt x="4850257" y="1936242"/>
                  </a:lnTo>
                  <a:close/>
                  <a:moveTo>
                    <a:pt x="4850257" y="1961642"/>
                  </a:moveTo>
                  <a:lnTo>
                    <a:pt x="4850257" y="1974342"/>
                  </a:lnTo>
                  <a:lnTo>
                    <a:pt x="4837557" y="1974342"/>
                  </a:lnTo>
                  <a:lnTo>
                    <a:pt x="4837557" y="1961642"/>
                  </a:lnTo>
                  <a:close/>
                  <a:moveTo>
                    <a:pt x="4837557" y="1987042"/>
                  </a:moveTo>
                  <a:lnTo>
                    <a:pt x="4837557" y="1999742"/>
                  </a:lnTo>
                  <a:lnTo>
                    <a:pt x="4824857" y="1999742"/>
                  </a:lnTo>
                  <a:lnTo>
                    <a:pt x="4824857" y="1987042"/>
                  </a:lnTo>
                  <a:close/>
                  <a:moveTo>
                    <a:pt x="4824857" y="2012442"/>
                  </a:moveTo>
                  <a:lnTo>
                    <a:pt x="4824857" y="2025142"/>
                  </a:lnTo>
                  <a:lnTo>
                    <a:pt x="4812157" y="2025142"/>
                  </a:lnTo>
                  <a:lnTo>
                    <a:pt x="4812157" y="2012442"/>
                  </a:lnTo>
                  <a:close/>
                  <a:moveTo>
                    <a:pt x="4812157" y="2037842"/>
                  </a:moveTo>
                  <a:lnTo>
                    <a:pt x="4812157" y="2050542"/>
                  </a:lnTo>
                  <a:lnTo>
                    <a:pt x="4799457" y="2050542"/>
                  </a:lnTo>
                  <a:lnTo>
                    <a:pt x="4799457" y="2037842"/>
                  </a:lnTo>
                  <a:close/>
                  <a:moveTo>
                    <a:pt x="4799457" y="2063242"/>
                  </a:moveTo>
                  <a:lnTo>
                    <a:pt x="4799457" y="2075942"/>
                  </a:lnTo>
                  <a:lnTo>
                    <a:pt x="4786757" y="2075942"/>
                  </a:lnTo>
                  <a:lnTo>
                    <a:pt x="4786757" y="2063242"/>
                  </a:lnTo>
                  <a:close/>
                  <a:moveTo>
                    <a:pt x="4786757" y="2088642"/>
                  </a:moveTo>
                  <a:lnTo>
                    <a:pt x="4786757" y="2101342"/>
                  </a:lnTo>
                  <a:lnTo>
                    <a:pt x="4774057" y="2101342"/>
                  </a:lnTo>
                  <a:lnTo>
                    <a:pt x="4774057" y="2088642"/>
                  </a:lnTo>
                  <a:close/>
                  <a:moveTo>
                    <a:pt x="4774057" y="2114042"/>
                  </a:moveTo>
                  <a:lnTo>
                    <a:pt x="4774057" y="2126742"/>
                  </a:lnTo>
                  <a:lnTo>
                    <a:pt x="4761357" y="2126742"/>
                  </a:lnTo>
                  <a:lnTo>
                    <a:pt x="4761357" y="2114042"/>
                  </a:lnTo>
                  <a:close/>
                  <a:moveTo>
                    <a:pt x="4761357" y="2139442"/>
                  </a:moveTo>
                  <a:lnTo>
                    <a:pt x="4761357" y="2152142"/>
                  </a:lnTo>
                  <a:lnTo>
                    <a:pt x="4748657" y="2152142"/>
                  </a:lnTo>
                  <a:lnTo>
                    <a:pt x="4748657" y="2139442"/>
                  </a:lnTo>
                  <a:close/>
                  <a:moveTo>
                    <a:pt x="4748657" y="2164842"/>
                  </a:moveTo>
                  <a:lnTo>
                    <a:pt x="4748657" y="2177542"/>
                  </a:lnTo>
                  <a:lnTo>
                    <a:pt x="4735957" y="2177542"/>
                  </a:lnTo>
                  <a:lnTo>
                    <a:pt x="4735957" y="2164842"/>
                  </a:lnTo>
                  <a:close/>
                  <a:moveTo>
                    <a:pt x="4735957" y="2190242"/>
                  </a:moveTo>
                  <a:lnTo>
                    <a:pt x="4735957" y="2202942"/>
                  </a:lnTo>
                  <a:lnTo>
                    <a:pt x="4723257" y="2202942"/>
                  </a:lnTo>
                  <a:lnTo>
                    <a:pt x="4723257" y="2190242"/>
                  </a:lnTo>
                  <a:close/>
                  <a:moveTo>
                    <a:pt x="4723257" y="2215642"/>
                  </a:moveTo>
                  <a:lnTo>
                    <a:pt x="4723257" y="2228342"/>
                  </a:lnTo>
                  <a:lnTo>
                    <a:pt x="4710557" y="2228342"/>
                  </a:lnTo>
                  <a:lnTo>
                    <a:pt x="4710557" y="2215642"/>
                  </a:lnTo>
                  <a:close/>
                  <a:moveTo>
                    <a:pt x="4710557" y="2241042"/>
                  </a:moveTo>
                  <a:lnTo>
                    <a:pt x="4710557" y="2253742"/>
                  </a:lnTo>
                  <a:lnTo>
                    <a:pt x="4697857" y="2253742"/>
                  </a:lnTo>
                  <a:lnTo>
                    <a:pt x="4697857" y="2241042"/>
                  </a:lnTo>
                  <a:close/>
                  <a:moveTo>
                    <a:pt x="4697857" y="2266442"/>
                  </a:moveTo>
                  <a:lnTo>
                    <a:pt x="4697857" y="2279142"/>
                  </a:lnTo>
                  <a:lnTo>
                    <a:pt x="4685157" y="2279142"/>
                  </a:lnTo>
                  <a:lnTo>
                    <a:pt x="4685157" y="2266442"/>
                  </a:lnTo>
                  <a:close/>
                  <a:moveTo>
                    <a:pt x="4685157" y="2291842"/>
                  </a:moveTo>
                  <a:lnTo>
                    <a:pt x="4685157" y="2304542"/>
                  </a:lnTo>
                  <a:lnTo>
                    <a:pt x="4672457" y="2304542"/>
                  </a:lnTo>
                  <a:lnTo>
                    <a:pt x="4672457" y="2291842"/>
                  </a:lnTo>
                  <a:close/>
                  <a:moveTo>
                    <a:pt x="4672457" y="2317242"/>
                  </a:moveTo>
                  <a:lnTo>
                    <a:pt x="4672457" y="2329942"/>
                  </a:lnTo>
                  <a:lnTo>
                    <a:pt x="4659757" y="2329942"/>
                  </a:lnTo>
                  <a:lnTo>
                    <a:pt x="4659757" y="2317242"/>
                  </a:lnTo>
                  <a:close/>
                  <a:moveTo>
                    <a:pt x="4659757" y="2342642"/>
                  </a:moveTo>
                  <a:lnTo>
                    <a:pt x="4659757" y="2355342"/>
                  </a:lnTo>
                  <a:lnTo>
                    <a:pt x="4647057" y="2355342"/>
                  </a:lnTo>
                  <a:lnTo>
                    <a:pt x="4647057" y="2342642"/>
                  </a:lnTo>
                  <a:close/>
                  <a:moveTo>
                    <a:pt x="4647057" y="2368042"/>
                  </a:moveTo>
                  <a:lnTo>
                    <a:pt x="4647057" y="2380742"/>
                  </a:lnTo>
                  <a:lnTo>
                    <a:pt x="4634357" y="2380742"/>
                  </a:lnTo>
                  <a:lnTo>
                    <a:pt x="4634357" y="2368042"/>
                  </a:lnTo>
                  <a:close/>
                  <a:moveTo>
                    <a:pt x="4634357" y="2393442"/>
                  </a:moveTo>
                  <a:lnTo>
                    <a:pt x="4634357" y="2406142"/>
                  </a:lnTo>
                  <a:lnTo>
                    <a:pt x="4621657" y="2406142"/>
                  </a:lnTo>
                  <a:lnTo>
                    <a:pt x="4621657" y="2393442"/>
                  </a:lnTo>
                  <a:close/>
                  <a:moveTo>
                    <a:pt x="4621657" y="2418842"/>
                  </a:moveTo>
                  <a:lnTo>
                    <a:pt x="4621657" y="2431542"/>
                  </a:lnTo>
                  <a:lnTo>
                    <a:pt x="4608957" y="2431542"/>
                  </a:lnTo>
                  <a:lnTo>
                    <a:pt x="4608957" y="2418842"/>
                  </a:lnTo>
                  <a:close/>
                  <a:moveTo>
                    <a:pt x="4608957" y="2444242"/>
                  </a:moveTo>
                  <a:lnTo>
                    <a:pt x="4608957" y="2456942"/>
                  </a:lnTo>
                  <a:lnTo>
                    <a:pt x="4596257" y="2456942"/>
                  </a:lnTo>
                  <a:lnTo>
                    <a:pt x="4596257" y="2444242"/>
                  </a:lnTo>
                  <a:close/>
                  <a:moveTo>
                    <a:pt x="4596257" y="2469642"/>
                  </a:moveTo>
                  <a:lnTo>
                    <a:pt x="4596257" y="2482342"/>
                  </a:lnTo>
                  <a:lnTo>
                    <a:pt x="4583557" y="2482342"/>
                  </a:lnTo>
                  <a:lnTo>
                    <a:pt x="4583557" y="2469642"/>
                  </a:lnTo>
                  <a:close/>
                  <a:moveTo>
                    <a:pt x="4583557" y="2495042"/>
                  </a:moveTo>
                  <a:lnTo>
                    <a:pt x="4583557" y="2507742"/>
                  </a:lnTo>
                  <a:lnTo>
                    <a:pt x="4570857" y="2507742"/>
                  </a:lnTo>
                  <a:lnTo>
                    <a:pt x="4570857" y="2495042"/>
                  </a:lnTo>
                  <a:close/>
                  <a:moveTo>
                    <a:pt x="4570857" y="2520442"/>
                  </a:moveTo>
                  <a:lnTo>
                    <a:pt x="4570857" y="2533142"/>
                  </a:lnTo>
                  <a:lnTo>
                    <a:pt x="4558157" y="2533142"/>
                  </a:lnTo>
                  <a:lnTo>
                    <a:pt x="4558157" y="2520442"/>
                  </a:lnTo>
                  <a:close/>
                  <a:moveTo>
                    <a:pt x="4558157" y="2545842"/>
                  </a:moveTo>
                  <a:lnTo>
                    <a:pt x="4558157" y="2558542"/>
                  </a:lnTo>
                  <a:lnTo>
                    <a:pt x="4545457" y="2558542"/>
                  </a:lnTo>
                  <a:lnTo>
                    <a:pt x="4545457" y="2545842"/>
                  </a:lnTo>
                  <a:close/>
                  <a:moveTo>
                    <a:pt x="4545457" y="2571242"/>
                  </a:moveTo>
                  <a:lnTo>
                    <a:pt x="4545457" y="2583942"/>
                  </a:lnTo>
                  <a:lnTo>
                    <a:pt x="4532757" y="2583942"/>
                  </a:lnTo>
                  <a:lnTo>
                    <a:pt x="4532757" y="2571242"/>
                  </a:lnTo>
                  <a:close/>
                  <a:moveTo>
                    <a:pt x="4532757" y="2596642"/>
                  </a:moveTo>
                  <a:lnTo>
                    <a:pt x="4532757" y="2609342"/>
                  </a:lnTo>
                  <a:lnTo>
                    <a:pt x="4520057" y="2609342"/>
                  </a:lnTo>
                  <a:lnTo>
                    <a:pt x="4520057" y="2596642"/>
                  </a:lnTo>
                  <a:close/>
                  <a:moveTo>
                    <a:pt x="4520057" y="2622042"/>
                  </a:moveTo>
                  <a:lnTo>
                    <a:pt x="4520057" y="2634742"/>
                  </a:lnTo>
                  <a:lnTo>
                    <a:pt x="4507357" y="2634742"/>
                  </a:lnTo>
                  <a:lnTo>
                    <a:pt x="4507357" y="2622042"/>
                  </a:lnTo>
                  <a:close/>
                  <a:moveTo>
                    <a:pt x="4507357" y="2647442"/>
                  </a:moveTo>
                  <a:lnTo>
                    <a:pt x="4507357" y="2660142"/>
                  </a:lnTo>
                  <a:lnTo>
                    <a:pt x="4494657" y="2660142"/>
                  </a:lnTo>
                  <a:lnTo>
                    <a:pt x="4494657" y="2647442"/>
                  </a:lnTo>
                  <a:close/>
                  <a:moveTo>
                    <a:pt x="4494657" y="2672842"/>
                  </a:moveTo>
                  <a:lnTo>
                    <a:pt x="4494657" y="2685542"/>
                  </a:lnTo>
                  <a:lnTo>
                    <a:pt x="4481957" y="2685542"/>
                  </a:lnTo>
                  <a:lnTo>
                    <a:pt x="4481957" y="2672842"/>
                  </a:lnTo>
                  <a:close/>
                  <a:moveTo>
                    <a:pt x="4481957" y="2698242"/>
                  </a:moveTo>
                  <a:lnTo>
                    <a:pt x="4481957" y="2710942"/>
                  </a:lnTo>
                  <a:lnTo>
                    <a:pt x="4469257" y="2710942"/>
                  </a:lnTo>
                  <a:lnTo>
                    <a:pt x="4469257" y="2698242"/>
                  </a:lnTo>
                  <a:close/>
                  <a:moveTo>
                    <a:pt x="4469257" y="2723642"/>
                  </a:moveTo>
                  <a:lnTo>
                    <a:pt x="4469257" y="2736342"/>
                  </a:lnTo>
                  <a:lnTo>
                    <a:pt x="4456557" y="2736342"/>
                  </a:lnTo>
                  <a:lnTo>
                    <a:pt x="4456557" y="2723642"/>
                  </a:lnTo>
                  <a:close/>
                  <a:moveTo>
                    <a:pt x="4456557" y="2749042"/>
                  </a:moveTo>
                  <a:lnTo>
                    <a:pt x="4456557" y="2761742"/>
                  </a:lnTo>
                  <a:lnTo>
                    <a:pt x="4443857" y="2761742"/>
                  </a:lnTo>
                  <a:lnTo>
                    <a:pt x="4443857" y="2749042"/>
                  </a:lnTo>
                  <a:close/>
                  <a:moveTo>
                    <a:pt x="4443857" y="2774442"/>
                  </a:moveTo>
                  <a:lnTo>
                    <a:pt x="4443857" y="2787142"/>
                  </a:lnTo>
                  <a:lnTo>
                    <a:pt x="4431157" y="2787142"/>
                  </a:lnTo>
                  <a:lnTo>
                    <a:pt x="4431157" y="2774442"/>
                  </a:lnTo>
                  <a:close/>
                  <a:moveTo>
                    <a:pt x="4431157" y="2799842"/>
                  </a:moveTo>
                  <a:lnTo>
                    <a:pt x="4431157" y="2812542"/>
                  </a:lnTo>
                  <a:lnTo>
                    <a:pt x="4418457" y="2812542"/>
                  </a:lnTo>
                  <a:lnTo>
                    <a:pt x="4418457" y="2799842"/>
                  </a:lnTo>
                  <a:close/>
                  <a:moveTo>
                    <a:pt x="4418457" y="2825242"/>
                  </a:moveTo>
                  <a:lnTo>
                    <a:pt x="4418457" y="2837942"/>
                  </a:lnTo>
                  <a:lnTo>
                    <a:pt x="4405757" y="2837942"/>
                  </a:lnTo>
                  <a:lnTo>
                    <a:pt x="4405757" y="2825242"/>
                  </a:lnTo>
                  <a:close/>
                  <a:moveTo>
                    <a:pt x="4405757" y="2850642"/>
                  </a:moveTo>
                  <a:lnTo>
                    <a:pt x="4405757" y="2863342"/>
                  </a:lnTo>
                  <a:lnTo>
                    <a:pt x="4393057" y="2863342"/>
                  </a:lnTo>
                  <a:lnTo>
                    <a:pt x="4393057" y="2850642"/>
                  </a:lnTo>
                  <a:close/>
                  <a:moveTo>
                    <a:pt x="4393057" y="2876042"/>
                  </a:moveTo>
                  <a:lnTo>
                    <a:pt x="4393057" y="2888742"/>
                  </a:lnTo>
                  <a:lnTo>
                    <a:pt x="4380357" y="2888742"/>
                  </a:lnTo>
                  <a:lnTo>
                    <a:pt x="4380357" y="2876042"/>
                  </a:lnTo>
                  <a:close/>
                  <a:moveTo>
                    <a:pt x="4380357" y="2901442"/>
                  </a:moveTo>
                  <a:lnTo>
                    <a:pt x="4380357" y="2914142"/>
                  </a:lnTo>
                  <a:lnTo>
                    <a:pt x="4367657" y="2914142"/>
                  </a:lnTo>
                  <a:lnTo>
                    <a:pt x="4367657" y="2901442"/>
                  </a:lnTo>
                  <a:close/>
                  <a:moveTo>
                    <a:pt x="4367657" y="2926842"/>
                  </a:moveTo>
                  <a:lnTo>
                    <a:pt x="4367657" y="2939542"/>
                  </a:lnTo>
                  <a:lnTo>
                    <a:pt x="4354957" y="2939542"/>
                  </a:lnTo>
                  <a:lnTo>
                    <a:pt x="4354957" y="2926842"/>
                  </a:lnTo>
                  <a:close/>
                  <a:moveTo>
                    <a:pt x="4354957" y="2952242"/>
                  </a:moveTo>
                  <a:lnTo>
                    <a:pt x="4354957" y="2964942"/>
                  </a:lnTo>
                  <a:lnTo>
                    <a:pt x="4342257" y="2964942"/>
                  </a:lnTo>
                  <a:lnTo>
                    <a:pt x="4342257" y="2952242"/>
                  </a:lnTo>
                  <a:close/>
                  <a:moveTo>
                    <a:pt x="4342257" y="2977642"/>
                  </a:moveTo>
                  <a:lnTo>
                    <a:pt x="4342257" y="2990342"/>
                  </a:lnTo>
                  <a:lnTo>
                    <a:pt x="4329557" y="2990342"/>
                  </a:lnTo>
                  <a:lnTo>
                    <a:pt x="4329557" y="2977642"/>
                  </a:lnTo>
                  <a:close/>
                  <a:moveTo>
                    <a:pt x="4329557" y="3003042"/>
                  </a:moveTo>
                  <a:lnTo>
                    <a:pt x="4329557" y="3015742"/>
                  </a:lnTo>
                  <a:lnTo>
                    <a:pt x="4316857" y="3015742"/>
                  </a:lnTo>
                  <a:lnTo>
                    <a:pt x="4316857" y="3003042"/>
                  </a:lnTo>
                  <a:close/>
                  <a:moveTo>
                    <a:pt x="4316857" y="3028442"/>
                  </a:moveTo>
                  <a:lnTo>
                    <a:pt x="4316857" y="3041142"/>
                  </a:lnTo>
                  <a:lnTo>
                    <a:pt x="4304157" y="3041142"/>
                  </a:lnTo>
                  <a:lnTo>
                    <a:pt x="4304157" y="3028442"/>
                  </a:lnTo>
                  <a:close/>
                  <a:moveTo>
                    <a:pt x="4304157" y="3053842"/>
                  </a:moveTo>
                  <a:lnTo>
                    <a:pt x="4304157" y="3066542"/>
                  </a:lnTo>
                  <a:lnTo>
                    <a:pt x="4291457" y="3066542"/>
                  </a:lnTo>
                  <a:lnTo>
                    <a:pt x="4291457" y="3053842"/>
                  </a:lnTo>
                  <a:close/>
                  <a:moveTo>
                    <a:pt x="4291457" y="3079242"/>
                  </a:moveTo>
                  <a:lnTo>
                    <a:pt x="4291457" y="3091942"/>
                  </a:lnTo>
                  <a:lnTo>
                    <a:pt x="4278757" y="3091942"/>
                  </a:lnTo>
                  <a:lnTo>
                    <a:pt x="4278757" y="3079242"/>
                  </a:lnTo>
                  <a:close/>
                  <a:moveTo>
                    <a:pt x="4278757" y="3104642"/>
                  </a:moveTo>
                  <a:lnTo>
                    <a:pt x="4278757" y="3117342"/>
                  </a:lnTo>
                  <a:lnTo>
                    <a:pt x="4266057" y="3117342"/>
                  </a:lnTo>
                  <a:lnTo>
                    <a:pt x="4266057" y="3104642"/>
                  </a:lnTo>
                  <a:close/>
                  <a:moveTo>
                    <a:pt x="4266057" y="3130042"/>
                  </a:moveTo>
                  <a:lnTo>
                    <a:pt x="4266057" y="3142742"/>
                  </a:lnTo>
                  <a:lnTo>
                    <a:pt x="4253357" y="3142742"/>
                  </a:lnTo>
                  <a:lnTo>
                    <a:pt x="4253357" y="3130042"/>
                  </a:lnTo>
                  <a:close/>
                  <a:moveTo>
                    <a:pt x="4253357" y="3155442"/>
                  </a:moveTo>
                  <a:lnTo>
                    <a:pt x="4253357" y="3168142"/>
                  </a:lnTo>
                  <a:lnTo>
                    <a:pt x="4240657" y="3168142"/>
                  </a:lnTo>
                  <a:lnTo>
                    <a:pt x="4240657" y="3155442"/>
                  </a:lnTo>
                  <a:close/>
                  <a:moveTo>
                    <a:pt x="4240657" y="3180842"/>
                  </a:moveTo>
                  <a:lnTo>
                    <a:pt x="4240657" y="3193542"/>
                  </a:lnTo>
                  <a:lnTo>
                    <a:pt x="4227957" y="3193542"/>
                  </a:lnTo>
                  <a:lnTo>
                    <a:pt x="4227957" y="3180842"/>
                  </a:lnTo>
                  <a:close/>
                  <a:moveTo>
                    <a:pt x="4227957" y="3206242"/>
                  </a:moveTo>
                  <a:lnTo>
                    <a:pt x="4227957" y="3218942"/>
                  </a:lnTo>
                  <a:lnTo>
                    <a:pt x="4215257" y="3218942"/>
                  </a:lnTo>
                  <a:lnTo>
                    <a:pt x="4215257" y="3206242"/>
                  </a:lnTo>
                  <a:close/>
                  <a:moveTo>
                    <a:pt x="4215257" y="3231642"/>
                  </a:moveTo>
                  <a:lnTo>
                    <a:pt x="4215257" y="3244342"/>
                  </a:lnTo>
                  <a:lnTo>
                    <a:pt x="4202557" y="3244342"/>
                  </a:lnTo>
                  <a:lnTo>
                    <a:pt x="4202557" y="3231642"/>
                  </a:lnTo>
                  <a:close/>
                  <a:moveTo>
                    <a:pt x="4202557" y="3257042"/>
                  </a:moveTo>
                  <a:lnTo>
                    <a:pt x="4202557" y="3269742"/>
                  </a:lnTo>
                  <a:lnTo>
                    <a:pt x="4189857" y="3269742"/>
                  </a:lnTo>
                  <a:lnTo>
                    <a:pt x="4189857" y="3257042"/>
                  </a:lnTo>
                  <a:close/>
                  <a:moveTo>
                    <a:pt x="4189857" y="3282442"/>
                  </a:moveTo>
                  <a:lnTo>
                    <a:pt x="4189857" y="3295142"/>
                  </a:lnTo>
                  <a:lnTo>
                    <a:pt x="4177157" y="3295142"/>
                  </a:lnTo>
                  <a:lnTo>
                    <a:pt x="4177157" y="3282442"/>
                  </a:lnTo>
                  <a:close/>
                  <a:moveTo>
                    <a:pt x="4177157" y="3307842"/>
                  </a:moveTo>
                  <a:lnTo>
                    <a:pt x="4177157" y="3320542"/>
                  </a:lnTo>
                  <a:lnTo>
                    <a:pt x="4164457" y="3320542"/>
                  </a:lnTo>
                  <a:lnTo>
                    <a:pt x="4164457" y="3307842"/>
                  </a:lnTo>
                  <a:close/>
                  <a:moveTo>
                    <a:pt x="4164457" y="3333242"/>
                  </a:moveTo>
                  <a:lnTo>
                    <a:pt x="4164457" y="3345942"/>
                  </a:lnTo>
                  <a:lnTo>
                    <a:pt x="4151757" y="3345942"/>
                  </a:lnTo>
                  <a:lnTo>
                    <a:pt x="4151757" y="3333242"/>
                  </a:lnTo>
                  <a:close/>
                  <a:moveTo>
                    <a:pt x="4151757" y="3358642"/>
                  </a:moveTo>
                  <a:lnTo>
                    <a:pt x="4151757" y="3371342"/>
                  </a:lnTo>
                  <a:lnTo>
                    <a:pt x="4139057" y="3371342"/>
                  </a:lnTo>
                  <a:lnTo>
                    <a:pt x="4139057" y="3358642"/>
                  </a:lnTo>
                  <a:close/>
                  <a:moveTo>
                    <a:pt x="4139057" y="3384042"/>
                  </a:moveTo>
                  <a:lnTo>
                    <a:pt x="4139057" y="3396742"/>
                  </a:lnTo>
                  <a:lnTo>
                    <a:pt x="4126357" y="3396742"/>
                  </a:lnTo>
                  <a:lnTo>
                    <a:pt x="4126357" y="3384042"/>
                  </a:lnTo>
                  <a:close/>
                  <a:moveTo>
                    <a:pt x="4126357" y="3409442"/>
                  </a:moveTo>
                  <a:lnTo>
                    <a:pt x="4126357" y="3422142"/>
                  </a:lnTo>
                  <a:lnTo>
                    <a:pt x="4113657" y="3422142"/>
                  </a:lnTo>
                  <a:lnTo>
                    <a:pt x="4113657" y="3409442"/>
                  </a:lnTo>
                  <a:close/>
                  <a:moveTo>
                    <a:pt x="4113657" y="3434842"/>
                  </a:moveTo>
                  <a:lnTo>
                    <a:pt x="4113657" y="3447542"/>
                  </a:lnTo>
                  <a:lnTo>
                    <a:pt x="4100957" y="3447542"/>
                  </a:lnTo>
                  <a:lnTo>
                    <a:pt x="4100957" y="3434842"/>
                  </a:lnTo>
                  <a:close/>
                  <a:moveTo>
                    <a:pt x="4100957" y="3460242"/>
                  </a:moveTo>
                  <a:lnTo>
                    <a:pt x="4100957" y="3472942"/>
                  </a:lnTo>
                  <a:lnTo>
                    <a:pt x="4088257" y="3472942"/>
                  </a:lnTo>
                  <a:lnTo>
                    <a:pt x="4088257" y="3460242"/>
                  </a:lnTo>
                  <a:close/>
                  <a:moveTo>
                    <a:pt x="4088257" y="3485642"/>
                  </a:moveTo>
                  <a:lnTo>
                    <a:pt x="4088257" y="3498342"/>
                  </a:lnTo>
                  <a:lnTo>
                    <a:pt x="4075557" y="3498342"/>
                  </a:lnTo>
                  <a:lnTo>
                    <a:pt x="4075557" y="3485642"/>
                  </a:lnTo>
                  <a:close/>
                  <a:moveTo>
                    <a:pt x="4075557" y="3511042"/>
                  </a:moveTo>
                  <a:lnTo>
                    <a:pt x="4075557" y="3523742"/>
                  </a:lnTo>
                  <a:lnTo>
                    <a:pt x="4062857" y="3523742"/>
                  </a:lnTo>
                  <a:lnTo>
                    <a:pt x="4062857" y="3511042"/>
                  </a:lnTo>
                  <a:close/>
                  <a:moveTo>
                    <a:pt x="4062857" y="3536442"/>
                  </a:moveTo>
                  <a:lnTo>
                    <a:pt x="4062857" y="3549142"/>
                  </a:lnTo>
                  <a:lnTo>
                    <a:pt x="4050157" y="3549142"/>
                  </a:lnTo>
                  <a:lnTo>
                    <a:pt x="4050157" y="3536442"/>
                  </a:lnTo>
                  <a:close/>
                  <a:moveTo>
                    <a:pt x="4050157" y="3561842"/>
                  </a:moveTo>
                  <a:lnTo>
                    <a:pt x="4050157" y="3574542"/>
                  </a:lnTo>
                  <a:lnTo>
                    <a:pt x="4037457" y="3574542"/>
                  </a:lnTo>
                  <a:lnTo>
                    <a:pt x="4037457" y="3561842"/>
                  </a:lnTo>
                  <a:close/>
                  <a:moveTo>
                    <a:pt x="4037457" y="3587242"/>
                  </a:moveTo>
                  <a:lnTo>
                    <a:pt x="4037457" y="3599942"/>
                  </a:lnTo>
                  <a:lnTo>
                    <a:pt x="4024757" y="3599942"/>
                  </a:lnTo>
                  <a:lnTo>
                    <a:pt x="4024757" y="3587242"/>
                  </a:lnTo>
                  <a:close/>
                  <a:moveTo>
                    <a:pt x="4024757" y="3612642"/>
                  </a:moveTo>
                  <a:lnTo>
                    <a:pt x="4024757" y="3625342"/>
                  </a:lnTo>
                  <a:lnTo>
                    <a:pt x="4012057" y="3625342"/>
                  </a:lnTo>
                  <a:lnTo>
                    <a:pt x="4012057" y="3612642"/>
                  </a:lnTo>
                  <a:close/>
                  <a:moveTo>
                    <a:pt x="4012057" y="3638042"/>
                  </a:moveTo>
                  <a:lnTo>
                    <a:pt x="4012057" y="3650742"/>
                  </a:lnTo>
                  <a:lnTo>
                    <a:pt x="3999357" y="3650742"/>
                  </a:lnTo>
                  <a:lnTo>
                    <a:pt x="3999357" y="3638042"/>
                  </a:lnTo>
                  <a:close/>
                  <a:moveTo>
                    <a:pt x="3999357" y="3663442"/>
                  </a:moveTo>
                  <a:lnTo>
                    <a:pt x="3999357" y="3676142"/>
                  </a:lnTo>
                  <a:lnTo>
                    <a:pt x="3986657" y="3676142"/>
                  </a:lnTo>
                  <a:lnTo>
                    <a:pt x="3986657" y="3663442"/>
                  </a:lnTo>
                  <a:close/>
                  <a:moveTo>
                    <a:pt x="3986657" y="3688842"/>
                  </a:moveTo>
                  <a:lnTo>
                    <a:pt x="3986657" y="3701542"/>
                  </a:lnTo>
                  <a:lnTo>
                    <a:pt x="3973957" y="3701542"/>
                  </a:lnTo>
                  <a:lnTo>
                    <a:pt x="3973957" y="3688842"/>
                  </a:lnTo>
                  <a:close/>
                  <a:moveTo>
                    <a:pt x="3973957" y="3714242"/>
                  </a:moveTo>
                  <a:lnTo>
                    <a:pt x="3973957" y="3726942"/>
                  </a:lnTo>
                  <a:lnTo>
                    <a:pt x="3961257" y="3726942"/>
                  </a:lnTo>
                  <a:lnTo>
                    <a:pt x="3961257" y="3714242"/>
                  </a:lnTo>
                  <a:close/>
                  <a:moveTo>
                    <a:pt x="3961257" y="3739642"/>
                  </a:moveTo>
                  <a:lnTo>
                    <a:pt x="3961257" y="3752342"/>
                  </a:lnTo>
                  <a:lnTo>
                    <a:pt x="3948557" y="3752342"/>
                  </a:lnTo>
                  <a:lnTo>
                    <a:pt x="3948557" y="3739642"/>
                  </a:lnTo>
                  <a:close/>
                  <a:moveTo>
                    <a:pt x="3948557" y="3765042"/>
                  </a:moveTo>
                  <a:lnTo>
                    <a:pt x="3948557" y="3777742"/>
                  </a:lnTo>
                  <a:lnTo>
                    <a:pt x="3935857" y="3777742"/>
                  </a:lnTo>
                  <a:lnTo>
                    <a:pt x="3935857" y="3765042"/>
                  </a:lnTo>
                  <a:close/>
                  <a:moveTo>
                    <a:pt x="3935857" y="3790442"/>
                  </a:moveTo>
                  <a:lnTo>
                    <a:pt x="3935857" y="3803142"/>
                  </a:lnTo>
                  <a:lnTo>
                    <a:pt x="3923157" y="3803142"/>
                  </a:lnTo>
                  <a:lnTo>
                    <a:pt x="3923157" y="3790442"/>
                  </a:lnTo>
                  <a:close/>
                  <a:moveTo>
                    <a:pt x="3923157" y="3815842"/>
                  </a:moveTo>
                  <a:lnTo>
                    <a:pt x="3923157" y="3828542"/>
                  </a:lnTo>
                  <a:lnTo>
                    <a:pt x="3910457" y="3828542"/>
                  </a:lnTo>
                  <a:lnTo>
                    <a:pt x="3910457" y="3815842"/>
                  </a:lnTo>
                  <a:close/>
                  <a:moveTo>
                    <a:pt x="3910457" y="3841242"/>
                  </a:moveTo>
                  <a:lnTo>
                    <a:pt x="3910457" y="3853942"/>
                  </a:lnTo>
                  <a:lnTo>
                    <a:pt x="3897757" y="3853942"/>
                  </a:lnTo>
                  <a:lnTo>
                    <a:pt x="3897757" y="3841242"/>
                  </a:lnTo>
                  <a:close/>
                  <a:moveTo>
                    <a:pt x="3897757" y="3866642"/>
                  </a:moveTo>
                  <a:lnTo>
                    <a:pt x="3897757" y="3879342"/>
                  </a:lnTo>
                  <a:lnTo>
                    <a:pt x="3885057" y="3879342"/>
                  </a:lnTo>
                  <a:lnTo>
                    <a:pt x="3885057" y="3866642"/>
                  </a:lnTo>
                  <a:close/>
                  <a:moveTo>
                    <a:pt x="3885057" y="3892042"/>
                  </a:moveTo>
                  <a:lnTo>
                    <a:pt x="3885057" y="3904742"/>
                  </a:lnTo>
                  <a:lnTo>
                    <a:pt x="3872357" y="3904742"/>
                  </a:lnTo>
                  <a:lnTo>
                    <a:pt x="3872357" y="3892042"/>
                  </a:lnTo>
                  <a:close/>
                  <a:moveTo>
                    <a:pt x="3872357" y="3917442"/>
                  </a:moveTo>
                  <a:lnTo>
                    <a:pt x="3872357" y="3930142"/>
                  </a:lnTo>
                  <a:lnTo>
                    <a:pt x="3859657" y="3930142"/>
                  </a:lnTo>
                  <a:lnTo>
                    <a:pt x="3859657" y="3917442"/>
                  </a:lnTo>
                  <a:close/>
                  <a:moveTo>
                    <a:pt x="3859657" y="3942842"/>
                  </a:moveTo>
                  <a:lnTo>
                    <a:pt x="3859657" y="3955542"/>
                  </a:lnTo>
                  <a:lnTo>
                    <a:pt x="3846957" y="3955542"/>
                  </a:lnTo>
                  <a:lnTo>
                    <a:pt x="3846957" y="3942842"/>
                  </a:lnTo>
                  <a:close/>
                  <a:moveTo>
                    <a:pt x="3846957" y="3968242"/>
                  </a:moveTo>
                  <a:lnTo>
                    <a:pt x="3846957" y="3980942"/>
                  </a:lnTo>
                  <a:lnTo>
                    <a:pt x="3834257" y="3980942"/>
                  </a:lnTo>
                  <a:lnTo>
                    <a:pt x="3834257" y="3968242"/>
                  </a:lnTo>
                  <a:close/>
                  <a:moveTo>
                    <a:pt x="3834257" y="3993642"/>
                  </a:moveTo>
                  <a:lnTo>
                    <a:pt x="3834257" y="4006342"/>
                  </a:lnTo>
                  <a:lnTo>
                    <a:pt x="3821557" y="4006342"/>
                  </a:lnTo>
                  <a:lnTo>
                    <a:pt x="3821557" y="3993642"/>
                  </a:lnTo>
                  <a:close/>
                  <a:moveTo>
                    <a:pt x="3810000" y="4020185"/>
                  </a:moveTo>
                  <a:lnTo>
                    <a:pt x="3797300" y="4020185"/>
                  </a:lnTo>
                  <a:lnTo>
                    <a:pt x="3797300" y="4007485"/>
                  </a:lnTo>
                  <a:lnTo>
                    <a:pt x="3810000" y="4007485"/>
                  </a:lnTo>
                  <a:close/>
                  <a:moveTo>
                    <a:pt x="3784600" y="4007485"/>
                  </a:moveTo>
                  <a:lnTo>
                    <a:pt x="3771900" y="4007485"/>
                  </a:lnTo>
                  <a:lnTo>
                    <a:pt x="3771900" y="3994785"/>
                  </a:lnTo>
                  <a:lnTo>
                    <a:pt x="3784600" y="3994785"/>
                  </a:lnTo>
                  <a:close/>
                  <a:moveTo>
                    <a:pt x="3759200" y="3994785"/>
                  </a:moveTo>
                  <a:lnTo>
                    <a:pt x="3746500" y="3994785"/>
                  </a:lnTo>
                  <a:lnTo>
                    <a:pt x="3746500" y="3982085"/>
                  </a:lnTo>
                  <a:lnTo>
                    <a:pt x="3759200" y="3982085"/>
                  </a:lnTo>
                  <a:close/>
                  <a:moveTo>
                    <a:pt x="3733800" y="3982085"/>
                  </a:moveTo>
                  <a:lnTo>
                    <a:pt x="3721100" y="3982085"/>
                  </a:lnTo>
                  <a:lnTo>
                    <a:pt x="3721100" y="3969385"/>
                  </a:lnTo>
                  <a:lnTo>
                    <a:pt x="3733800" y="3969385"/>
                  </a:lnTo>
                  <a:close/>
                  <a:moveTo>
                    <a:pt x="3708400" y="3969385"/>
                  </a:moveTo>
                  <a:lnTo>
                    <a:pt x="3695700" y="3969385"/>
                  </a:lnTo>
                  <a:lnTo>
                    <a:pt x="3695700" y="3956685"/>
                  </a:lnTo>
                  <a:lnTo>
                    <a:pt x="3708400" y="3956685"/>
                  </a:lnTo>
                  <a:close/>
                  <a:moveTo>
                    <a:pt x="3683000" y="3956685"/>
                  </a:moveTo>
                  <a:lnTo>
                    <a:pt x="3670300" y="3956685"/>
                  </a:lnTo>
                  <a:lnTo>
                    <a:pt x="3670300" y="3943985"/>
                  </a:lnTo>
                  <a:lnTo>
                    <a:pt x="3683000" y="3943985"/>
                  </a:lnTo>
                  <a:close/>
                  <a:moveTo>
                    <a:pt x="3657600" y="3943985"/>
                  </a:moveTo>
                  <a:lnTo>
                    <a:pt x="3644900" y="3943985"/>
                  </a:lnTo>
                  <a:lnTo>
                    <a:pt x="3644900" y="3931285"/>
                  </a:lnTo>
                  <a:lnTo>
                    <a:pt x="3657600" y="3931285"/>
                  </a:lnTo>
                  <a:close/>
                  <a:moveTo>
                    <a:pt x="3632200" y="3931285"/>
                  </a:moveTo>
                  <a:lnTo>
                    <a:pt x="3619500" y="3931285"/>
                  </a:lnTo>
                  <a:lnTo>
                    <a:pt x="3619500" y="3918585"/>
                  </a:lnTo>
                  <a:lnTo>
                    <a:pt x="3632200" y="3918585"/>
                  </a:lnTo>
                  <a:close/>
                  <a:moveTo>
                    <a:pt x="3606800" y="3918585"/>
                  </a:moveTo>
                  <a:lnTo>
                    <a:pt x="3594100" y="3918585"/>
                  </a:lnTo>
                  <a:lnTo>
                    <a:pt x="3594100" y="3905885"/>
                  </a:lnTo>
                  <a:lnTo>
                    <a:pt x="3606800" y="3905885"/>
                  </a:lnTo>
                  <a:close/>
                  <a:moveTo>
                    <a:pt x="3581400" y="3905885"/>
                  </a:moveTo>
                  <a:lnTo>
                    <a:pt x="3568700" y="3905885"/>
                  </a:lnTo>
                  <a:lnTo>
                    <a:pt x="3568700" y="3893185"/>
                  </a:lnTo>
                  <a:lnTo>
                    <a:pt x="3581400" y="3893185"/>
                  </a:lnTo>
                  <a:close/>
                  <a:moveTo>
                    <a:pt x="3556000" y="3893185"/>
                  </a:moveTo>
                  <a:lnTo>
                    <a:pt x="3543300" y="3893185"/>
                  </a:lnTo>
                  <a:lnTo>
                    <a:pt x="3543300" y="3880485"/>
                  </a:lnTo>
                  <a:lnTo>
                    <a:pt x="3556000" y="3880485"/>
                  </a:lnTo>
                  <a:close/>
                  <a:moveTo>
                    <a:pt x="3530600" y="3880485"/>
                  </a:moveTo>
                  <a:lnTo>
                    <a:pt x="3517900" y="3880485"/>
                  </a:lnTo>
                  <a:lnTo>
                    <a:pt x="3517900" y="3867785"/>
                  </a:lnTo>
                  <a:lnTo>
                    <a:pt x="3530600" y="3867785"/>
                  </a:lnTo>
                  <a:close/>
                  <a:moveTo>
                    <a:pt x="3505200" y="3867785"/>
                  </a:moveTo>
                  <a:lnTo>
                    <a:pt x="3492500" y="3867785"/>
                  </a:lnTo>
                  <a:lnTo>
                    <a:pt x="3492500" y="3855085"/>
                  </a:lnTo>
                  <a:lnTo>
                    <a:pt x="3505200" y="3855085"/>
                  </a:lnTo>
                  <a:close/>
                  <a:moveTo>
                    <a:pt x="3479800" y="3855085"/>
                  </a:moveTo>
                  <a:lnTo>
                    <a:pt x="3467100" y="3855085"/>
                  </a:lnTo>
                  <a:lnTo>
                    <a:pt x="3467100" y="3842385"/>
                  </a:lnTo>
                  <a:lnTo>
                    <a:pt x="3479800" y="3842385"/>
                  </a:lnTo>
                  <a:close/>
                  <a:moveTo>
                    <a:pt x="3454400" y="3842385"/>
                  </a:moveTo>
                  <a:lnTo>
                    <a:pt x="3441700" y="3842385"/>
                  </a:lnTo>
                  <a:lnTo>
                    <a:pt x="3441700" y="3829685"/>
                  </a:lnTo>
                  <a:lnTo>
                    <a:pt x="3454400" y="3829685"/>
                  </a:lnTo>
                  <a:close/>
                  <a:moveTo>
                    <a:pt x="3429000" y="3829685"/>
                  </a:moveTo>
                  <a:lnTo>
                    <a:pt x="3416300" y="3829685"/>
                  </a:lnTo>
                  <a:lnTo>
                    <a:pt x="3416300" y="3816985"/>
                  </a:lnTo>
                  <a:lnTo>
                    <a:pt x="3429000" y="3816985"/>
                  </a:lnTo>
                  <a:close/>
                  <a:moveTo>
                    <a:pt x="3403600" y="3816985"/>
                  </a:moveTo>
                  <a:lnTo>
                    <a:pt x="3390900" y="3816985"/>
                  </a:lnTo>
                  <a:lnTo>
                    <a:pt x="3390900" y="3804285"/>
                  </a:lnTo>
                  <a:lnTo>
                    <a:pt x="3403600" y="3804285"/>
                  </a:lnTo>
                  <a:close/>
                  <a:moveTo>
                    <a:pt x="3378200" y="3804285"/>
                  </a:moveTo>
                  <a:lnTo>
                    <a:pt x="3365500" y="3804285"/>
                  </a:lnTo>
                  <a:lnTo>
                    <a:pt x="3365500" y="3791585"/>
                  </a:lnTo>
                  <a:lnTo>
                    <a:pt x="3378200" y="3791585"/>
                  </a:lnTo>
                  <a:close/>
                  <a:moveTo>
                    <a:pt x="3352800" y="3791585"/>
                  </a:moveTo>
                  <a:lnTo>
                    <a:pt x="3340100" y="3791585"/>
                  </a:lnTo>
                  <a:lnTo>
                    <a:pt x="3340100" y="3778885"/>
                  </a:lnTo>
                  <a:lnTo>
                    <a:pt x="3352800" y="3778885"/>
                  </a:lnTo>
                  <a:close/>
                  <a:moveTo>
                    <a:pt x="3327400" y="3778885"/>
                  </a:moveTo>
                  <a:lnTo>
                    <a:pt x="3314700" y="3778885"/>
                  </a:lnTo>
                  <a:lnTo>
                    <a:pt x="3314700" y="3766185"/>
                  </a:lnTo>
                  <a:lnTo>
                    <a:pt x="3327400" y="3766185"/>
                  </a:lnTo>
                  <a:close/>
                  <a:moveTo>
                    <a:pt x="3302000" y="3766185"/>
                  </a:moveTo>
                  <a:lnTo>
                    <a:pt x="3289300" y="3766185"/>
                  </a:lnTo>
                  <a:lnTo>
                    <a:pt x="3289300" y="3753485"/>
                  </a:lnTo>
                  <a:lnTo>
                    <a:pt x="3302000" y="3753485"/>
                  </a:lnTo>
                  <a:close/>
                  <a:moveTo>
                    <a:pt x="3276600" y="3753485"/>
                  </a:moveTo>
                  <a:lnTo>
                    <a:pt x="3263900" y="3753485"/>
                  </a:lnTo>
                  <a:lnTo>
                    <a:pt x="3263900" y="3740785"/>
                  </a:lnTo>
                  <a:lnTo>
                    <a:pt x="3276600" y="3740785"/>
                  </a:lnTo>
                  <a:close/>
                  <a:moveTo>
                    <a:pt x="3251200" y="3740785"/>
                  </a:moveTo>
                  <a:lnTo>
                    <a:pt x="3238500" y="3740785"/>
                  </a:lnTo>
                  <a:lnTo>
                    <a:pt x="3238500" y="3728085"/>
                  </a:lnTo>
                  <a:lnTo>
                    <a:pt x="3251200" y="3728085"/>
                  </a:lnTo>
                  <a:close/>
                  <a:moveTo>
                    <a:pt x="3225800" y="3728085"/>
                  </a:moveTo>
                  <a:lnTo>
                    <a:pt x="3213100" y="3728085"/>
                  </a:lnTo>
                  <a:lnTo>
                    <a:pt x="3213100" y="3715385"/>
                  </a:lnTo>
                  <a:lnTo>
                    <a:pt x="3225800" y="3715385"/>
                  </a:lnTo>
                  <a:close/>
                  <a:moveTo>
                    <a:pt x="3200400" y="3715385"/>
                  </a:moveTo>
                  <a:lnTo>
                    <a:pt x="3187700" y="3715385"/>
                  </a:lnTo>
                  <a:lnTo>
                    <a:pt x="3187700" y="3702685"/>
                  </a:lnTo>
                  <a:lnTo>
                    <a:pt x="3200400" y="3702685"/>
                  </a:lnTo>
                  <a:close/>
                  <a:moveTo>
                    <a:pt x="3175000" y="3702685"/>
                  </a:moveTo>
                  <a:lnTo>
                    <a:pt x="3162300" y="3702685"/>
                  </a:lnTo>
                  <a:lnTo>
                    <a:pt x="3162300" y="3689985"/>
                  </a:lnTo>
                  <a:lnTo>
                    <a:pt x="3175000" y="3689985"/>
                  </a:lnTo>
                  <a:close/>
                  <a:moveTo>
                    <a:pt x="3149600" y="3689985"/>
                  </a:moveTo>
                  <a:lnTo>
                    <a:pt x="3136900" y="3689985"/>
                  </a:lnTo>
                  <a:lnTo>
                    <a:pt x="3136900" y="3677285"/>
                  </a:lnTo>
                  <a:lnTo>
                    <a:pt x="3149600" y="3677285"/>
                  </a:lnTo>
                  <a:close/>
                  <a:moveTo>
                    <a:pt x="3124200" y="3677285"/>
                  </a:moveTo>
                  <a:lnTo>
                    <a:pt x="3111500" y="3677285"/>
                  </a:lnTo>
                  <a:lnTo>
                    <a:pt x="3111500" y="3664585"/>
                  </a:lnTo>
                  <a:lnTo>
                    <a:pt x="3124200" y="3664585"/>
                  </a:lnTo>
                  <a:close/>
                  <a:moveTo>
                    <a:pt x="3098800" y="3664585"/>
                  </a:moveTo>
                  <a:lnTo>
                    <a:pt x="3086100" y="3664585"/>
                  </a:lnTo>
                  <a:lnTo>
                    <a:pt x="3086100" y="3651885"/>
                  </a:lnTo>
                  <a:lnTo>
                    <a:pt x="3098800" y="3651885"/>
                  </a:lnTo>
                  <a:close/>
                  <a:moveTo>
                    <a:pt x="3073400" y="3651885"/>
                  </a:moveTo>
                  <a:lnTo>
                    <a:pt x="3060700" y="3651885"/>
                  </a:lnTo>
                  <a:lnTo>
                    <a:pt x="3060700" y="3639185"/>
                  </a:lnTo>
                  <a:lnTo>
                    <a:pt x="3073400" y="3639185"/>
                  </a:lnTo>
                  <a:close/>
                  <a:moveTo>
                    <a:pt x="3048000" y="3639185"/>
                  </a:moveTo>
                  <a:lnTo>
                    <a:pt x="3035300" y="3639185"/>
                  </a:lnTo>
                  <a:lnTo>
                    <a:pt x="3035300" y="3626485"/>
                  </a:lnTo>
                  <a:lnTo>
                    <a:pt x="3048000" y="3626485"/>
                  </a:lnTo>
                  <a:close/>
                  <a:moveTo>
                    <a:pt x="3022600" y="3626485"/>
                  </a:moveTo>
                  <a:lnTo>
                    <a:pt x="3009900" y="3626485"/>
                  </a:lnTo>
                  <a:lnTo>
                    <a:pt x="3009900" y="3613785"/>
                  </a:lnTo>
                  <a:lnTo>
                    <a:pt x="3022600" y="3613785"/>
                  </a:lnTo>
                  <a:close/>
                  <a:moveTo>
                    <a:pt x="2997200" y="3613785"/>
                  </a:moveTo>
                  <a:lnTo>
                    <a:pt x="2984500" y="3613785"/>
                  </a:lnTo>
                  <a:lnTo>
                    <a:pt x="2984500" y="3601085"/>
                  </a:lnTo>
                  <a:lnTo>
                    <a:pt x="2997200" y="3601085"/>
                  </a:lnTo>
                  <a:close/>
                  <a:moveTo>
                    <a:pt x="2971800" y="3601085"/>
                  </a:moveTo>
                  <a:lnTo>
                    <a:pt x="2959100" y="3601085"/>
                  </a:lnTo>
                  <a:lnTo>
                    <a:pt x="2959100" y="3588385"/>
                  </a:lnTo>
                  <a:lnTo>
                    <a:pt x="2971800" y="3588385"/>
                  </a:lnTo>
                  <a:close/>
                  <a:moveTo>
                    <a:pt x="2946400" y="3588385"/>
                  </a:moveTo>
                  <a:lnTo>
                    <a:pt x="2933700" y="3588385"/>
                  </a:lnTo>
                  <a:lnTo>
                    <a:pt x="2933700" y="3575685"/>
                  </a:lnTo>
                  <a:lnTo>
                    <a:pt x="2946400" y="3575685"/>
                  </a:lnTo>
                  <a:close/>
                  <a:moveTo>
                    <a:pt x="2921000" y="3575685"/>
                  </a:moveTo>
                  <a:lnTo>
                    <a:pt x="2908300" y="3575685"/>
                  </a:lnTo>
                  <a:lnTo>
                    <a:pt x="2908300" y="3562985"/>
                  </a:lnTo>
                  <a:lnTo>
                    <a:pt x="2921000" y="3562985"/>
                  </a:lnTo>
                  <a:close/>
                  <a:moveTo>
                    <a:pt x="2895600" y="3562985"/>
                  </a:moveTo>
                  <a:lnTo>
                    <a:pt x="2882900" y="3562985"/>
                  </a:lnTo>
                  <a:lnTo>
                    <a:pt x="2882900" y="3550285"/>
                  </a:lnTo>
                  <a:lnTo>
                    <a:pt x="2895600" y="3550285"/>
                  </a:lnTo>
                  <a:close/>
                  <a:moveTo>
                    <a:pt x="2870200" y="3550285"/>
                  </a:moveTo>
                  <a:lnTo>
                    <a:pt x="2857500" y="3550285"/>
                  </a:lnTo>
                  <a:lnTo>
                    <a:pt x="2857500" y="3537585"/>
                  </a:lnTo>
                  <a:lnTo>
                    <a:pt x="2870200" y="3537585"/>
                  </a:lnTo>
                  <a:close/>
                  <a:moveTo>
                    <a:pt x="2844800" y="3537585"/>
                  </a:moveTo>
                  <a:lnTo>
                    <a:pt x="2832100" y="3537585"/>
                  </a:lnTo>
                  <a:lnTo>
                    <a:pt x="2832100" y="3524885"/>
                  </a:lnTo>
                  <a:lnTo>
                    <a:pt x="2844800" y="3524885"/>
                  </a:lnTo>
                  <a:close/>
                  <a:moveTo>
                    <a:pt x="2819400" y="3524885"/>
                  </a:moveTo>
                  <a:lnTo>
                    <a:pt x="2806700" y="3524885"/>
                  </a:lnTo>
                  <a:lnTo>
                    <a:pt x="2806700" y="3512185"/>
                  </a:lnTo>
                  <a:lnTo>
                    <a:pt x="2819400" y="3512185"/>
                  </a:lnTo>
                  <a:close/>
                  <a:moveTo>
                    <a:pt x="2794000" y="3512185"/>
                  </a:moveTo>
                  <a:lnTo>
                    <a:pt x="2781300" y="3512185"/>
                  </a:lnTo>
                  <a:lnTo>
                    <a:pt x="2781300" y="3499485"/>
                  </a:lnTo>
                  <a:lnTo>
                    <a:pt x="2794000" y="3499485"/>
                  </a:lnTo>
                  <a:close/>
                  <a:moveTo>
                    <a:pt x="2768600" y="3499485"/>
                  </a:moveTo>
                  <a:lnTo>
                    <a:pt x="2755900" y="3499485"/>
                  </a:lnTo>
                  <a:lnTo>
                    <a:pt x="2755900" y="3486785"/>
                  </a:lnTo>
                  <a:lnTo>
                    <a:pt x="2768600" y="3486785"/>
                  </a:lnTo>
                  <a:close/>
                  <a:moveTo>
                    <a:pt x="2743200" y="3486785"/>
                  </a:moveTo>
                  <a:lnTo>
                    <a:pt x="2730500" y="3486785"/>
                  </a:lnTo>
                  <a:lnTo>
                    <a:pt x="2730500" y="3474085"/>
                  </a:lnTo>
                  <a:lnTo>
                    <a:pt x="2743200" y="3474085"/>
                  </a:lnTo>
                  <a:close/>
                  <a:moveTo>
                    <a:pt x="2717800" y="3474085"/>
                  </a:moveTo>
                  <a:lnTo>
                    <a:pt x="2705100" y="3474085"/>
                  </a:lnTo>
                  <a:lnTo>
                    <a:pt x="2705100" y="3461385"/>
                  </a:lnTo>
                  <a:lnTo>
                    <a:pt x="2717800" y="3461385"/>
                  </a:lnTo>
                  <a:close/>
                  <a:moveTo>
                    <a:pt x="2692400" y="3461385"/>
                  </a:moveTo>
                  <a:lnTo>
                    <a:pt x="2679700" y="3461385"/>
                  </a:lnTo>
                  <a:lnTo>
                    <a:pt x="2679700" y="3448685"/>
                  </a:lnTo>
                  <a:lnTo>
                    <a:pt x="2692400" y="3448685"/>
                  </a:lnTo>
                  <a:close/>
                  <a:moveTo>
                    <a:pt x="2667000" y="3448685"/>
                  </a:moveTo>
                  <a:lnTo>
                    <a:pt x="2654300" y="3448685"/>
                  </a:lnTo>
                  <a:lnTo>
                    <a:pt x="2654300" y="3435985"/>
                  </a:lnTo>
                  <a:lnTo>
                    <a:pt x="2667000" y="3435985"/>
                  </a:lnTo>
                  <a:close/>
                  <a:moveTo>
                    <a:pt x="2641600" y="3435985"/>
                  </a:moveTo>
                  <a:lnTo>
                    <a:pt x="2628900" y="3435985"/>
                  </a:lnTo>
                  <a:lnTo>
                    <a:pt x="2628900" y="3423285"/>
                  </a:lnTo>
                  <a:lnTo>
                    <a:pt x="2641600" y="3423285"/>
                  </a:lnTo>
                  <a:close/>
                  <a:moveTo>
                    <a:pt x="2616200" y="3423285"/>
                  </a:moveTo>
                  <a:lnTo>
                    <a:pt x="2603500" y="3423285"/>
                  </a:lnTo>
                  <a:lnTo>
                    <a:pt x="2603500" y="3410585"/>
                  </a:lnTo>
                  <a:lnTo>
                    <a:pt x="2616200" y="3410585"/>
                  </a:lnTo>
                  <a:close/>
                  <a:moveTo>
                    <a:pt x="2590800" y="3410585"/>
                  </a:moveTo>
                  <a:lnTo>
                    <a:pt x="2578100" y="3410585"/>
                  </a:lnTo>
                  <a:lnTo>
                    <a:pt x="2578100" y="3397885"/>
                  </a:lnTo>
                  <a:lnTo>
                    <a:pt x="2590800" y="3397885"/>
                  </a:lnTo>
                  <a:close/>
                  <a:moveTo>
                    <a:pt x="2565400" y="3397885"/>
                  </a:moveTo>
                  <a:lnTo>
                    <a:pt x="2552700" y="3397885"/>
                  </a:lnTo>
                  <a:lnTo>
                    <a:pt x="2552700" y="3385185"/>
                  </a:lnTo>
                  <a:lnTo>
                    <a:pt x="2565400" y="3385185"/>
                  </a:lnTo>
                  <a:close/>
                  <a:moveTo>
                    <a:pt x="2540000" y="3385185"/>
                  </a:moveTo>
                  <a:lnTo>
                    <a:pt x="2527300" y="3385185"/>
                  </a:lnTo>
                  <a:lnTo>
                    <a:pt x="2527300" y="3372485"/>
                  </a:lnTo>
                  <a:lnTo>
                    <a:pt x="2540000" y="3372485"/>
                  </a:lnTo>
                  <a:close/>
                  <a:moveTo>
                    <a:pt x="2514600" y="3372485"/>
                  </a:moveTo>
                  <a:lnTo>
                    <a:pt x="2501900" y="3372485"/>
                  </a:lnTo>
                  <a:lnTo>
                    <a:pt x="2501900" y="3359785"/>
                  </a:lnTo>
                  <a:lnTo>
                    <a:pt x="2514600" y="3359785"/>
                  </a:lnTo>
                  <a:close/>
                  <a:moveTo>
                    <a:pt x="2489200" y="3359785"/>
                  </a:moveTo>
                  <a:lnTo>
                    <a:pt x="2476500" y="3359785"/>
                  </a:lnTo>
                  <a:lnTo>
                    <a:pt x="2476500" y="3347085"/>
                  </a:lnTo>
                  <a:lnTo>
                    <a:pt x="2489200" y="3347085"/>
                  </a:lnTo>
                  <a:close/>
                  <a:moveTo>
                    <a:pt x="2463800" y="3347085"/>
                  </a:moveTo>
                  <a:lnTo>
                    <a:pt x="2451100" y="3347085"/>
                  </a:lnTo>
                  <a:lnTo>
                    <a:pt x="2451100" y="3334385"/>
                  </a:lnTo>
                  <a:lnTo>
                    <a:pt x="2463800" y="3334385"/>
                  </a:lnTo>
                  <a:close/>
                  <a:moveTo>
                    <a:pt x="2438400" y="3334385"/>
                  </a:moveTo>
                  <a:lnTo>
                    <a:pt x="2425700" y="3334385"/>
                  </a:lnTo>
                  <a:lnTo>
                    <a:pt x="2425700" y="3321685"/>
                  </a:lnTo>
                  <a:lnTo>
                    <a:pt x="2438400" y="3321685"/>
                  </a:lnTo>
                  <a:close/>
                  <a:moveTo>
                    <a:pt x="2413000" y="3321685"/>
                  </a:moveTo>
                  <a:lnTo>
                    <a:pt x="2400300" y="3321685"/>
                  </a:lnTo>
                  <a:lnTo>
                    <a:pt x="2400300" y="3308985"/>
                  </a:lnTo>
                  <a:lnTo>
                    <a:pt x="2413000" y="3308985"/>
                  </a:lnTo>
                  <a:close/>
                  <a:moveTo>
                    <a:pt x="2387600" y="3308985"/>
                  </a:moveTo>
                  <a:lnTo>
                    <a:pt x="2374900" y="3308985"/>
                  </a:lnTo>
                  <a:lnTo>
                    <a:pt x="2374900" y="3296285"/>
                  </a:lnTo>
                  <a:lnTo>
                    <a:pt x="2387600" y="3296285"/>
                  </a:lnTo>
                  <a:close/>
                  <a:moveTo>
                    <a:pt x="2362200" y="3296285"/>
                  </a:moveTo>
                  <a:lnTo>
                    <a:pt x="2349500" y="3296285"/>
                  </a:lnTo>
                  <a:lnTo>
                    <a:pt x="2349500" y="3283585"/>
                  </a:lnTo>
                  <a:lnTo>
                    <a:pt x="2362200" y="3283585"/>
                  </a:lnTo>
                  <a:close/>
                  <a:moveTo>
                    <a:pt x="2336800" y="3283585"/>
                  </a:moveTo>
                  <a:lnTo>
                    <a:pt x="2324100" y="3283585"/>
                  </a:lnTo>
                  <a:lnTo>
                    <a:pt x="2324100" y="3270885"/>
                  </a:lnTo>
                  <a:lnTo>
                    <a:pt x="2336800" y="3270885"/>
                  </a:lnTo>
                  <a:close/>
                  <a:moveTo>
                    <a:pt x="2311400" y="3270885"/>
                  </a:moveTo>
                  <a:lnTo>
                    <a:pt x="2298700" y="3270885"/>
                  </a:lnTo>
                  <a:lnTo>
                    <a:pt x="2298700" y="3258185"/>
                  </a:lnTo>
                  <a:lnTo>
                    <a:pt x="2311400" y="3258185"/>
                  </a:lnTo>
                  <a:close/>
                  <a:moveTo>
                    <a:pt x="2286000" y="3258185"/>
                  </a:moveTo>
                  <a:lnTo>
                    <a:pt x="2273300" y="3258185"/>
                  </a:lnTo>
                  <a:lnTo>
                    <a:pt x="2273300" y="3245485"/>
                  </a:lnTo>
                  <a:lnTo>
                    <a:pt x="2286000" y="3245485"/>
                  </a:lnTo>
                  <a:close/>
                  <a:moveTo>
                    <a:pt x="2260600" y="3245485"/>
                  </a:moveTo>
                  <a:lnTo>
                    <a:pt x="2247900" y="3245485"/>
                  </a:lnTo>
                  <a:lnTo>
                    <a:pt x="2247900" y="3232785"/>
                  </a:lnTo>
                  <a:lnTo>
                    <a:pt x="2260600" y="3232785"/>
                  </a:lnTo>
                  <a:close/>
                  <a:moveTo>
                    <a:pt x="2235200" y="3232785"/>
                  </a:moveTo>
                  <a:lnTo>
                    <a:pt x="2222500" y="3232785"/>
                  </a:lnTo>
                  <a:lnTo>
                    <a:pt x="2222500" y="3220085"/>
                  </a:lnTo>
                  <a:lnTo>
                    <a:pt x="2235200" y="3220085"/>
                  </a:lnTo>
                  <a:close/>
                  <a:moveTo>
                    <a:pt x="2209800" y="3220085"/>
                  </a:moveTo>
                  <a:lnTo>
                    <a:pt x="2197100" y="3220085"/>
                  </a:lnTo>
                  <a:lnTo>
                    <a:pt x="2197100" y="3207385"/>
                  </a:lnTo>
                  <a:lnTo>
                    <a:pt x="2209800" y="3207385"/>
                  </a:lnTo>
                  <a:close/>
                  <a:moveTo>
                    <a:pt x="2184400" y="3207385"/>
                  </a:moveTo>
                  <a:lnTo>
                    <a:pt x="2171700" y="3207385"/>
                  </a:lnTo>
                  <a:lnTo>
                    <a:pt x="2171700" y="3194685"/>
                  </a:lnTo>
                  <a:lnTo>
                    <a:pt x="2184400" y="3194685"/>
                  </a:lnTo>
                  <a:close/>
                  <a:moveTo>
                    <a:pt x="2159000" y="3194685"/>
                  </a:moveTo>
                  <a:lnTo>
                    <a:pt x="2146300" y="3194685"/>
                  </a:lnTo>
                  <a:lnTo>
                    <a:pt x="2146300" y="3181985"/>
                  </a:lnTo>
                  <a:lnTo>
                    <a:pt x="2159000" y="3181985"/>
                  </a:lnTo>
                  <a:close/>
                  <a:moveTo>
                    <a:pt x="2133600" y="3181985"/>
                  </a:moveTo>
                  <a:lnTo>
                    <a:pt x="2120900" y="3181985"/>
                  </a:lnTo>
                  <a:lnTo>
                    <a:pt x="2120900" y="3169285"/>
                  </a:lnTo>
                  <a:lnTo>
                    <a:pt x="2133600" y="3169285"/>
                  </a:lnTo>
                  <a:close/>
                  <a:moveTo>
                    <a:pt x="2108200" y="3169285"/>
                  </a:moveTo>
                  <a:lnTo>
                    <a:pt x="2095500" y="3169285"/>
                  </a:lnTo>
                  <a:lnTo>
                    <a:pt x="2095500" y="3156585"/>
                  </a:lnTo>
                  <a:lnTo>
                    <a:pt x="2108200" y="3156585"/>
                  </a:lnTo>
                  <a:close/>
                  <a:moveTo>
                    <a:pt x="2082800" y="3156585"/>
                  </a:moveTo>
                  <a:lnTo>
                    <a:pt x="2070100" y="3156585"/>
                  </a:lnTo>
                  <a:lnTo>
                    <a:pt x="2070100" y="3143885"/>
                  </a:lnTo>
                  <a:lnTo>
                    <a:pt x="2082800" y="3143885"/>
                  </a:lnTo>
                  <a:close/>
                  <a:moveTo>
                    <a:pt x="2057400" y="3143885"/>
                  </a:moveTo>
                  <a:lnTo>
                    <a:pt x="2044700" y="3143885"/>
                  </a:lnTo>
                  <a:lnTo>
                    <a:pt x="2044700" y="3131185"/>
                  </a:lnTo>
                  <a:lnTo>
                    <a:pt x="2057400" y="3131185"/>
                  </a:lnTo>
                  <a:close/>
                  <a:moveTo>
                    <a:pt x="2032000" y="3131185"/>
                  </a:moveTo>
                  <a:lnTo>
                    <a:pt x="2019300" y="3131185"/>
                  </a:lnTo>
                  <a:lnTo>
                    <a:pt x="2019300" y="3118485"/>
                  </a:lnTo>
                  <a:lnTo>
                    <a:pt x="2032000" y="3118485"/>
                  </a:lnTo>
                  <a:close/>
                  <a:moveTo>
                    <a:pt x="2006600" y="3118485"/>
                  </a:moveTo>
                  <a:lnTo>
                    <a:pt x="1993900" y="3118485"/>
                  </a:lnTo>
                  <a:lnTo>
                    <a:pt x="1993900" y="3105785"/>
                  </a:lnTo>
                  <a:lnTo>
                    <a:pt x="2006600" y="3105785"/>
                  </a:lnTo>
                  <a:close/>
                  <a:moveTo>
                    <a:pt x="1981200" y="3105785"/>
                  </a:moveTo>
                  <a:lnTo>
                    <a:pt x="1968500" y="3105785"/>
                  </a:lnTo>
                  <a:lnTo>
                    <a:pt x="1968500" y="3093085"/>
                  </a:lnTo>
                  <a:lnTo>
                    <a:pt x="1981200" y="3093085"/>
                  </a:lnTo>
                  <a:close/>
                  <a:moveTo>
                    <a:pt x="1955800" y="3093085"/>
                  </a:moveTo>
                  <a:lnTo>
                    <a:pt x="1943100" y="3093085"/>
                  </a:lnTo>
                  <a:lnTo>
                    <a:pt x="1943100" y="3080385"/>
                  </a:lnTo>
                  <a:lnTo>
                    <a:pt x="1955800" y="3080385"/>
                  </a:lnTo>
                  <a:close/>
                  <a:moveTo>
                    <a:pt x="1930400" y="3080385"/>
                  </a:moveTo>
                  <a:lnTo>
                    <a:pt x="1917700" y="3080385"/>
                  </a:lnTo>
                  <a:lnTo>
                    <a:pt x="1917700" y="3067685"/>
                  </a:lnTo>
                  <a:lnTo>
                    <a:pt x="1930400" y="3067685"/>
                  </a:lnTo>
                  <a:close/>
                  <a:moveTo>
                    <a:pt x="1905000" y="3067685"/>
                  </a:moveTo>
                  <a:lnTo>
                    <a:pt x="1892300" y="3067685"/>
                  </a:lnTo>
                  <a:lnTo>
                    <a:pt x="1892300" y="3054985"/>
                  </a:lnTo>
                  <a:lnTo>
                    <a:pt x="1905000" y="3054985"/>
                  </a:lnTo>
                  <a:close/>
                  <a:moveTo>
                    <a:pt x="1879600" y="3054985"/>
                  </a:moveTo>
                  <a:lnTo>
                    <a:pt x="1866900" y="3054985"/>
                  </a:lnTo>
                  <a:lnTo>
                    <a:pt x="1866900" y="3042285"/>
                  </a:lnTo>
                  <a:lnTo>
                    <a:pt x="1879600" y="3042285"/>
                  </a:lnTo>
                  <a:close/>
                  <a:moveTo>
                    <a:pt x="1854200" y="3042285"/>
                  </a:moveTo>
                  <a:lnTo>
                    <a:pt x="1841500" y="3042285"/>
                  </a:lnTo>
                  <a:lnTo>
                    <a:pt x="1841500" y="3029585"/>
                  </a:lnTo>
                  <a:lnTo>
                    <a:pt x="1854200" y="3029585"/>
                  </a:lnTo>
                  <a:close/>
                  <a:moveTo>
                    <a:pt x="1828800" y="3029585"/>
                  </a:moveTo>
                  <a:lnTo>
                    <a:pt x="1816100" y="3029585"/>
                  </a:lnTo>
                  <a:lnTo>
                    <a:pt x="1816100" y="3016885"/>
                  </a:lnTo>
                  <a:lnTo>
                    <a:pt x="1828800" y="3016885"/>
                  </a:lnTo>
                  <a:close/>
                  <a:moveTo>
                    <a:pt x="1803400" y="3016885"/>
                  </a:moveTo>
                  <a:lnTo>
                    <a:pt x="1790700" y="3016885"/>
                  </a:lnTo>
                  <a:lnTo>
                    <a:pt x="1790700" y="3004185"/>
                  </a:lnTo>
                  <a:lnTo>
                    <a:pt x="1803400" y="3004185"/>
                  </a:lnTo>
                  <a:close/>
                  <a:moveTo>
                    <a:pt x="1778000" y="3004185"/>
                  </a:moveTo>
                  <a:lnTo>
                    <a:pt x="1765300" y="3004185"/>
                  </a:lnTo>
                  <a:lnTo>
                    <a:pt x="1765300" y="2991485"/>
                  </a:lnTo>
                  <a:lnTo>
                    <a:pt x="1778000" y="2991485"/>
                  </a:lnTo>
                  <a:close/>
                  <a:moveTo>
                    <a:pt x="1752600" y="2991485"/>
                  </a:moveTo>
                  <a:lnTo>
                    <a:pt x="1739900" y="2991485"/>
                  </a:lnTo>
                  <a:lnTo>
                    <a:pt x="1739900" y="2978785"/>
                  </a:lnTo>
                  <a:lnTo>
                    <a:pt x="1752600" y="2978785"/>
                  </a:lnTo>
                  <a:close/>
                  <a:moveTo>
                    <a:pt x="1727200" y="2978785"/>
                  </a:moveTo>
                  <a:lnTo>
                    <a:pt x="1714500" y="2978785"/>
                  </a:lnTo>
                  <a:lnTo>
                    <a:pt x="1714500" y="2966085"/>
                  </a:lnTo>
                  <a:lnTo>
                    <a:pt x="1727200" y="2966085"/>
                  </a:lnTo>
                  <a:close/>
                  <a:moveTo>
                    <a:pt x="1701800" y="2966085"/>
                  </a:moveTo>
                  <a:lnTo>
                    <a:pt x="1689100" y="2966085"/>
                  </a:lnTo>
                  <a:lnTo>
                    <a:pt x="1689100" y="2953385"/>
                  </a:lnTo>
                  <a:lnTo>
                    <a:pt x="1701800" y="2953385"/>
                  </a:lnTo>
                  <a:close/>
                  <a:moveTo>
                    <a:pt x="1676400" y="2953385"/>
                  </a:moveTo>
                  <a:lnTo>
                    <a:pt x="1663700" y="2953385"/>
                  </a:lnTo>
                  <a:lnTo>
                    <a:pt x="1663700" y="2940685"/>
                  </a:lnTo>
                  <a:lnTo>
                    <a:pt x="1676400" y="2940685"/>
                  </a:lnTo>
                  <a:close/>
                  <a:moveTo>
                    <a:pt x="1651000" y="2940685"/>
                  </a:moveTo>
                  <a:lnTo>
                    <a:pt x="1638300" y="2940685"/>
                  </a:lnTo>
                  <a:lnTo>
                    <a:pt x="1638300" y="2927985"/>
                  </a:lnTo>
                  <a:lnTo>
                    <a:pt x="1651000" y="2927985"/>
                  </a:lnTo>
                  <a:close/>
                  <a:moveTo>
                    <a:pt x="1625600" y="2927985"/>
                  </a:moveTo>
                  <a:lnTo>
                    <a:pt x="1612900" y="2927985"/>
                  </a:lnTo>
                  <a:lnTo>
                    <a:pt x="1612900" y="2915285"/>
                  </a:lnTo>
                  <a:lnTo>
                    <a:pt x="1625600" y="2915285"/>
                  </a:lnTo>
                  <a:close/>
                  <a:moveTo>
                    <a:pt x="1600200" y="2915285"/>
                  </a:moveTo>
                  <a:lnTo>
                    <a:pt x="1587500" y="2915285"/>
                  </a:lnTo>
                  <a:lnTo>
                    <a:pt x="1587500" y="2902585"/>
                  </a:lnTo>
                  <a:lnTo>
                    <a:pt x="1600200" y="2902585"/>
                  </a:lnTo>
                  <a:close/>
                  <a:moveTo>
                    <a:pt x="1574800" y="2902585"/>
                  </a:moveTo>
                  <a:lnTo>
                    <a:pt x="1562100" y="2902585"/>
                  </a:lnTo>
                  <a:lnTo>
                    <a:pt x="1562100" y="2889885"/>
                  </a:lnTo>
                  <a:lnTo>
                    <a:pt x="1574800" y="2889885"/>
                  </a:lnTo>
                  <a:close/>
                  <a:moveTo>
                    <a:pt x="1549400" y="2889885"/>
                  </a:moveTo>
                  <a:lnTo>
                    <a:pt x="1536700" y="2889885"/>
                  </a:lnTo>
                  <a:lnTo>
                    <a:pt x="1536700" y="2877185"/>
                  </a:lnTo>
                  <a:lnTo>
                    <a:pt x="1549400" y="2877185"/>
                  </a:lnTo>
                  <a:close/>
                  <a:moveTo>
                    <a:pt x="1524000" y="2877185"/>
                  </a:moveTo>
                  <a:lnTo>
                    <a:pt x="1511300" y="2877185"/>
                  </a:lnTo>
                  <a:lnTo>
                    <a:pt x="1511300" y="2864485"/>
                  </a:lnTo>
                  <a:lnTo>
                    <a:pt x="1524000" y="2864485"/>
                  </a:lnTo>
                  <a:close/>
                  <a:moveTo>
                    <a:pt x="1498600" y="2864485"/>
                  </a:moveTo>
                  <a:lnTo>
                    <a:pt x="1485900" y="2864485"/>
                  </a:lnTo>
                  <a:lnTo>
                    <a:pt x="1485900" y="2851785"/>
                  </a:lnTo>
                  <a:lnTo>
                    <a:pt x="1498600" y="2851785"/>
                  </a:lnTo>
                  <a:close/>
                  <a:moveTo>
                    <a:pt x="1473200" y="2851785"/>
                  </a:moveTo>
                  <a:lnTo>
                    <a:pt x="1460500" y="2851785"/>
                  </a:lnTo>
                  <a:lnTo>
                    <a:pt x="1460500" y="2839085"/>
                  </a:lnTo>
                  <a:lnTo>
                    <a:pt x="1473200" y="2839085"/>
                  </a:lnTo>
                  <a:close/>
                  <a:moveTo>
                    <a:pt x="1447800" y="2839085"/>
                  </a:moveTo>
                  <a:lnTo>
                    <a:pt x="1435100" y="2839085"/>
                  </a:lnTo>
                  <a:lnTo>
                    <a:pt x="1435100" y="2826385"/>
                  </a:lnTo>
                  <a:lnTo>
                    <a:pt x="1447800" y="2826385"/>
                  </a:lnTo>
                  <a:close/>
                  <a:moveTo>
                    <a:pt x="1422400" y="2826385"/>
                  </a:moveTo>
                  <a:lnTo>
                    <a:pt x="1409700" y="2826385"/>
                  </a:lnTo>
                  <a:lnTo>
                    <a:pt x="1409700" y="2813685"/>
                  </a:lnTo>
                  <a:lnTo>
                    <a:pt x="1422400" y="2813685"/>
                  </a:lnTo>
                  <a:close/>
                  <a:moveTo>
                    <a:pt x="1397000" y="2813685"/>
                  </a:moveTo>
                  <a:lnTo>
                    <a:pt x="1384300" y="2813685"/>
                  </a:lnTo>
                  <a:lnTo>
                    <a:pt x="1384300" y="2800985"/>
                  </a:lnTo>
                  <a:lnTo>
                    <a:pt x="1397000" y="2800985"/>
                  </a:lnTo>
                  <a:close/>
                  <a:moveTo>
                    <a:pt x="1371600" y="2800985"/>
                  </a:moveTo>
                  <a:lnTo>
                    <a:pt x="1358900" y="2800985"/>
                  </a:lnTo>
                  <a:lnTo>
                    <a:pt x="1358900" y="2788285"/>
                  </a:lnTo>
                  <a:lnTo>
                    <a:pt x="1371600" y="2788285"/>
                  </a:lnTo>
                  <a:close/>
                  <a:moveTo>
                    <a:pt x="1346200" y="2788285"/>
                  </a:moveTo>
                  <a:lnTo>
                    <a:pt x="1333500" y="2788285"/>
                  </a:lnTo>
                  <a:lnTo>
                    <a:pt x="1333500" y="2775585"/>
                  </a:lnTo>
                  <a:lnTo>
                    <a:pt x="1346200" y="2775585"/>
                  </a:lnTo>
                  <a:close/>
                  <a:moveTo>
                    <a:pt x="1320800" y="2775585"/>
                  </a:moveTo>
                  <a:lnTo>
                    <a:pt x="1308100" y="2775585"/>
                  </a:lnTo>
                  <a:lnTo>
                    <a:pt x="1308100" y="2762885"/>
                  </a:lnTo>
                  <a:lnTo>
                    <a:pt x="1320800" y="2762885"/>
                  </a:lnTo>
                  <a:close/>
                  <a:moveTo>
                    <a:pt x="1295400" y="2762885"/>
                  </a:moveTo>
                  <a:lnTo>
                    <a:pt x="1282700" y="2762885"/>
                  </a:lnTo>
                  <a:lnTo>
                    <a:pt x="1282700" y="2750185"/>
                  </a:lnTo>
                  <a:lnTo>
                    <a:pt x="1295400" y="2750185"/>
                  </a:lnTo>
                  <a:close/>
                  <a:moveTo>
                    <a:pt x="1270000" y="2750185"/>
                  </a:moveTo>
                  <a:lnTo>
                    <a:pt x="1257300" y="2750185"/>
                  </a:lnTo>
                  <a:lnTo>
                    <a:pt x="1257300" y="2737485"/>
                  </a:lnTo>
                  <a:lnTo>
                    <a:pt x="1270000" y="2737485"/>
                  </a:lnTo>
                  <a:close/>
                  <a:moveTo>
                    <a:pt x="1244600" y="2737485"/>
                  </a:moveTo>
                  <a:lnTo>
                    <a:pt x="1231900" y="2737485"/>
                  </a:lnTo>
                  <a:lnTo>
                    <a:pt x="1231900" y="2724785"/>
                  </a:lnTo>
                  <a:lnTo>
                    <a:pt x="1244600" y="2724785"/>
                  </a:lnTo>
                  <a:close/>
                  <a:moveTo>
                    <a:pt x="1219200" y="2724785"/>
                  </a:moveTo>
                  <a:lnTo>
                    <a:pt x="1206500" y="2724785"/>
                  </a:lnTo>
                  <a:lnTo>
                    <a:pt x="1206500" y="2712085"/>
                  </a:lnTo>
                  <a:lnTo>
                    <a:pt x="1219200" y="2712085"/>
                  </a:lnTo>
                  <a:close/>
                  <a:moveTo>
                    <a:pt x="1193800" y="2712085"/>
                  </a:moveTo>
                  <a:lnTo>
                    <a:pt x="1181100" y="2712085"/>
                  </a:lnTo>
                  <a:lnTo>
                    <a:pt x="1181100" y="2699385"/>
                  </a:lnTo>
                  <a:lnTo>
                    <a:pt x="1193800" y="2699385"/>
                  </a:lnTo>
                  <a:close/>
                  <a:moveTo>
                    <a:pt x="1168400" y="2699385"/>
                  </a:moveTo>
                  <a:lnTo>
                    <a:pt x="1155700" y="2699385"/>
                  </a:lnTo>
                  <a:lnTo>
                    <a:pt x="1155700" y="2686685"/>
                  </a:lnTo>
                  <a:lnTo>
                    <a:pt x="1168400" y="2686685"/>
                  </a:lnTo>
                  <a:close/>
                  <a:moveTo>
                    <a:pt x="1143000" y="2686685"/>
                  </a:moveTo>
                  <a:lnTo>
                    <a:pt x="1130300" y="2686685"/>
                  </a:lnTo>
                  <a:lnTo>
                    <a:pt x="1130300" y="2673985"/>
                  </a:lnTo>
                  <a:lnTo>
                    <a:pt x="1143000" y="2673985"/>
                  </a:lnTo>
                  <a:close/>
                  <a:moveTo>
                    <a:pt x="1117600" y="2673985"/>
                  </a:moveTo>
                  <a:lnTo>
                    <a:pt x="1104900" y="2673985"/>
                  </a:lnTo>
                  <a:lnTo>
                    <a:pt x="1104900" y="2661285"/>
                  </a:lnTo>
                  <a:lnTo>
                    <a:pt x="1117600" y="2661285"/>
                  </a:lnTo>
                  <a:close/>
                  <a:moveTo>
                    <a:pt x="1092200" y="2661285"/>
                  </a:moveTo>
                  <a:lnTo>
                    <a:pt x="1079500" y="2661285"/>
                  </a:lnTo>
                  <a:lnTo>
                    <a:pt x="1079500" y="2648585"/>
                  </a:lnTo>
                  <a:lnTo>
                    <a:pt x="1092200" y="2648585"/>
                  </a:lnTo>
                  <a:close/>
                  <a:moveTo>
                    <a:pt x="1066800" y="2648585"/>
                  </a:moveTo>
                  <a:lnTo>
                    <a:pt x="1054100" y="2648585"/>
                  </a:lnTo>
                  <a:lnTo>
                    <a:pt x="1054100" y="2635885"/>
                  </a:lnTo>
                  <a:lnTo>
                    <a:pt x="1066800" y="2635885"/>
                  </a:lnTo>
                  <a:close/>
                  <a:moveTo>
                    <a:pt x="1041400" y="2635885"/>
                  </a:moveTo>
                  <a:lnTo>
                    <a:pt x="1028700" y="2635885"/>
                  </a:lnTo>
                  <a:lnTo>
                    <a:pt x="1028700" y="2623185"/>
                  </a:lnTo>
                  <a:lnTo>
                    <a:pt x="1041400" y="2623185"/>
                  </a:lnTo>
                  <a:close/>
                  <a:moveTo>
                    <a:pt x="1016000" y="2623185"/>
                  </a:moveTo>
                  <a:lnTo>
                    <a:pt x="1003300" y="2623185"/>
                  </a:lnTo>
                  <a:lnTo>
                    <a:pt x="1003300" y="2610485"/>
                  </a:lnTo>
                  <a:lnTo>
                    <a:pt x="1016000" y="2610485"/>
                  </a:lnTo>
                  <a:close/>
                  <a:moveTo>
                    <a:pt x="990600" y="2610485"/>
                  </a:moveTo>
                  <a:lnTo>
                    <a:pt x="977900" y="2610485"/>
                  </a:lnTo>
                  <a:lnTo>
                    <a:pt x="977900" y="2597785"/>
                  </a:lnTo>
                  <a:lnTo>
                    <a:pt x="990600" y="2597785"/>
                  </a:lnTo>
                  <a:close/>
                  <a:moveTo>
                    <a:pt x="965200" y="2597785"/>
                  </a:moveTo>
                  <a:lnTo>
                    <a:pt x="952500" y="2597785"/>
                  </a:lnTo>
                  <a:lnTo>
                    <a:pt x="952500" y="2585085"/>
                  </a:lnTo>
                  <a:lnTo>
                    <a:pt x="965200" y="2585085"/>
                  </a:lnTo>
                  <a:close/>
                  <a:moveTo>
                    <a:pt x="939800" y="2585085"/>
                  </a:moveTo>
                  <a:lnTo>
                    <a:pt x="927100" y="2585085"/>
                  </a:lnTo>
                  <a:lnTo>
                    <a:pt x="927100" y="2572385"/>
                  </a:lnTo>
                  <a:lnTo>
                    <a:pt x="939800" y="2572385"/>
                  </a:lnTo>
                  <a:close/>
                  <a:moveTo>
                    <a:pt x="914400" y="2572385"/>
                  </a:moveTo>
                  <a:lnTo>
                    <a:pt x="901700" y="2572385"/>
                  </a:lnTo>
                  <a:lnTo>
                    <a:pt x="901700" y="2559685"/>
                  </a:lnTo>
                  <a:lnTo>
                    <a:pt x="914400" y="2559685"/>
                  </a:lnTo>
                  <a:close/>
                  <a:moveTo>
                    <a:pt x="889000" y="2559685"/>
                  </a:moveTo>
                  <a:lnTo>
                    <a:pt x="876300" y="2559685"/>
                  </a:lnTo>
                  <a:lnTo>
                    <a:pt x="876300" y="2546985"/>
                  </a:lnTo>
                  <a:lnTo>
                    <a:pt x="889000" y="2546985"/>
                  </a:lnTo>
                  <a:close/>
                  <a:moveTo>
                    <a:pt x="863600" y="2546985"/>
                  </a:moveTo>
                  <a:lnTo>
                    <a:pt x="850900" y="2546985"/>
                  </a:lnTo>
                  <a:lnTo>
                    <a:pt x="850900" y="2534285"/>
                  </a:lnTo>
                  <a:lnTo>
                    <a:pt x="863600" y="2534285"/>
                  </a:lnTo>
                  <a:close/>
                  <a:moveTo>
                    <a:pt x="838200" y="2534285"/>
                  </a:moveTo>
                  <a:lnTo>
                    <a:pt x="825500" y="2534285"/>
                  </a:lnTo>
                  <a:lnTo>
                    <a:pt x="825500" y="2521585"/>
                  </a:lnTo>
                  <a:lnTo>
                    <a:pt x="838200" y="2521585"/>
                  </a:lnTo>
                  <a:close/>
                  <a:moveTo>
                    <a:pt x="812800" y="2521585"/>
                  </a:moveTo>
                  <a:lnTo>
                    <a:pt x="800100" y="2521585"/>
                  </a:lnTo>
                  <a:lnTo>
                    <a:pt x="800100" y="2508885"/>
                  </a:lnTo>
                  <a:lnTo>
                    <a:pt x="812800" y="2508885"/>
                  </a:lnTo>
                  <a:close/>
                  <a:moveTo>
                    <a:pt x="787400" y="2508885"/>
                  </a:moveTo>
                  <a:lnTo>
                    <a:pt x="774700" y="2508885"/>
                  </a:lnTo>
                  <a:lnTo>
                    <a:pt x="774700" y="2496185"/>
                  </a:lnTo>
                  <a:lnTo>
                    <a:pt x="787400" y="2496185"/>
                  </a:lnTo>
                  <a:close/>
                  <a:moveTo>
                    <a:pt x="762000" y="2496185"/>
                  </a:moveTo>
                  <a:lnTo>
                    <a:pt x="749300" y="2496185"/>
                  </a:lnTo>
                  <a:lnTo>
                    <a:pt x="749300" y="2483485"/>
                  </a:lnTo>
                  <a:lnTo>
                    <a:pt x="762000" y="2483485"/>
                  </a:lnTo>
                  <a:close/>
                  <a:moveTo>
                    <a:pt x="736600" y="2483485"/>
                  </a:moveTo>
                  <a:lnTo>
                    <a:pt x="723900" y="2483485"/>
                  </a:lnTo>
                  <a:lnTo>
                    <a:pt x="723900" y="2470785"/>
                  </a:lnTo>
                  <a:lnTo>
                    <a:pt x="736600" y="2470785"/>
                  </a:lnTo>
                  <a:close/>
                  <a:moveTo>
                    <a:pt x="711200" y="2470785"/>
                  </a:moveTo>
                  <a:lnTo>
                    <a:pt x="698500" y="2470785"/>
                  </a:lnTo>
                  <a:lnTo>
                    <a:pt x="698500" y="2458085"/>
                  </a:lnTo>
                  <a:lnTo>
                    <a:pt x="711200" y="2458085"/>
                  </a:lnTo>
                  <a:close/>
                  <a:moveTo>
                    <a:pt x="685800" y="2458085"/>
                  </a:moveTo>
                  <a:lnTo>
                    <a:pt x="673100" y="2458085"/>
                  </a:lnTo>
                  <a:lnTo>
                    <a:pt x="673100" y="2445385"/>
                  </a:lnTo>
                  <a:lnTo>
                    <a:pt x="685800" y="2445385"/>
                  </a:lnTo>
                  <a:close/>
                  <a:moveTo>
                    <a:pt x="660400" y="2445385"/>
                  </a:moveTo>
                  <a:lnTo>
                    <a:pt x="647700" y="2445385"/>
                  </a:lnTo>
                  <a:lnTo>
                    <a:pt x="647700" y="2432685"/>
                  </a:lnTo>
                  <a:lnTo>
                    <a:pt x="660400" y="2432685"/>
                  </a:lnTo>
                  <a:close/>
                  <a:moveTo>
                    <a:pt x="635000" y="2432685"/>
                  </a:moveTo>
                  <a:lnTo>
                    <a:pt x="622300" y="2432685"/>
                  </a:lnTo>
                  <a:lnTo>
                    <a:pt x="622300" y="2419985"/>
                  </a:lnTo>
                  <a:lnTo>
                    <a:pt x="635000" y="2419985"/>
                  </a:lnTo>
                  <a:close/>
                  <a:moveTo>
                    <a:pt x="609600" y="2419985"/>
                  </a:moveTo>
                  <a:lnTo>
                    <a:pt x="596900" y="2419985"/>
                  </a:lnTo>
                  <a:lnTo>
                    <a:pt x="596900" y="2407285"/>
                  </a:lnTo>
                  <a:lnTo>
                    <a:pt x="609600" y="2407285"/>
                  </a:lnTo>
                  <a:close/>
                  <a:moveTo>
                    <a:pt x="584200" y="2407285"/>
                  </a:moveTo>
                  <a:lnTo>
                    <a:pt x="571500" y="2407285"/>
                  </a:lnTo>
                  <a:lnTo>
                    <a:pt x="571500" y="2394585"/>
                  </a:lnTo>
                  <a:lnTo>
                    <a:pt x="584200" y="2394585"/>
                  </a:lnTo>
                  <a:close/>
                  <a:moveTo>
                    <a:pt x="558800" y="2394585"/>
                  </a:moveTo>
                  <a:lnTo>
                    <a:pt x="546100" y="2394585"/>
                  </a:lnTo>
                  <a:lnTo>
                    <a:pt x="546100" y="2381885"/>
                  </a:lnTo>
                  <a:lnTo>
                    <a:pt x="558800" y="2381885"/>
                  </a:lnTo>
                  <a:close/>
                  <a:moveTo>
                    <a:pt x="533400" y="2381885"/>
                  </a:moveTo>
                  <a:lnTo>
                    <a:pt x="520700" y="2381885"/>
                  </a:lnTo>
                  <a:lnTo>
                    <a:pt x="520700" y="2369185"/>
                  </a:lnTo>
                  <a:lnTo>
                    <a:pt x="533400" y="2369185"/>
                  </a:lnTo>
                  <a:close/>
                  <a:moveTo>
                    <a:pt x="508000" y="2369185"/>
                  </a:moveTo>
                  <a:lnTo>
                    <a:pt x="495300" y="2369185"/>
                  </a:lnTo>
                  <a:lnTo>
                    <a:pt x="495300" y="2356485"/>
                  </a:lnTo>
                  <a:lnTo>
                    <a:pt x="508000" y="2356485"/>
                  </a:lnTo>
                  <a:close/>
                  <a:moveTo>
                    <a:pt x="482600" y="2356485"/>
                  </a:moveTo>
                  <a:lnTo>
                    <a:pt x="469900" y="2356485"/>
                  </a:lnTo>
                  <a:lnTo>
                    <a:pt x="469900" y="2343785"/>
                  </a:lnTo>
                  <a:lnTo>
                    <a:pt x="482600" y="2343785"/>
                  </a:lnTo>
                  <a:close/>
                  <a:moveTo>
                    <a:pt x="457200" y="2343785"/>
                  </a:moveTo>
                  <a:lnTo>
                    <a:pt x="444500" y="2343785"/>
                  </a:lnTo>
                  <a:lnTo>
                    <a:pt x="444500" y="2331085"/>
                  </a:lnTo>
                  <a:lnTo>
                    <a:pt x="457200" y="2331085"/>
                  </a:lnTo>
                  <a:close/>
                  <a:moveTo>
                    <a:pt x="431800" y="2331085"/>
                  </a:moveTo>
                  <a:lnTo>
                    <a:pt x="419100" y="2331085"/>
                  </a:lnTo>
                  <a:lnTo>
                    <a:pt x="419100" y="2318385"/>
                  </a:lnTo>
                  <a:lnTo>
                    <a:pt x="431800" y="2318385"/>
                  </a:lnTo>
                  <a:close/>
                  <a:moveTo>
                    <a:pt x="406400" y="2318385"/>
                  </a:moveTo>
                  <a:lnTo>
                    <a:pt x="393700" y="2318385"/>
                  </a:lnTo>
                  <a:lnTo>
                    <a:pt x="393700" y="2305685"/>
                  </a:lnTo>
                  <a:lnTo>
                    <a:pt x="406400" y="2305685"/>
                  </a:lnTo>
                  <a:close/>
                  <a:moveTo>
                    <a:pt x="381000" y="2305685"/>
                  </a:moveTo>
                  <a:lnTo>
                    <a:pt x="368300" y="2305685"/>
                  </a:lnTo>
                  <a:lnTo>
                    <a:pt x="368300" y="2292985"/>
                  </a:lnTo>
                  <a:lnTo>
                    <a:pt x="381000" y="2292985"/>
                  </a:lnTo>
                  <a:close/>
                  <a:moveTo>
                    <a:pt x="355600" y="2292985"/>
                  </a:moveTo>
                  <a:lnTo>
                    <a:pt x="342900" y="2292985"/>
                  </a:lnTo>
                  <a:lnTo>
                    <a:pt x="342900" y="2280285"/>
                  </a:lnTo>
                  <a:lnTo>
                    <a:pt x="355600" y="2280285"/>
                  </a:lnTo>
                  <a:close/>
                  <a:moveTo>
                    <a:pt x="330200" y="2280285"/>
                  </a:moveTo>
                  <a:lnTo>
                    <a:pt x="317500" y="2280285"/>
                  </a:lnTo>
                  <a:lnTo>
                    <a:pt x="317500" y="2267585"/>
                  </a:lnTo>
                  <a:lnTo>
                    <a:pt x="330200" y="2267585"/>
                  </a:lnTo>
                  <a:close/>
                  <a:moveTo>
                    <a:pt x="304800" y="2267585"/>
                  </a:moveTo>
                  <a:lnTo>
                    <a:pt x="292100" y="2267585"/>
                  </a:lnTo>
                  <a:lnTo>
                    <a:pt x="292100" y="2254885"/>
                  </a:lnTo>
                  <a:lnTo>
                    <a:pt x="304800" y="2254885"/>
                  </a:lnTo>
                  <a:close/>
                  <a:moveTo>
                    <a:pt x="279400" y="2254885"/>
                  </a:moveTo>
                  <a:lnTo>
                    <a:pt x="266700" y="2254885"/>
                  </a:lnTo>
                  <a:lnTo>
                    <a:pt x="266700" y="2242185"/>
                  </a:lnTo>
                  <a:lnTo>
                    <a:pt x="279400" y="2242185"/>
                  </a:lnTo>
                  <a:close/>
                  <a:moveTo>
                    <a:pt x="254000" y="2242185"/>
                  </a:moveTo>
                  <a:lnTo>
                    <a:pt x="241300" y="2242185"/>
                  </a:lnTo>
                  <a:lnTo>
                    <a:pt x="241300" y="2229485"/>
                  </a:lnTo>
                  <a:lnTo>
                    <a:pt x="254000" y="2229485"/>
                  </a:lnTo>
                  <a:close/>
                  <a:moveTo>
                    <a:pt x="228600" y="2229485"/>
                  </a:moveTo>
                  <a:lnTo>
                    <a:pt x="215900" y="2229485"/>
                  </a:lnTo>
                  <a:lnTo>
                    <a:pt x="215900" y="2216785"/>
                  </a:lnTo>
                  <a:lnTo>
                    <a:pt x="228600" y="2216785"/>
                  </a:lnTo>
                  <a:close/>
                  <a:moveTo>
                    <a:pt x="203200" y="2216785"/>
                  </a:moveTo>
                  <a:lnTo>
                    <a:pt x="190500" y="2216785"/>
                  </a:lnTo>
                  <a:lnTo>
                    <a:pt x="190500" y="2204085"/>
                  </a:lnTo>
                  <a:lnTo>
                    <a:pt x="203200" y="2204085"/>
                  </a:lnTo>
                  <a:close/>
                  <a:moveTo>
                    <a:pt x="177800" y="2204085"/>
                  </a:moveTo>
                  <a:lnTo>
                    <a:pt x="165100" y="2204085"/>
                  </a:lnTo>
                  <a:lnTo>
                    <a:pt x="165100" y="2191385"/>
                  </a:lnTo>
                  <a:lnTo>
                    <a:pt x="177800" y="2191385"/>
                  </a:lnTo>
                  <a:close/>
                  <a:moveTo>
                    <a:pt x="152400" y="2191385"/>
                  </a:moveTo>
                  <a:lnTo>
                    <a:pt x="139700" y="2191385"/>
                  </a:lnTo>
                  <a:lnTo>
                    <a:pt x="139700" y="2178685"/>
                  </a:lnTo>
                  <a:lnTo>
                    <a:pt x="152400" y="2178685"/>
                  </a:lnTo>
                  <a:close/>
                  <a:moveTo>
                    <a:pt x="127000" y="2178685"/>
                  </a:moveTo>
                  <a:lnTo>
                    <a:pt x="114300" y="2178685"/>
                  </a:lnTo>
                  <a:lnTo>
                    <a:pt x="114300" y="2165985"/>
                  </a:lnTo>
                  <a:lnTo>
                    <a:pt x="127000" y="2165985"/>
                  </a:lnTo>
                  <a:close/>
                  <a:moveTo>
                    <a:pt x="101600" y="2165985"/>
                  </a:moveTo>
                  <a:lnTo>
                    <a:pt x="88900" y="2165985"/>
                  </a:lnTo>
                  <a:lnTo>
                    <a:pt x="88900" y="2153285"/>
                  </a:lnTo>
                  <a:lnTo>
                    <a:pt x="101600" y="2153285"/>
                  </a:lnTo>
                  <a:close/>
                  <a:moveTo>
                    <a:pt x="76200" y="2153285"/>
                  </a:moveTo>
                  <a:lnTo>
                    <a:pt x="63500" y="2153285"/>
                  </a:lnTo>
                  <a:lnTo>
                    <a:pt x="63500" y="2140585"/>
                  </a:lnTo>
                  <a:lnTo>
                    <a:pt x="76200" y="2140585"/>
                  </a:lnTo>
                  <a:close/>
                  <a:moveTo>
                    <a:pt x="50800" y="2140585"/>
                  </a:moveTo>
                  <a:lnTo>
                    <a:pt x="38100" y="2140585"/>
                  </a:lnTo>
                  <a:lnTo>
                    <a:pt x="38100" y="2127885"/>
                  </a:lnTo>
                  <a:lnTo>
                    <a:pt x="50800" y="2127885"/>
                  </a:lnTo>
                  <a:close/>
                  <a:moveTo>
                    <a:pt x="25400" y="2127885"/>
                  </a:moveTo>
                  <a:lnTo>
                    <a:pt x="12700" y="2127885"/>
                  </a:lnTo>
                  <a:lnTo>
                    <a:pt x="12700" y="2115185"/>
                  </a:lnTo>
                  <a:lnTo>
                    <a:pt x="25400" y="2115185"/>
                  </a:lnTo>
                  <a:close/>
                  <a:moveTo>
                    <a:pt x="0" y="2115185"/>
                  </a:moveTo>
                  <a:lnTo>
                    <a:pt x="1985899" y="2115185"/>
                  </a:lnTo>
                  <a:cubicBezTo>
                    <a:pt x="1982343" y="2115185"/>
                    <a:pt x="1979549" y="2112391"/>
                    <a:pt x="1979549" y="2108835"/>
                  </a:cubicBezTo>
                  <a:lnTo>
                    <a:pt x="1979549" y="2104136"/>
                  </a:lnTo>
                  <a:lnTo>
                    <a:pt x="1992249" y="2104136"/>
                  </a:lnTo>
                  <a:lnTo>
                    <a:pt x="1992249" y="2108835"/>
                  </a:lnTo>
                  <a:lnTo>
                    <a:pt x="1985899" y="2108835"/>
                  </a:lnTo>
                  <a:lnTo>
                    <a:pt x="1985899" y="2102485"/>
                  </a:lnTo>
                  <a:lnTo>
                    <a:pt x="1993900" y="2102485"/>
                  </a:lnTo>
                  <a:close/>
                  <a:moveTo>
                    <a:pt x="1979549" y="3983736"/>
                  </a:moveTo>
                  <a:lnTo>
                    <a:pt x="1979549" y="3971036"/>
                  </a:lnTo>
                  <a:lnTo>
                    <a:pt x="1992249" y="3971036"/>
                  </a:lnTo>
                  <a:lnTo>
                    <a:pt x="1992249" y="3983736"/>
                  </a:lnTo>
                  <a:close/>
                  <a:moveTo>
                    <a:pt x="1992249" y="3958336"/>
                  </a:moveTo>
                  <a:lnTo>
                    <a:pt x="1992249" y="3945636"/>
                  </a:lnTo>
                  <a:lnTo>
                    <a:pt x="1992249" y="3958336"/>
                  </a:lnTo>
                  <a:close/>
                  <a:moveTo>
                    <a:pt x="1992249" y="3932936"/>
                  </a:moveTo>
                  <a:lnTo>
                    <a:pt x="1992249" y="3920236"/>
                  </a:lnTo>
                  <a:lnTo>
                    <a:pt x="1992249" y="3932936"/>
                  </a:lnTo>
                  <a:close/>
                  <a:moveTo>
                    <a:pt x="1992249" y="3907536"/>
                  </a:moveTo>
                  <a:lnTo>
                    <a:pt x="1992249" y="3894836"/>
                  </a:lnTo>
                  <a:lnTo>
                    <a:pt x="1992249" y="3907536"/>
                  </a:lnTo>
                  <a:close/>
                  <a:moveTo>
                    <a:pt x="1992249" y="3882136"/>
                  </a:moveTo>
                  <a:lnTo>
                    <a:pt x="1992249" y="3869436"/>
                  </a:lnTo>
                  <a:lnTo>
                    <a:pt x="1992249" y="3882136"/>
                  </a:lnTo>
                  <a:close/>
                  <a:moveTo>
                    <a:pt x="1992249" y="3856736"/>
                  </a:moveTo>
                  <a:lnTo>
                    <a:pt x="1992249" y="3844036"/>
                  </a:lnTo>
                  <a:lnTo>
                    <a:pt x="1992249" y="3856736"/>
                  </a:lnTo>
                  <a:close/>
                  <a:moveTo>
                    <a:pt x="1992249" y="3831336"/>
                  </a:moveTo>
                  <a:lnTo>
                    <a:pt x="1992249" y="3818636"/>
                  </a:lnTo>
                  <a:lnTo>
                    <a:pt x="1992249" y="3831336"/>
                  </a:lnTo>
                  <a:close/>
                  <a:moveTo>
                    <a:pt x="1992249" y="3805936"/>
                  </a:moveTo>
                  <a:lnTo>
                    <a:pt x="1992249" y="3793236"/>
                  </a:lnTo>
                  <a:lnTo>
                    <a:pt x="1992249" y="3805936"/>
                  </a:lnTo>
                  <a:close/>
                  <a:moveTo>
                    <a:pt x="1992249" y="3780536"/>
                  </a:moveTo>
                  <a:lnTo>
                    <a:pt x="1992249" y="3767836"/>
                  </a:lnTo>
                  <a:lnTo>
                    <a:pt x="1992249" y="3780536"/>
                  </a:lnTo>
                  <a:close/>
                  <a:moveTo>
                    <a:pt x="1992249" y="3755136"/>
                  </a:moveTo>
                  <a:lnTo>
                    <a:pt x="1992249" y="3742436"/>
                  </a:lnTo>
                  <a:lnTo>
                    <a:pt x="1992249" y="3755136"/>
                  </a:lnTo>
                  <a:close/>
                  <a:moveTo>
                    <a:pt x="1992249" y="3729736"/>
                  </a:moveTo>
                  <a:lnTo>
                    <a:pt x="1992249" y="3717036"/>
                  </a:lnTo>
                  <a:lnTo>
                    <a:pt x="1992249" y="3729736"/>
                  </a:lnTo>
                  <a:close/>
                  <a:moveTo>
                    <a:pt x="1992249" y="3704336"/>
                  </a:moveTo>
                  <a:lnTo>
                    <a:pt x="1992249" y="3691636"/>
                  </a:lnTo>
                  <a:lnTo>
                    <a:pt x="1992249" y="3704336"/>
                  </a:lnTo>
                  <a:close/>
                  <a:moveTo>
                    <a:pt x="1992249" y="3678936"/>
                  </a:moveTo>
                  <a:lnTo>
                    <a:pt x="1992249" y="3666236"/>
                  </a:lnTo>
                  <a:lnTo>
                    <a:pt x="1992249" y="3678936"/>
                  </a:lnTo>
                  <a:close/>
                  <a:moveTo>
                    <a:pt x="1992249" y="3653536"/>
                  </a:moveTo>
                  <a:lnTo>
                    <a:pt x="1992249" y="3640836"/>
                  </a:lnTo>
                  <a:lnTo>
                    <a:pt x="1992249" y="3653536"/>
                  </a:lnTo>
                  <a:close/>
                  <a:moveTo>
                    <a:pt x="1992249" y="3628136"/>
                  </a:moveTo>
                  <a:lnTo>
                    <a:pt x="1992249" y="3615436"/>
                  </a:lnTo>
                  <a:lnTo>
                    <a:pt x="1992249" y="3628136"/>
                  </a:lnTo>
                  <a:close/>
                  <a:moveTo>
                    <a:pt x="1992249" y="3602736"/>
                  </a:moveTo>
                  <a:lnTo>
                    <a:pt x="1992249" y="3590036"/>
                  </a:lnTo>
                  <a:lnTo>
                    <a:pt x="1992249" y="3602736"/>
                  </a:lnTo>
                  <a:close/>
                  <a:moveTo>
                    <a:pt x="1992249" y="3577336"/>
                  </a:moveTo>
                  <a:lnTo>
                    <a:pt x="1992249" y="3564636"/>
                  </a:lnTo>
                  <a:lnTo>
                    <a:pt x="1992249" y="3577336"/>
                  </a:lnTo>
                  <a:close/>
                  <a:moveTo>
                    <a:pt x="1992249" y="3551936"/>
                  </a:moveTo>
                  <a:lnTo>
                    <a:pt x="1992249" y="3539236"/>
                  </a:lnTo>
                  <a:lnTo>
                    <a:pt x="1992249" y="3551936"/>
                  </a:lnTo>
                  <a:close/>
                  <a:moveTo>
                    <a:pt x="1992249" y="3526536"/>
                  </a:moveTo>
                  <a:lnTo>
                    <a:pt x="1992249" y="3513836"/>
                  </a:lnTo>
                  <a:lnTo>
                    <a:pt x="1992249" y="3526536"/>
                  </a:lnTo>
                  <a:close/>
                  <a:moveTo>
                    <a:pt x="1992249" y="3501136"/>
                  </a:moveTo>
                  <a:lnTo>
                    <a:pt x="1992249" y="3488436"/>
                  </a:lnTo>
                  <a:lnTo>
                    <a:pt x="1992249" y="3501136"/>
                  </a:lnTo>
                  <a:close/>
                  <a:moveTo>
                    <a:pt x="1992249" y="3475736"/>
                  </a:moveTo>
                  <a:lnTo>
                    <a:pt x="1992249" y="3463036"/>
                  </a:lnTo>
                  <a:lnTo>
                    <a:pt x="1992249" y="3475736"/>
                  </a:lnTo>
                  <a:close/>
                  <a:moveTo>
                    <a:pt x="1992249" y="3450336"/>
                  </a:moveTo>
                  <a:lnTo>
                    <a:pt x="1992249" y="3437636"/>
                  </a:lnTo>
                  <a:lnTo>
                    <a:pt x="1992249" y="3450336"/>
                  </a:lnTo>
                  <a:close/>
                  <a:moveTo>
                    <a:pt x="1992249" y="3424936"/>
                  </a:moveTo>
                  <a:lnTo>
                    <a:pt x="1992249" y="3412236"/>
                  </a:lnTo>
                  <a:lnTo>
                    <a:pt x="1992249" y="3424936"/>
                  </a:lnTo>
                  <a:close/>
                  <a:moveTo>
                    <a:pt x="1992249" y="3399536"/>
                  </a:moveTo>
                  <a:lnTo>
                    <a:pt x="1992249" y="3386836"/>
                  </a:lnTo>
                  <a:lnTo>
                    <a:pt x="1992249" y="3399536"/>
                  </a:lnTo>
                  <a:close/>
                  <a:moveTo>
                    <a:pt x="1992249" y="3374136"/>
                  </a:moveTo>
                  <a:lnTo>
                    <a:pt x="1992249" y="3361436"/>
                  </a:lnTo>
                  <a:lnTo>
                    <a:pt x="1992249" y="3374136"/>
                  </a:lnTo>
                  <a:close/>
                  <a:moveTo>
                    <a:pt x="1992249" y="3348736"/>
                  </a:moveTo>
                  <a:lnTo>
                    <a:pt x="1992249" y="3336036"/>
                  </a:lnTo>
                  <a:lnTo>
                    <a:pt x="1992249" y="3348736"/>
                  </a:lnTo>
                  <a:close/>
                  <a:moveTo>
                    <a:pt x="1992249" y="3323336"/>
                  </a:moveTo>
                  <a:lnTo>
                    <a:pt x="1992249" y="3310636"/>
                  </a:lnTo>
                  <a:lnTo>
                    <a:pt x="1992249" y="3323336"/>
                  </a:lnTo>
                  <a:close/>
                  <a:moveTo>
                    <a:pt x="1992249" y="3297936"/>
                  </a:moveTo>
                  <a:lnTo>
                    <a:pt x="1992249" y="3285236"/>
                  </a:lnTo>
                  <a:lnTo>
                    <a:pt x="1992249" y="3297936"/>
                  </a:lnTo>
                  <a:close/>
                  <a:moveTo>
                    <a:pt x="1992249" y="3272536"/>
                  </a:moveTo>
                  <a:lnTo>
                    <a:pt x="1992249" y="3259836"/>
                  </a:lnTo>
                  <a:lnTo>
                    <a:pt x="1992249" y="3272536"/>
                  </a:lnTo>
                  <a:close/>
                  <a:moveTo>
                    <a:pt x="1992249" y="3247136"/>
                  </a:moveTo>
                  <a:lnTo>
                    <a:pt x="1992249" y="3234436"/>
                  </a:lnTo>
                  <a:lnTo>
                    <a:pt x="1992249" y="3247136"/>
                  </a:lnTo>
                  <a:close/>
                  <a:moveTo>
                    <a:pt x="1992249" y="3221736"/>
                  </a:moveTo>
                  <a:lnTo>
                    <a:pt x="1992249" y="3209036"/>
                  </a:lnTo>
                  <a:lnTo>
                    <a:pt x="1992249" y="3221736"/>
                  </a:lnTo>
                  <a:close/>
                  <a:moveTo>
                    <a:pt x="1992249" y="3196336"/>
                  </a:moveTo>
                  <a:lnTo>
                    <a:pt x="1992249" y="3183636"/>
                  </a:lnTo>
                  <a:lnTo>
                    <a:pt x="1992249" y="3196336"/>
                  </a:lnTo>
                  <a:close/>
                  <a:moveTo>
                    <a:pt x="1992249" y="3170936"/>
                  </a:moveTo>
                  <a:lnTo>
                    <a:pt x="1992249" y="3158236"/>
                  </a:lnTo>
                  <a:lnTo>
                    <a:pt x="1992249" y="3170936"/>
                  </a:lnTo>
                  <a:close/>
                  <a:moveTo>
                    <a:pt x="1992249" y="3145536"/>
                  </a:moveTo>
                  <a:lnTo>
                    <a:pt x="1992249" y="3132836"/>
                  </a:lnTo>
                  <a:lnTo>
                    <a:pt x="1992249" y="3145536"/>
                  </a:lnTo>
                  <a:close/>
                  <a:moveTo>
                    <a:pt x="1992249" y="3120136"/>
                  </a:moveTo>
                  <a:lnTo>
                    <a:pt x="1992249" y="3107436"/>
                  </a:lnTo>
                  <a:lnTo>
                    <a:pt x="1992249" y="3120136"/>
                  </a:lnTo>
                  <a:close/>
                  <a:moveTo>
                    <a:pt x="1992249" y="3094736"/>
                  </a:moveTo>
                  <a:lnTo>
                    <a:pt x="1992249" y="3082036"/>
                  </a:lnTo>
                  <a:lnTo>
                    <a:pt x="1992249" y="3094736"/>
                  </a:lnTo>
                  <a:close/>
                  <a:moveTo>
                    <a:pt x="1992249" y="3069336"/>
                  </a:moveTo>
                  <a:lnTo>
                    <a:pt x="1992249" y="3056636"/>
                  </a:lnTo>
                  <a:lnTo>
                    <a:pt x="1992249" y="3069336"/>
                  </a:lnTo>
                  <a:close/>
                  <a:moveTo>
                    <a:pt x="1992249" y="3043936"/>
                  </a:moveTo>
                  <a:lnTo>
                    <a:pt x="1992249" y="3031236"/>
                  </a:lnTo>
                  <a:lnTo>
                    <a:pt x="1992249" y="3043936"/>
                  </a:lnTo>
                  <a:close/>
                  <a:moveTo>
                    <a:pt x="1992249" y="3018536"/>
                  </a:moveTo>
                  <a:lnTo>
                    <a:pt x="1992249" y="3005836"/>
                  </a:lnTo>
                  <a:lnTo>
                    <a:pt x="1992249" y="3018536"/>
                  </a:lnTo>
                  <a:close/>
                  <a:moveTo>
                    <a:pt x="1992249" y="2993136"/>
                  </a:moveTo>
                  <a:lnTo>
                    <a:pt x="1992249" y="2980436"/>
                  </a:lnTo>
                  <a:lnTo>
                    <a:pt x="1992249" y="2993136"/>
                  </a:lnTo>
                  <a:close/>
                  <a:moveTo>
                    <a:pt x="1992249" y="2967736"/>
                  </a:moveTo>
                  <a:lnTo>
                    <a:pt x="1992249" y="2955036"/>
                  </a:lnTo>
                  <a:lnTo>
                    <a:pt x="1992249" y="2967736"/>
                  </a:lnTo>
                  <a:close/>
                  <a:moveTo>
                    <a:pt x="1992249" y="2942336"/>
                  </a:moveTo>
                  <a:lnTo>
                    <a:pt x="1992249" y="2929636"/>
                  </a:lnTo>
                  <a:lnTo>
                    <a:pt x="1992249" y="2942336"/>
                  </a:lnTo>
                  <a:close/>
                  <a:moveTo>
                    <a:pt x="1992249" y="2916936"/>
                  </a:moveTo>
                  <a:lnTo>
                    <a:pt x="1992249" y="2904236"/>
                  </a:lnTo>
                  <a:lnTo>
                    <a:pt x="1992249" y="2916936"/>
                  </a:lnTo>
                  <a:close/>
                  <a:moveTo>
                    <a:pt x="1992249" y="2891536"/>
                  </a:moveTo>
                  <a:lnTo>
                    <a:pt x="1992249" y="2878836"/>
                  </a:lnTo>
                  <a:lnTo>
                    <a:pt x="1992249" y="2891536"/>
                  </a:lnTo>
                  <a:close/>
                  <a:moveTo>
                    <a:pt x="1992249" y="2866136"/>
                  </a:moveTo>
                  <a:lnTo>
                    <a:pt x="1992249" y="2853436"/>
                  </a:lnTo>
                  <a:lnTo>
                    <a:pt x="1992249" y="2866136"/>
                  </a:lnTo>
                  <a:close/>
                  <a:moveTo>
                    <a:pt x="1992249" y="2840736"/>
                  </a:moveTo>
                  <a:lnTo>
                    <a:pt x="1992249" y="2828036"/>
                  </a:lnTo>
                  <a:lnTo>
                    <a:pt x="1992249" y="2840736"/>
                  </a:lnTo>
                  <a:close/>
                  <a:moveTo>
                    <a:pt x="1992249" y="2815336"/>
                  </a:moveTo>
                  <a:lnTo>
                    <a:pt x="1992249" y="2802636"/>
                  </a:lnTo>
                  <a:lnTo>
                    <a:pt x="1992249" y="2815336"/>
                  </a:lnTo>
                  <a:close/>
                  <a:moveTo>
                    <a:pt x="1992249" y="2789936"/>
                  </a:moveTo>
                  <a:lnTo>
                    <a:pt x="1992249" y="2777236"/>
                  </a:lnTo>
                  <a:lnTo>
                    <a:pt x="1992249" y="2789936"/>
                  </a:lnTo>
                  <a:close/>
                  <a:moveTo>
                    <a:pt x="1992249" y="2764536"/>
                  </a:moveTo>
                  <a:lnTo>
                    <a:pt x="1992249" y="2751836"/>
                  </a:lnTo>
                  <a:lnTo>
                    <a:pt x="1992249" y="2764536"/>
                  </a:lnTo>
                  <a:close/>
                  <a:moveTo>
                    <a:pt x="1992249" y="2739136"/>
                  </a:moveTo>
                  <a:lnTo>
                    <a:pt x="1992249" y="2726436"/>
                  </a:lnTo>
                  <a:lnTo>
                    <a:pt x="1992249" y="2739136"/>
                  </a:lnTo>
                  <a:close/>
                  <a:moveTo>
                    <a:pt x="1992249" y="2713736"/>
                  </a:moveTo>
                  <a:lnTo>
                    <a:pt x="1992249" y="2701036"/>
                  </a:lnTo>
                  <a:lnTo>
                    <a:pt x="1992249" y="2713736"/>
                  </a:lnTo>
                  <a:close/>
                  <a:moveTo>
                    <a:pt x="1992249" y="2688336"/>
                  </a:moveTo>
                  <a:lnTo>
                    <a:pt x="1992249" y="2675636"/>
                  </a:lnTo>
                  <a:lnTo>
                    <a:pt x="1992249" y="2688336"/>
                  </a:lnTo>
                  <a:close/>
                  <a:moveTo>
                    <a:pt x="1992249" y="2662936"/>
                  </a:moveTo>
                  <a:lnTo>
                    <a:pt x="1992249" y="2650236"/>
                  </a:lnTo>
                  <a:lnTo>
                    <a:pt x="1992249" y="2662936"/>
                  </a:lnTo>
                  <a:close/>
                  <a:moveTo>
                    <a:pt x="1992249" y="2637536"/>
                  </a:moveTo>
                  <a:lnTo>
                    <a:pt x="1992249" y="2624836"/>
                  </a:lnTo>
                  <a:lnTo>
                    <a:pt x="1992249" y="2637536"/>
                  </a:lnTo>
                  <a:close/>
                  <a:moveTo>
                    <a:pt x="1992249" y="2612136"/>
                  </a:moveTo>
                  <a:lnTo>
                    <a:pt x="1992249" y="2599436"/>
                  </a:lnTo>
                  <a:lnTo>
                    <a:pt x="1992249" y="2612136"/>
                  </a:lnTo>
                  <a:close/>
                  <a:moveTo>
                    <a:pt x="1992249" y="2586736"/>
                  </a:moveTo>
                  <a:lnTo>
                    <a:pt x="1992249" y="2574036"/>
                  </a:lnTo>
                  <a:lnTo>
                    <a:pt x="1992249" y="2586736"/>
                  </a:lnTo>
                  <a:close/>
                  <a:moveTo>
                    <a:pt x="1992249" y="2561336"/>
                  </a:moveTo>
                  <a:lnTo>
                    <a:pt x="1992249" y="2548636"/>
                  </a:lnTo>
                  <a:lnTo>
                    <a:pt x="1992249" y="2561336"/>
                  </a:lnTo>
                  <a:close/>
                  <a:moveTo>
                    <a:pt x="1992249" y="2535936"/>
                  </a:moveTo>
                  <a:lnTo>
                    <a:pt x="1992249" y="2523236"/>
                  </a:lnTo>
                  <a:lnTo>
                    <a:pt x="1992249" y="2535936"/>
                  </a:lnTo>
                  <a:close/>
                  <a:moveTo>
                    <a:pt x="1992249" y="2510536"/>
                  </a:moveTo>
                  <a:lnTo>
                    <a:pt x="1992249" y="2497836"/>
                  </a:lnTo>
                  <a:lnTo>
                    <a:pt x="1992249" y="2510536"/>
                  </a:lnTo>
                  <a:close/>
                  <a:moveTo>
                    <a:pt x="1992249" y="2485136"/>
                  </a:moveTo>
                  <a:lnTo>
                    <a:pt x="1992249" y="2472436"/>
                  </a:lnTo>
                  <a:lnTo>
                    <a:pt x="1992249" y="2485136"/>
                  </a:lnTo>
                  <a:close/>
                  <a:moveTo>
                    <a:pt x="1992249" y="2459736"/>
                  </a:moveTo>
                  <a:lnTo>
                    <a:pt x="1992249" y="2447036"/>
                  </a:lnTo>
                  <a:lnTo>
                    <a:pt x="1992249" y="2459736"/>
                  </a:lnTo>
                  <a:close/>
                  <a:moveTo>
                    <a:pt x="1992249" y="2434336"/>
                  </a:moveTo>
                  <a:lnTo>
                    <a:pt x="1992249" y="2421636"/>
                  </a:lnTo>
                  <a:lnTo>
                    <a:pt x="1992249" y="2434336"/>
                  </a:lnTo>
                  <a:close/>
                  <a:moveTo>
                    <a:pt x="1992249" y="2408936"/>
                  </a:moveTo>
                  <a:lnTo>
                    <a:pt x="1992249" y="2396236"/>
                  </a:lnTo>
                  <a:lnTo>
                    <a:pt x="1992249" y="2408936"/>
                  </a:lnTo>
                  <a:close/>
                  <a:moveTo>
                    <a:pt x="1992249" y="2383536"/>
                  </a:moveTo>
                  <a:lnTo>
                    <a:pt x="1992249" y="2370836"/>
                  </a:lnTo>
                  <a:lnTo>
                    <a:pt x="1992249" y="2383536"/>
                  </a:lnTo>
                  <a:close/>
                  <a:moveTo>
                    <a:pt x="1992249" y="2358136"/>
                  </a:moveTo>
                  <a:lnTo>
                    <a:pt x="1992249" y="2345436"/>
                  </a:lnTo>
                  <a:lnTo>
                    <a:pt x="1992249" y="2358136"/>
                  </a:lnTo>
                  <a:close/>
                  <a:moveTo>
                    <a:pt x="1992249" y="2332736"/>
                  </a:moveTo>
                  <a:lnTo>
                    <a:pt x="1992249" y="2320036"/>
                  </a:lnTo>
                  <a:lnTo>
                    <a:pt x="1992249" y="2332736"/>
                  </a:lnTo>
                  <a:close/>
                  <a:moveTo>
                    <a:pt x="1992249" y="2307336"/>
                  </a:moveTo>
                  <a:lnTo>
                    <a:pt x="1992249" y="2294636"/>
                  </a:lnTo>
                  <a:lnTo>
                    <a:pt x="1992249" y="2307336"/>
                  </a:lnTo>
                  <a:close/>
                  <a:moveTo>
                    <a:pt x="1992249" y="2281936"/>
                  </a:moveTo>
                  <a:lnTo>
                    <a:pt x="1992249" y="2269236"/>
                  </a:lnTo>
                  <a:lnTo>
                    <a:pt x="1992249" y="2281936"/>
                  </a:lnTo>
                  <a:close/>
                  <a:moveTo>
                    <a:pt x="1992249" y="2256536"/>
                  </a:moveTo>
                  <a:lnTo>
                    <a:pt x="1992249" y="2243836"/>
                  </a:lnTo>
                  <a:lnTo>
                    <a:pt x="1992249" y="2256536"/>
                  </a:lnTo>
                  <a:close/>
                  <a:moveTo>
                    <a:pt x="1992249" y="2231136"/>
                  </a:moveTo>
                  <a:lnTo>
                    <a:pt x="1992249" y="2218436"/>
                  </a:lnTo>
                  <a:lnTo>
                    <a:pt x="1992249" y="2231136"/>
                  </a:lnTo>
                  <a:close/>
                  <a:moveTo>
                    <a:pt x="1992249" y="2205736"/>
                  </a:moveTo>
                  <a:lnTo>
                    <a:pt x="1992249" y="2193036"/>
                  </a:lnTo>
                  <a:lnTo>
                    <a:pt x="1992249" y="2205736"/>
                  </a:lnTo>
                  <a:close/>
                  <a:moveTo>
                    <a:pt x="1992249" y="2180336"/>
                  </a:moveTo>
                  <a:lnTo>
                    <a:pt x="1992249" y="2167636"/>
                  </a:lnTo>
                  <a:lnTo>
                    <a:pt x="1992249" y="2180336"/>
                  </a:lnTo>
                  <a:close/>
                  <a:moveTo>
                    <a:pt x="1992249" y="2154936"/>
                  </a:moveTo>
                  <a:lnTo>
                    <a:pt x="1992249" y="2142236"/>
                  </a:lnTo>
                  <a:lnTo>
                    <a:pt x="1992249" y="2154936"/>
                  </a:lnTo>
                  <a:close/>
                  <a:moveTo>
                    <a:pt x="1992249" y="2129536"/>
                  </a:moveTo>
                  <a:lnTo>
                    <a:pt x="1992249" y="2116836"/>
                  </a:lnTo>
                  <a:lnTo>
                    <a:pt x="1992249" y="2129536"/>
                  </a:lnTo>
                  <a:close/>
                  <a:moveTo>
                    <a:pt x="1992249" y="2104136"/>
                  </a:moveTo>
                  <a:lnTo>
                    <a:pt x="1992249" y="2091436"/>
                  </a:lnTo>
                  <a:lnTo>
                    <a:pt x="1992249" y="2104136"/>
                  </a:lnTo>
                  <a:close/>
                  <a:moveTo>
                    <a:pt x="1992249" y="2078736"/>
                  </a:moveTo>
                  <a:lnTo>
                    <a:pt x="1992249" y="2066036"/>
                  </a:lnTo>
                  <a:lnTo>
                    <a:pt x="1992249" y="2078736"/>
                  </a:lnTo>
                  <a:close/>
                  <a:moveTo>
                    <a:pt x="1992249" y="2053336"/>
                  </a:moveTo>
                  <a:lnTo>
                    <a:pt x="1992249" y="2040636"/>
                  </a:lnTo>
                  <a:lnTo>
                    <a:pt x="1992249" y="2053336"/>
                  </a:lnTo>
                  <a:close/>
                  <a:moveTo>
                    <a:pt x="1992249" y="2027936"/>
                  </a:moveTo>
                  <a:lnTo>
                    <a:pt x="1992249" y="2015236"/>
                  </a:lnTo>
                  <a:lnTo>
                    <a:pt x="1992249" y="2027936"/>
                  </a:lnTo>
                  <a:close/>
                  <a:moveTo>
                    <a:pt x="1992249" y="2002536"/>
                  </a:moveTo>
                  <a:lnTo>
                    <a:pt x="1992249" y="1989836"/>
                  </a:lnTo>
                  <a:lnTo>
                    <a:pt x="1992249" y="2002536"/>
                  </a:lnTo>
                  <a:close/>
                  <a:moveTo>
                    <a:pt x="1992249" y="1977136"/>
                  </a:moveTo>
                  <a:lnTo>
                    <a:pt x="1992249" y="1964436"/>
                  </a:lnTo>
                  <a:lnTo>
                    <a:pt x="1992249" y="1977136"/>
                  </a:lnTo>
                  <a:close/>
                  <a:moveTo>
                    <a:pt x="1992249" y="1951736"/>
                  </a:moveTo>
                  <a:lnTo>
                    <a:pt x="1992249" y="1939036"/>
                  </a:lnTo>
                  <a:lnTo>
                    <a:pt x="1992249" y="1951736"/>
                  </a:lnTo>
                  <a:close/>
                  <a:moveTo>
                    <a:pt x="1992249" y="1926336"/>
                  </a:moveTo>
                  <a:lnTo>
                    <a:pt x="1992249" y="1913636"/>
                  </a:lnTo>
                  <a:lnTo>
                    <a:pt x="1992249" y="1926336"/>
                  </a:lnTo>
                  <a:close/>
                  <a:moveTo>
                    <a:pt x="1992249" y="1900936"/>
                  </a:moveTo>
                  <a:lnTo>
                    <a:pt x="1992249" y="1888236"/>
                  </a:lnTo>
                  <a:lnTo>
                    <a:pt x="1992249" y="1900936"/>
                  </a:lnTo>
                  <a:close/>
                  <a:moveTo>
                    <a:pt x="1992249" y="1875536"/>
                  </a:moveTo>
                  <a:lnTo>
                    <a:pt x="1992249" y="1862836"/>
                  </a:lnTo>
                  <a:lnTo>
                    <a:pt x="1992249" y="1875536"/>
                  </a:lnTo>
                  <a:close/>
                  <a:moveTo>
                    <a:pt x="1992249" y="1850136"/>
                  </a:moveTo>
                  <a:lnTo>
                    <a:pt x="1992249" y="1837436"/>
                  </a:lnTo>
                  <a:lnTo>
                    <a:pt x="1992249" y="1850136"/>
                  </a:lnTo>
                  <a:close/>
                  <a:moveTo>
                    <a:pt x="1992249" y="1824736"/>
                  </a:moveTo>
                  <a:lnTo>
                    <a:pt x="1992249" y="1812036"/>
                  </a:lnTo>
                  <a:lnTo>
                    <a:pt x="1992249" y="1824736"/>
                  </a:lnTo>
                  <a:close/>
                  <a:moveTo>
                    <a:pt x="1992249" y="1799336"/>
                  </a:moveTo>
                  <a:lnTo>
                    <a:pt x="1992249" y="1786636"/>
                  </a:lnTo>
                  <a:lnTo>
                    <a:pt x="1992249" y="1799336"/>
                  </a:lnTo>
                  <a:close/>
                  <a:moveTo>
                    <a:pt x="1992249" y="1773936"/>
                  </a:moveTo>
                  <a:lnTo>
                    <a:pt x="1992249" y="1761236"/>
                  </a:lnTo>
                  <a:lnTo>
                    <a:pt x="1992249" y="1773936"/>
                  </a:lnTo>
                  <a:close/>
                  <a:moveTo>
                    <a:pt x="1992249" y="1748536"/>
                  </a:moveTo>
                  <a:lnTo>
                    <a:pt x="1992249" y="1735836"/>
                  </a:lnTo>
                  <a:lnTo>
                    <a:pt x="1992249" y="1748536"/>
                  </a:lnTo>
                  <a:close/>
                  <a:moveTo>
                    <a:pt x="1992249" y="1723136"/>
                  </a:moveTo>
                  <a:lnTo>
                    <a:pt x="1992249" y="1710436"/>
                  </a:lnTo>
                  <a:lnTo>
                    <a:pt x="1992249" y="1723136"/>
                  </a:lnTo>
                  <a:close/>
                  <a:moveTo>
                    <a:pt x="1992249" y="1697736"/>
                  </a:moveTo>
                  <a:lnTo>
                    <a:pt x="1992249" y="1685036"/>
                  </a:lnTo>
                  <a:lnTo>
                    <a:pt x="1992249" y="1697736"/>
                  </a:lnTo>
                  <a:close/>
                  <a:moveTo>
                    <a:pt x="1992249" y="1672336"/>
                  </a:moveTo>
                  <a:lnTo>
                    <a:pt x="1992249" y="1659636"/>
                  </a:lnTo>
                  <a:lnTo>
                    <a:pt x="1992249" y="1672336"/>
                  </a:lnTo>
                  <a:close/>
                  <a:moveTo>
                    <a:pt x="1992249" y="1646936"/>
                  </a:moveTo>
                  <a:lnTo>
                    <a:pt x="1992249" y="1634236"/>
                  </a:lnTo>
                  <a:lnTo>
                    <a:pt x="1992249" y="1646936"/>
                  </a:lnTo>
                  <a:close/>
                  <a:moveTo>
                    <a:pt x="1992249" y="1621536"/>
                  </a:moveTo>
                  <a:lnTo>
                    <a:pt x="1992249" y="1608836"/>
                  </a:lnTo>
                  <a:lnTo>
                    <a:pt x="1992249" y="1621536"/>
                  </a:lnTo>
                  <a:close/>
                  <a:moveTo>
                    <a:pt x="1992249" y="1596136"/>
                  </a:moveTo>
                  <a:lnTo>
                    <a:pt x="1992249" y="1583436"/>
                  </a:lnTo>
                  <a:lnTo>
                    <a:pt x="1992249" y="1596136"/>
                  </a:lnTo>
                  <a:close/>
                  <a:moveTo>
                    <a:pt x="1992249" y="1570736"/>
                  </a:moveTo>
                  <a:lnTo>
                    <a:pt x="1992249" y="1558036"/>
                  </a:lnTo>
                  <a:lnTo>
                    <a:pt x="1992249" y="1570736"/>
                  </a:lnTo>
                  <a:close/>
                  <a:moveTo>
                    <a:pt x="1992249" y="1545336"/>
                  </a:moveTo>
                  <a:lnTo>
                    <a:pt x="1992249" y="1532636"/>
                  </a:lnTo>
                  <a:lnTo>
                    <a:pt x="1992249" y="1545336"/>
                  </a:lnTo>
                  <a:close/>
                  <a:moveTo>
                    <a:pt x="1992249" y="1519936"/>
                  </a:moveTo>
                  <a:lnTo>
                    <a:pt x="1992249" y="1507236"/>
                  </a:lnTo>
                  <a:lnTo>
                    <a:pt x="1992249" y="1519936"/>
                  </a:lnTo>
                  <a:close/>
                  <a:moveTo>
                    <a:pt x="1992249" y="1494536"/>
                  </a:moveTo>
                  <a:lnTo>
                    <a:pt x="1992249" y="1481836"/>
                  </a:lnTo>
                  <a:lnTo>
                    <a:pt x="1992249" y="1494536"/>
                  </a:lnTo>
                  <a:close/>
                  <a:moveTo>
                    <a:pt x="1992249" y="1469136"/>
                  </a:moveTo>
                  <a:lnTo>
                    <a:pt x="1992249" y="1456436"/>
                  </a:lnTo>
                  <a:lnTo>
                    <a:pt x="1992249" y="1469136"/>
                  </a:lnTo>
                  <a:close/>
                  <a:moveTo>
                    <a:pt x="1992249" y="1443736"/>
                  </a:moveTo>
                  <a:lnTo>
                    <a:pt x="1992249" y="1431036"/>
                  </a:lnTo>
                  <a:lnTo>
                    <a:pt x="1992249" y="1443736"/>
                  </a:lnTo>
                  <a:close/>
                  <a:moveTo>
                    <a:pt x="1992249" y="1418336"/>
                  </a:moveTo>
                  <a:lnTo>
                    <a:pt x="1992249" y="1405636"/>
                  </a:lnTo>
                  <a:lnTo>
                    <a:pt x="1992249" y="1418336"/>
                  </a:lnTo>
                  <a:close/>
                  <a:moveTo>
                    <a:pt x="1992249" y="1392936"/>
                  </a:moveTo>
                  <a:lnTo>
                    <a:pt x="1992249" y="1380236"/>
                  </a:lnTo>
                  <a:lnTo>
                    <a:pt x="1992249" y="1392936"/>
                  </a:lnTo>
                  <a:close/>
                  <a:moveTo>
                    <a:pt x="1992249" y="1367536"/>
                  </a:moveTo>
                  <a:lnTo>
                    <a:pt x="1992249" y="1354836"/>
                  </a:lnTo>
                  <a:lnTo>
                    <a:pt x="1992249" y="1367536"/>
                  </a:lnTo>
                  <a:close/>
                  <a:moveTo>
                    <a:pt x="1992249" y="1342136"/>
                  </a:moveTo>
                  <a:lnTo>
                    <a:pt x="1992249" y="1329436"/>
                  </a:lnTo>
                  <a:lnTo>
                    <a:pt x="1992249" y="1342136"/>
                  </a:lnTo>
                  <a:close/>
                  <a:moveTo>
                    <a:pt x="1992249" y="1316736"/>
                  </a:moveTo>
                  <a:lnTo>
                    <a:pt x="1992249" y="1304036"/>
                  </a:lnTo>
                  <a:lnTo>
                    <a:pt x="1992249" y="1316736"/>
                  </a:lnTo>
                  <a:close/>
                  <a:moveTo>
                    <a:pt x="1992249" y="1291336"/>
                  </a:moveTo>
                  <a:lnTo>
                    <a:pt x="1992249" y="1278636"/>
                  </a:lnTo>
                  <a:lnTo>
                    <a:pt x="1992249" y="1291336"/>
                  </a:lnTo>
                  <a:close/>
                  <a:moveTo>
                    <a:pt x="1992249" y="1265936"/>
                  </a:moveTo>
                  <a:lnTo>
                    <a:pt x="1992249" y="1253236"/>
                  </a:lnTo>
                  <a:lnTo>
                    <a:pt x="1992249" y="1265936"/>
                  </a:lnTo>
                  <a:close/>
                  <a:moveTo>
                    <a:pt x="1992249" y="1240536"/>
                  </a:moveTo>
                  <a:lnTo>
                    <a:pt x="1992249" y="1227836"/>
                  </a:lnTo>
                  <a:lnTo>
                    <a:pt x="1992249" y="1240536"/>
                  </a:lnTo>
                  <a:close/>
                  <a:moveTo>
                    <a:pt x="1992249" y="1215136"/>
                  </a:moveTo>
                  <a:lnTo>
                    <a:pt x="1992249" y="1202436"/>
                  </a:lnTo>
                  <a:lnTo>
                    <a:pt x="1992249" y="1215136"/>
                  </a:lnTo>
                  <a:close/>
                  <a:moveTo>
                    <a:pt x="1992249" y="1189736"/>
                  </a:moveTo>
                  <a:lnTo>
                    <a:pt x="1992249" y="1177036"/>
                  </a:lnTo>
                  <a:lnTo>
                    <a:pt x="1992249" y="1189736"/>
                  </a:lnTo>
                  <a:close/>
                  <a:moveTo>
                    <a:pt x="1992249" y="1164336"/>
                  </a:moveTo>
                  <a:lnTo>
                    <a:pt x="1992249" y="1151636"/>
                  </a:lnTo>
                  <a:lnTo>
                    <a:pt x="1992249" y="1164336"/>
                  </a:lnTo>
                  <a:close/>
                  <a:moveTo>
                    <a:pt x="1992249" y="1138936"/>
                  </a:moveTo>
                  <a:lnTo>
                    <a:pt x="1992249" y="1126236"/>
                  </a:lnTo>
                  <a:lnTo>
                    <a:pt x="1992249" y="1138936"/>
                  </a:lnTo>
                  <a:close/>
                  <a:moveTo>
                    <a:pt x="1992249" y="1113536"/>
                  </a:moveTo>
                  <a:lnTo>
                    <a:pt x="1992249" y="1100836"/>
                  </a:lnTo>
                  <a:lnTo>
                    <a:pt x="1992249" y="1113536"/>
                  </a:lnTo>
                  <a:close/>
                  <a:moveTo>
                    <a:pt x="1992249" y="1088136"/>
                  </a:moveTo>
                  <a:lnTo>
                    <a:pt x="1992249" y="1075436"/>
                  </a:lnTo>
                  <a:lnTo>
                    <a:pt x="1992249" y="1088136"/>
                  </a:lnTo>
                  <a:close/>
                  <a:moveTo>
                    <a:pt x="1992249" y="1062736"/>
                  </a:moveTo>
                  <a:lnTo>
                    <a:pt x="1992249" y="1050036"/>
                  </a:lnTo>
                  <a:lnTo>
                    <a:pt x="1992249" y="1062736"/>
                  </a:lnTo>
                  <a:close/>
                  <a:moveTo>
                    <a:pt x="1992249" y="1037336"/>
                  </a:moveTo>
                  <a:lnTo>
                    <a:pt x="1992249" y="1024636"/>
                  </a:lnTo>
                  <a:lnTo>
                    <a:pt x="1992249" y="1037336"/>
                  </a:lnTo>
                  <a:close/>
                  <a:moveTo>
                    <a:pt x="1992249" y="1011936"/>
                  </a:moveTo>
                  <a:lnTo>
                    <a:pt x="1992249" y="999236"/>
                  </a:lnTo>
                  <a:lnTo>
                    <a:pt x="1992249" y="1011936"/>
                  </a:lnTo>
                  <a:close/>
                  <a:moveTo>
                    <a:pt x="1992249" y="986536"/>
                  </a:moveTo>
                  <a:lnTo>
                    <a:pt x="1992249" y="973836"/>
                  </a:lnTo>
                  <a:lnTo>
                    <a:pt x="1992249" y="986536"/>
                  </a:lnTo>
                  <a:close/>
                  <a:moveTo>
                    <a:pt x="1992249" y="961136"/>
                  </a:moveTo>
                  <a:lnTo>
                    <a:pt x="1992249" y="948436"/>
                  </a:lnTo>
                  <a:lnTo>
                    <a:pt x="1992249" y="961136"/>
                  </a:lnTo>
                  <a:close/>
                  <a:moveTo>
                    <a:pt x="1992249" y="935736"/>
                  </a:moveTo>
                  <a:lnTo>
                    <a:pt x="1992249" y="923036"/>
                  </a:lnTo>
                  <a:lnTo>
                    <a:pt x="1992249" y="935736"/>
                  </a:lnTo>
                  <a:close/>
                  <a:moveTo>
                    <a:pt x="1992249" y="910336"/>
                  </a:moveTo>
                  <a:lnTo>
                    <a:pt x="1992249" y="897636"/>
                  </a:lnTo>
                  <a:lnTo>
                    <a:pt x="1992249" y="910336"/>
                  </a:lnTo>
                  <a:close/>
                  <a:moveTo>
                    <a:pt x="1992249" y="884936"/>
                  </a:moveTo>
                  <a:lnTo>
                    <a:pt x="1992249" y="872236"/>
                  </a:lnTo>
                  <a:lnTo>
                    <a:pt x="1992249" y="884936"/>
                  </a:lnTo>
                  <a:close/>
                  <a:moveTo>
                    <a:pt x="1992249" y="859536"/>
                  </a:moveTo>
                  <a:lnTo>
                    <a:pt x="1992249" y="846836"/>
                  </a:lnTo>
                  <a:lnTo>
                    <a:pt x="1992249" y="859536"/>
                  </a:lnTo>
                  <a:close/>
                  <a:moveTo>
                    <a:pt x="1992249" y="834136"/>
                  </a:moveTo>
                  <a:lnTo>
                    <a:pt x="1992249" y="821436"/>
                  </a:lnTo>
                  <a:lnTo>
                    <a:pt x="1992249" y="834136"/>
                  </a:lnTo>
                  <a:close/>
                  <a:moveTo>
                    <a:pt x="1992249" y="808736"/>
                  </a:moveTo>
                  <a:lnTo>
                    <a:pt x="1992249" y="796036"/>
                  </a:lnTo>
                  <a:lnTo>
                    <a:pt x="1992249" y="808736"/>
                  </a:lnTo>
                  <a:close/>
                  <a:moveTo>
                    <a:pt x="1992249" y="783336"/>
                  </a:moveTo>
                  <a:lnTo>
                    <a:pt x="1992249" y="770636"/>
                  </a:lnTo>
                  <a:lnTo>
                    <a:pt x="1992249" y="783336"/>
                  </a:lnTo>
                  <a:close/>
                  <a:moveTo>
                    <a:pt x="1992249" y="757936"/>
                  </a:moveTo>
                  <a:lnTo>
                    <a:pt x="1992249" y="745236"/>
                  </a:lnTo>
                  <a:lnTo>
                    <a:pt x="1992249" y="757936"/>
                  </a:lnTo>
                  <a:close/>
                  <a:moveTo>
                    <a:pt x="1992249" y="732536"/>
                  </a:moveTo>
                  <a:lnTo>
                    <a:pt x="1992249" y="719836"/>
                  </a:lnTo>
                  <a:lnTo>
                    <a:pt x="1992249" y="732536"/>
                  </a:lnTo>
                  <a:close/>
                  <a:moveTo>
                    <a:pt x="1992249" y="707136"/>
                  </a:moveTo>
                  <a:lnTo>
                    <a:pt x="1992249" y="694436"/>
                  </a:lnTo>
                  <a:lnTo>
                    <a:pt x="1992249" y="707136"/>
                  </a:lnTo>
                  <a:close/>
                  <a:moveTo>
                    <a:pt x="1992249" y="681736"/>
                  </a:moveTo>
                  <a:lnTo>
                    <a:pt x="1992249" y="669036"/>
                  </a:lnTo>
                  <a:lnTo>
                    <a:pt x="1992249" y="681736"/>
                  </a:lnTo>
                  <a:close/>
                  <a:moveTo>
                    <a:pt x="1992249" y="656336"/>
                  </a:moveTo>
                  <a:lnTo>
                    <a:pt x="1992249" y="643636"/>
                  </a:lnTo>
                  <a:lnTo>
                    <a:pt x="1992249" y="656336"/>
                  </a:lnTo>
                  <a:close/>
                  <a:moveTo>
                    <a:pt x="1992249" y="630936"/>
                  </a:moveTo>
                  <a:lnTo>
                    <a:pt x="1992249" y="618236"/>
                  </a:lnTo>
                  <a:lnTo>
                    <a:pt x="1992249" y="630936"/>
                  </a:lnTo>
                  <a:close/>
                  <a:moveTo>
                    <a:pt x="1992249" y="605536"/>
                  </a:moveTo>
                  <a:lnTo>
                    <a:pt x="1992249" y="592836"/>
                  </a:lnTo>
                  <a:lnTo>
                    <a:pt x="1992249" y="605536"/>
                  </a:lnTo>
                  <a:close/>
                  <a:moveTo>
                    <a:pt x="1992249" y="580136"/>
                  </a:moveTo>
                  <a:lnTo>
                    <a:pt x="1992249" y="567436"/>
                  </a:lnTo>
                  <a:lnTo>
                    <a:pt x="1992249" y="580136"/>
                  </a:lnTo>
                  <a:close/>
                  <a:moveTo>
                    <a:pt x="1992249" y="554736"/>
                  </a:moveTo>
                  <a:lnTo>
                    <a:pt x="1992249" y="542036"/>
                  </a:lnTo>
                  <a:lnTo>
                    <a:pt x="1992249" y="554736"/>
                  </a:lnTo>
                  <a:close/>
                  <a:moveTo>
                    <a:pt x="1992249" y="529336"/>
                  </a:moveTo>
                  <a:lnTo>
                    <a:pt x="1992249" y="516636"/>
                  </a:lnTo>
                  <a:lnTo>
                    <a:pt x="1992249" y="529336"/>
                  </a:lnTo>
                  <a:close/>
                  <a:moveTo>
                    <a:pt x="1992249" y="503936"/>
                  </a:moveTo>
                  <a:lnTo>
                    <a:pt x="1992249" y="491236"/>
                  </a:lnTo>
                  <a:lnTo>
                    <a:pt x="1992249" y="503936"/>
                  </a:lnTo>
                  <a:close/>
                  <a:moveTo>
                    <a:pt x="1992249" y="478536"/>
                  </a:moveTo>
                  <a:lnTo>
                    <a:pt x="1992249" y="465836"/>
                  </a:lnTo>
                  <a:lnTo>
                    <a:pt x="1992249" y="478536"/>
                  </a:lnTo>
                  <a:close/>
                  <a:moveTo>
                    <a:pt x="1992249" y="453136"/>
                  </a:moveTo>
                  <a:lnTo>
                    <a:pt x="1992249" y="440436"/>
                  </a:lnTo>
                  <a:lnTo>
                    <a:pt x="1992249" y="453136"/>
                  </a:lnTo>
                  <a:close/>
                  <a:moveTo>
                    <a:pt x="1992249" y="427736"/>
                  </a:moveTo>
                  <a:lnTo>
                    <a:pt x="1992249" y="415036"/>
                  </a:lnTo>
                  <a:lnTo>
                    <a:pt x="1992249" y="427736"/>
                  </a:lnTo>
                  <a:close/>
                  <a:moveTo>
                    <a:pt x="1992249" y="402336"/>
                  </a:moveTo>
                  <a:lnTo>
                    <a:pt x="1992249" y="389636"/>
                  </a:lnTo>
                  <a:lnTo>
                    <a:pt x="1992249" y="402336"/>
                  </a:lnTo>
                  <a:close/>
                  <a:moveTo>
                    <a:pt x="1992249" y="376936"/>
                  </a:moveTo>
                  <a:lnTo>
                    <a:pt x="1992249" y="364236"/>
                  </a:lnTo>
                  <a:lnTo>
                    <a:pt x="1992249" y="376936"/>
                  </a:lnTo>
                  <a:close/>
                  <a:moveTo>
                    <a:pt x="1992249" y="351536"/>
                  </a:moveTo>
                  <a:lnTo>
                    <a:pt x="1992249" y="338836"/>
                  </a:lnTo>
                  <a:lnTo>
                    <a:pt x="1992249" y="351536"/>
                  </a:lnTo>
                  <a:close/>
                  <a:moveTo>
                    <a:pt x="1992249" y="326136"/>
                  </a:moveTo>
                  <a:lnTo>
                    <a:pt x="1992249" y="313436"/>
                  </a:lnTo>
                  <a:lnTo>
                    <a:pt x="1992249" y="326136"/>
                  </a:lnTo>
                  <a:close/>
                  <a:moveTo>
                    <a:pt x="1992249" y="300736"/>
                  </a:moveTo>
                  <a:lnTo>
                    <a:pt x="1992249" y="288036"/>
                  </a:lnTo>
                  <a:lnTo>
                    <a:pt x="1992249" y="300736"/>
                  </a:lnTo>
                  <a:close/>
                  <a:moveTo>
                    <a:pt x="1992249" y="275336"/>
                  </a:moveTo>
                  <a:lnTo>
                    <a:pt x="1992249" y="262636"/>
                  </a:lnTo>
                  <a:lnTo>
                    <a:pt x="1992249" y="275336"/>
                  </a:lnTo>
                  <a:close/>
                  <a:moveTo>
                    <a:pt x="1992249" y="249936"/>
                  </a:moveTo>
                  <a:lnTo>
                    <a:pt x="1992249" y="237236"/>
                  </a:lnTo>
                  <a:lnTo>
                    <a:pt x="1992249" y="249936"/>
                  </a:lnTo>
                  <a:close/>
                  <a:moveTo>
                    <a:pt x="1992249" y="224536"/>
                  </a:moveTo>
                  <a:lnTo>
                    <a:pt x="1992249" y="211836"/>
                  </a:lnTo>
                  <a:lnTo>
                    <a:pt x="1992249" y="224536"/>
                  </a:lnTo>
                  <a:close/>
                  <a:moveTo>
                    <a:pt x="1992249" y="199136"/>
                  </a:moveTo>
                  <a:lnTo>
                    <a:pt x="1992249" y="186436"/>
                  </a:lnTo>
                  <a:lnTo>
                    <a:pt x="1992249" y="199136"/>
                  </a:lnTo>
                  <a:close/>
                  <a:moveTo>
                    <a:pt x="1992249" y="173736"/>
                  </a:moveTo>
                  <a:lnTo>
                    <a:pt x="1992249" y="161036"/>
                  </a:lnTo>
                  <a:lnTo>
                    <a:pt x="1992249" y="173736"/>
                  </a:lnTo>
                  <a:close/>
                  <a:moveTo>
                    <a:pt x="1992249" y="148336"/>
                  </a:moveTo>
                  <a:lnTo>
                    <a:pt x="1992249" y="135636"/>
                  </a:lnTo>
                  <a:lnTo>
                    <a:pt x="1992249" y="148336"/>
                  </a:lnTo>
                  <a:close/>
                  <a:moveTo>
                    <a:pt x="1992249" y="122936"/>
                  </a:moveTo>
                  <a:lnTo>
                    <a:pt x="1992249" y="110236"/>
                  </a:lnTo>
                  <a:lnTo>
                    <a:pt x="1992249" y="122936"/>
                  </a:lnTo>
                  <a:close/>
                  <a:moveTo>
                    <a:pt x="1992249" y="97536"/>
                  </a:moveTo>
                  <a:lnTo>
                    <a:pt x="1992249" y="84836"/>
                  </a:lnTo>
                  <a:lnTo>
                    <a:pt x="1992249" y="97536"/>
                  </a:lnTo>
                  <a:close/>
                  <a:moveTo>
                    <a:pt x="1992249" y="72136"/>
                  </a:moveTo>
                  <a:lnTo>
                    <a:pt x="1992249" y="59436"/>
                  </a:lnTo>
                  <a:lnTo>
                    <a:pt x="1992249" y="72136"/>
                  </a:lnTo>
                  <a:close/>
                  <a:moveTo>
                    <a:pt x="1992249" y="46736"/>
                  </a:moveTo>
                  <a:lnTo>
                    <a:pt x="1992249" y="34036"/>
                  </a:lnTo>
                  <a:lnTo>
                    <a:pt x="1992249" y="46736"/>
                  </a:lnTo>
                  <a:close/>
                  <a:moveTo>
                    <a:pt x="1992249" y="21336"/>
                  </a:moveTo>
                  <a:lnTo>
                    <a:pt x="1992249" y="8636"/>
                  </a:lnTo>
                  <a:lnTo>
                    <a:pt x="1992249" y="21336"/>
                  </a:lnTo>
                  <a:close/>
                  <a:moveTo>
                    <a:pt x="1985899" y="0"/>
                  </a:moveTo>
                  <a:lnTo>
                    <a:pt x="1998599" y="0"/>
                  </a:lnTo>
                  <a:lnTo>
                    <a:pt x="1998599" y="12700"/>
                  </a:lnTo>
                  <a:lnTo>
                    <a:pt x="1985899" y="12700"/>
                  </a:lnTo>
                  <a:close/>
                </a:path>
              </a:pathLst>
            </a:custGeom>
            <a:solidFill>
              <a:srgbClr val="FFFFFF"/>
            </a:solidFill>
          </p:spPr>
        </p:sp>
        <p:sp>
          <p:nvSpPr>
            <p:cNvPr name="TextBox 45" id="45"/>
            <p:cNvSpPr txBox="true"/>
            <p:nvPr/>
          </p:nvSpPr>
          <p:spPr>
            <a:xfrm>
              <a:off x="0" y="0"/>
              <a:ext cx="3835900" cy="40075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a:t>
              </a:r>
            </a:p>
          </p:txBody>
        </p:sp>
      </p:grpSp>
      <p:grpSp>
        <p:nvGrpSpPr>
          <p:cNvPr name="Group 46" id="46"/>
          <p:cNvGrpSpPr/>
          <p:nvPr/>
        </p:nvGrpSpPr>
        <p:grpSpPr>
          <a:xfrm rot="0">
            <a:off x="6820188" y="5312712"/>
            <a:ext cx="2771325" cy="6817725"/>
            <a:chOff x="0" y="0"/>
            <a:chExt cx="3695100" cy="9090300"/>
          </a:xfrm>
        </p:grpSpPr>
        <p:sp>
          <p:nvSpPr>
            <p:cNvPr name="Freeform 47" id="47"/>
            <p:cNvSpPr/>
            <p:nvPr/>
          </p:nvSpPr>
          <p:spPr>
            <a:xfrm flipH="false" flipV="false" rot="0">
              <a:off x="6350" y="6350"/>
              <a:ext cx="3682365" cy="9077579"/>
            </a:xfrm>
            <a:custGeom>
              <a:avLst/>
              <a:gdLst/>
              <a:ahLst/>
              <a:cxnLst/>
              <a:rect r="r" b="b" t="t" l="l"/>
              <a:pathLst>
                <a:path h="9077579" w="3682365">
                  <a:moveTo>
                    <a:pt x="0" y="0"/>
                  </a:moveTo>
                  <a:lnTo>
                    <a:pt x="3682365" y="0"/>
                  </a:lnTo>
                  <a:lnTo>
                    <a:pt x="3682365" y="9077579"/>
                  </a:lnTo>
                  <a:lnTo>
                    <a:pt x="0" y="9077579"/>
                  </a:lnTo>
                  <a:close/>
                </a:path>
              </a:pathLst>
            </a:custGeom>
            <a:solidFill>
              <a:srgbClr val="FFFFFF"/>
            </a:solidFill>
          </p:spPr>
        </p:sp>
        <p:sp>
          <p:nvSpPr>
            <p:cNvPr name="Freeform 48" id="48"/>
            <p:cNvSpPr/>
            <p:nvPr/>
          </p:nvSpPr>
          <p:spPr>
            <a:xfrm flipH="false" flipV="false" rot="0">
              <a:off x="-4531741" y="0"/>
              <a:ext cx="8226806" cy="9102979"/>
            </a:xfrm>
            <a:custGeom>
              <a:avLst/>
              <a:gdLst/>
              <a:ahLst/>
              <a:cxnLst/>
              <a:rect r="r" b="b" t="t" l="l"/>
              <a:pathLst>
                <a:path h="9102979" w="8226806">
                  <a:moveTo>
                    <a:pt x="4563491" y="0"/>
                  </a:moveTo>
                  <a:lnTo>
                    <a:pt x="4576191" y="0"/>
                  </a:lnTo>
                  <a:lnTo>
                    <a:pt x="4576191" y="12700"/>
                  </a:lnTo>
                  <a:lnTo>
                    <a:pt x="4563491" y="12700"/>
                  </a:lnTo>
                  <a:close/>
                  <a:moveTo>
                    <a:pt x="4588891" y="12700"/>
                  </a:moveTo>
                  <a:lnTo>
                    <a:pt x="4601591" y="12700"/>
                  </a:lnTo>
                  <a:lnTo>
                    <a:pt x="4588891" y="12700"/>
                  </a:lnTo>
                  <a:close/>
                  <a:moveTo>
                    <a:pt x="4614291" y="12700"/>
                  </a:moveTo>
                  <a:lnTo>
                    <a:pt x="4626991" y="12700"/>
                  </a:lnTo>
                  <a:lnTo>
                    <a:pt x="4614291" y="12700"/>
                  </a:lnTo>
                  <a:close/>
                  <a:moveTo>
                    <a:pt x="4639691" y="12700"/>
                  </a:moveTo>
                  <a:lnTo>
                    <a:pt x="4652391" y="12700"/>
                  </a:lnTo>
                  <a:lnTo>
                    <a:pt x="4639691" y="12700"/>
                  </a:lnTo>
                  <a:close/>
                  <a:moveTo>
                    <a:pt x="4665091" y="12700"/>
                  </a:moveTo>
                  <a:lnTo>
                    <a:pt x="4677791" y="12700"/>
                  </a:lnTo>
                  <a:lnTo>
                    <a:pt x="4665091" y="12700"/>
                  </a:lnTo>
                  <a:close/>
                  <a:moveTo>
                    <a:pt x="4690491" y="12700"/>
                  </a:moveTo>
                  <a:lnTo>
                    <a:pt x="4703191" y="12700"/>
                  </a:lnTo>
                  <a:lnTo>
                    <a:pt x="4690491" y="12700"/>
                  </a:lnTo>
                  <a:close/>
                  <a:moveTo>
                    <a:pt x="4715891" y="12700"/>
                  </a:moveTo>
                  <a:lnTo>
                    <a:pt x="4728591" y="12700"/>
                  </a:lnTo>
                  <a:lnTo>
                    <a:pt x="4715891" y="12700"/>
                  </a:lnTo>
                  <a:close/>
                  <a:moveTo>
                    <a:pt x="4741291" y="12700"/>
                  </a:moveTo>
                  <a:lnTo>
                    <a:pt x="4753991" y="12700"/>
                  </a:lnTo>
                  <a:lnTo>
                    <a:pt x="4741291" y="12700"/>
                  </a:lnTo>
                  <a:close/>
                  <a:moveTo>
                    <a:pt x="4766691" y="12700"/>
                  </a:moveTo>
                  <a:lnTo>
                    <a:pt x="4779391" y="12700"/>
                  </a:lnTo>
                  <a:lnTo>
                    <a:pt x="4766691" y="12700"/>
                  </a:lnTo>
                  <a:close/>
                  <a:moveTo>
                    <a:pt x="4792091" y="12700"/>
                  </a:moveTo>
                  <a:lnTo>
                    <a:pt x="4804791" y="12700"/>
                  </a:lnTo>
                  <a:lnTo>
                    <a:pt x="4792091" y="12700"/>
                  </a:lnTo>
                  <a:close/>
                  <a:moveTo>
                    <a:pt x="4817491" y="12700"/>
                  </a:moveTo>
                  <a:lnTo>
                    <a:pt x="4830191" y="12700"/>
                  </a:lnTo>
                  <a:lnTo>
                    <a:pt x="4817491" y="12700"/>
                  </a:lnTo>
                  <a:close/>
                  <a:moveTo>
                    <a:pt x="4842891" y="12700"/>
                  </a:moveTo>
                  <a:lnTo>
                    <a:pt x="4855591" y="12700"/>
                  </a:lnTo>
                  <a:lnTo>
                    <a:pt x="4842891" y="12700"/>
                  </a:lnTo>
                  <a:close/>
                  <a:moveTo>
                    <a:pt x="4868291" y="12700"/>
                  </a:moveTo>
                  <a:lnTo>
                    <a:pt x="4880991" y="12700"/>
                  </a:lnTo>
                  <a:lnTo>
                    <a:pt x="4868291" y="12700"/>
                  </a:lnTo>
                  <a:close/>
                  <a:moveTo>
                    <a:pt x="4893691" y="12700"/>
                  </a:moveTo>
                  <a:lnTo>
                    <a:pt x="4906391" y="12700"/>
                  </a:lnTo>
                  <a:lnTo>
                    <a:pt x="4893691" y="12700"/>
                  </a:lnTo>
                  <a:close/>
                  <a:moveTo>
                    <a:pt x="4919091" y="12700"/>
                  </a:moveTo>
                  <a:lnTo>
                    <a:pt x="4931791" y="12700"/>
                  </a:lnTo>
                  <a:lnTo>
                    <a:pt x="4919091" y="12700"/>
                  </a:lnTo>
                  <a:close/>
                  <a:moveTo>
                    <a:pt x="4944491" y="12700"/>
                  </a:moveTo>
                  <a:lnTo>
                    <a:pt x="4957191" y="12700"/>
                  </a:lnTo>
                  <a:lnTo>
                    <a:pt x="4944491" y="12700"/>
                  </a:lnTo>
                  <a:close/>
                  <a:moveTo>
                    <a:pt x="4969891" y="12700"/>
                  </a:moveTo>
                  <a:lnTo>
                    <a:pt x="4982591" y="12700"/>
                  </a:lnTo>
                  <a:lnTo>
                    <a:pt x="4969891" y="12700"/>
                  </a:lnTo>
                  <a:close/>
                  <a:moveTo>
                    <a:pt x="4995291" y="12700"/>
                  </a:moveTo>
                  <a:lnTo>
                    <a:pt x="5007991" y="12700"/>
                  </a:lnTo>
                  <a:lnTo>
                    <a:pt x="4995291" y="12700"/>
                  </a:lnTo>
                  <a:close/>
                  <a:moveTo>
                    <a:pt x="5020691" y="12700"/>
                  </a:moveTo>
                  <a:lnTo>
                    <a:pt x="5033391" y="12700"/>
                  </a:lnTo>
                  <a:lnTo>
                    <a:pt x="5020691" y="12700"/>
                  </a:lnTo>
                  <a:close/>
                  <a:moveTo>
                    <a:pt x="5046091" y="12700"/>
                  </a:moveTo>
                  <a:lnTo>
                    <a:pt x="5058791" y="12700"/>
                  </a:lnTo>
                  <a:lnTo>
                    <a:pt x="5046091" y="12700"/>
                  </a:lnTo>
                  <a:close/>
                  <a:moveTo>
                    <a:pt x="5071491" y="12700"/>
                  </a:moveTo>
                  <a:lnTo>
                    <a:pt x="5084191" y="12700"/>
                  </a:lnTo>
                  <a:lnTo>
                    <a:pt x="5071491" y="12700"/>
                  </a:lnTo>
                  <a:close/>
                  <a:moveTo>
                    <a:pt x="5096891" y="12700"/>
                  </a:moveTo>
                  <a:lnTo>
                    <a:pt x="5109591" y="12700"/>
                  </a:lnTo>
                  <a:lnTo>
                    <a:pt x="5096891" y="12700"/>
                  </a:lnTo>
                  <a:close/>
                  <a:moveTo>
                    <a:pt x="5122291" y="12700"/>
                  </a:moveTo>
                  <a:lnTo>
                    <a:pt x="5134991" y="12700"/>
                  </a:lnTo>
                  <a:lnTo>
                    <a:pt x="5122291" y="12700"/>
                  </a:lnTo>
                  <a:close/>
                  <a:moveTo>
                    <a:pt x="5147691" y="12700"/>
                  </a:moveTo>
                  <a:lnTo>
                    <a:pt x="5160391" y="12700"/>
                  </a:lnTo>
                  <a:lnTo>
                    <a:pt x="5147691" y="12700"/>
                  </a:lnTo>
                  <a:close/>
                  <a:moveTo>
                    <a:pt x="5173091" y="12700"/>
                  </a:moveTo>
                  <a:lnTo>
                    <a:pt x="5185791" y="12700"/>
                  </a:lnTo>
                  <a:lnTo>
                    <a:pt x="5173091" y="12700"/>
                  </a:lnTo>
                  <a:close/>
                  <a:moveTo>
                    <a:pt x="5198491" y="12700"/>
                  </a:moveTo>
                  <a:lnTo>
                    <a:pt x="5211191" y="12700"/>
                  </a:lnTo>
                  <a:lnTo>
                    <a:pt x="5198491" y="12700"/>
                  </a:lnTo>
                  <a:close/>
                  <a:moveTo>
                    <a:pt x="5223891" y="12700"/>
                  </a:moveTo>
                  <a:lnTo>
                    <a:pt x="5236591" y="12700"/>
                  </a:lnTo>
                  <a:lnTo>
                    <a:pt x="5223891" y="12700"/>
                  </a:lnTo>
                  <a:close/>
                  <a:moveTo>
                    <a:pt x="5249291" y="12700"/>
                  </a:moveTo>
                  <a:lnTo>
                    <a:pt x="5261991" y="12700"/>
                  </a:lnTo>
                  <a:lnTo>
                    <a:pt x="5249291" y="12700"/>
                  </a:lnTo>
                  <a:close/>
                  <a:moveTo>
                    <a:pt x="5274691" y="12700"/>
                  </a:moveTo>
                  <a:lnTo>
                    <a:pt x="5287391" y="12700"/>
                  </a:lnTo>
                  <a:lnTo>
                    <a:pt x="5274691" y="12700"/>
                  </a:lnTo>
                  <a:close/>
                  <a:moveTo>
                    <a:pt x="5300091" y="12700"/>
                  </a:moveTo>
                  <a:lnTo>
                    <a:pt x="5312791" y="12700"/>
                  </a:lnTo>
                  <a:lnTo>
                    <a:pt x="5300091" y="12700"/>
                  </a:lnTo>
                  <a:close/>
                  <a:moveTo>
                    <a:pt x="5325491" y="12700"/>
                  </a:moveTo>
                  <a:lnTo>
                    <a:pt x="5338191" y="12700"/>
                  </a:lnTo>
                  <a:lnTo>
                    <a:pt x="5325491" y="12700"/>
                  </a:lnTo>
                  <a:close/>
                  <a:moveTo>
                    <a:pt x="5350891" y="12700"/>
                  </a:moveTo>
                  <a:lnTo>
                    <a:pt x="5363591" y="12700"/>
                  </a:lnTo>
                  <a:lnTo>
                    <a:pt x="5350891" y="12700"/>
                  </a:lnTo>
                  <a:close/>
                  <a:moveTo>
                    <a:pt x="5376291" y="12700"/>
                  </a:moveTo>
                  <a:lnTo>
                    <a:pt x="5388991" y="12700"/>
                  </a:lnTo>
                  <a:lnTo>
                    <a:pt x="5376291" y="12700"/>
                  </a:lnTo>
                  <a:close/>
                  <a:moveTo>
                    <a:pt x="5401691" y="12700"/>
                  </a:moveTo>
                  <a:lnTo>
                    <a:pt x="5414391" y="12700"/>
                  </a:lnTo>
                  <a:lnTo>
                    <a:pt x="5401691" y="12700"/>
                  </a:lnTo>
                  <a:close/>
                  <a:moveTo>
                    <a:pt x="5427091" y="12700"/>
                  </a:moveTo>
                  <a:lnTo>
                    <a:pt x="5439791" y="12700"/>
                  </a:lnTo>
                  <a:lnTo>
                    <a:pt x="5427091" y="12700"/>
                  </a:lnTo>
                  <a:close/>
                  <a:moveTo>
                    <a:pt x="5452491" y="12700"/>
                  </a:moveTo>
                  <a:lnTo>
                    <a:pt x="5465191" y="12700"/>
                  </a:lnTo>
                  <a:lnTo>
                    <a:pt x="5452491" y="12700"/>
                  </a:lnTo>
                  <a:close/>
                  <a:moveTo>
                    <a:pt x="5477891" y="12700"/>
                  </a:moveTo>
                  <a:lnTo>
                    <a:pt x="5490591" y="12700"/>
                  </a:lnTo>
                  <a:lnTo>
                    <a:pt x="5477891" y="12700"/>
                  </a:lnTo>
                  <a:close/>
                  <a:moveTo>
                    <a:pt x="5503291" y="12700"/>
                  </a:moveTo>
                  <a:lnTo>
                    <a:pt x="5515991" y="12700"/>
                  </a:lnTo>
                  <a:lnTo>
                    <a:pt x="5503291" y="12700"/>
                  </a:lnTo>
                  <a:close/>
                  <a:moveTo>
                    <a:pt x="5528691" y="12700"/>
                  </a:moveTo>
                  <a:lnTo>
                    <a:pt x="5541391" y="12700"/>
                  </a:lnTo>
                  <a:lnTo>
                    <a:pt x="5528691" y="12700"/>
                  </a:lnTo>
                  <a:close/>
                  <a:moveTo>
                    <a:pt x="5554091" y="12700"/>
                  </a:moveTo>
                  <a:lnTo>
                    <a:pt x="5566791" y="12700"/>
                  </a:lnTo>
                  <a:lnTo>
                    <a:pt x="5554091" y="12700"/>
                  </a:lnTo>
                  <a:close/>
                  <a:moveTo>
                    <a:pt x="5579491" y="12700"/>
                  </a:moveTo>
                  <a:lnTo>
                    <a:pt x="5592191" y="12700"/>
                  </a:lnTo>
                  <a:lnTo>
                    <a:pt x="5579491" y="12700"/>
                  </a:lnTo>
                  <a:close/>
                  <a:moveTo>
                    <a:pt x="5604891" y="12700"/>
                  </a:moveTo>
                  <a:lnTo>
                    <a:pt x="5617591" y="12700"/>
                  </a:lnTo>
                  <a:lnTo>
                    <a:pt x="5604891" y="12700"/>
                  </a:lnTo>
                  <a:close/>
                  <a:moveTo>
                    <a:pt x="5630291" y="12700"/>
                  </a:moveTo>
                  <a:lnTo>
                    <a:pt x="5642991" y="12700"/>
                  </a:lnTo>
                  <a:lnTo>
                    <a:pt x="5630291" y="12700"/>
                  </a:lnTo>
                  <a:close/>
                  <a:moveTo>
                    <a:pt x="5655691" y="12700"/>
                  </a:moveTo>
                  <a:lnTo>
                    <a:pt x="5668391" y="12700"/>
                  </a:lnTo>
                  <a:lnTo>
                    <a:pt x="5655691" y="12700"/>
                  </a:lnTo>
                  <a:close/>
                  <a:moveTo>
                    <a:pt x="5681091" y="12700"/>
                  </a:moveTo>
                  <a:lnTo>
                    <a:pt x="5693791" y="12700"/>
                  </a:lnTo>
                  <a:lnTo>
                    <a:pt x="5681091" y="12700"/>
                  </a:lnTo>
                  <a:close/>
                  <a:moveTo>
                    <a:pt x="5706491" y="12700"/>
                  </a:moveTo>
                  <a:lnTo>
                    <a:pt x="5719191" y="12700"/>
                  </a:lnTo>
                  <a:lnTo>
                    <a:pt x="5706491" y="12700"/>
                  </a:lnTo>
                  <a:close/>
                  <a:moveTo>
                    <a:pt x="5731891" y="12700"/>
                  </a:moveTo>
                  <a:lnTo>
                    <a:pt x="5744591" y="12700"/>
                  </a:lnTo>
                  <a:lnTo>
                    <a:pt x="5731891" y="12700"/>
                  </a:lnTo>
                  <a:close/>
                  <a:moveTo>
                    <a:pt x="5757291" y="12700"/>
                  </a:moveTo>
                  <a:lnTo>
                    <a:pt x="5769991" y="12700"/>
                  </a:lnTo>
                  <a:lnTo>
                    <a:pt x="5757291" y="12700"/>
                  </a:lnTo>
                  <a:close/>
                  <a:moveTo>
                    <a:pt x="5782691" y="12700"/>
                  </a:moveTo>
                  <a:lnTo>
                    <a:pt x="5795391" y="12700"/>
                  </a:lnTo>
                  <a:lnTo>
                    <a:pt x="5782691" y="12700"/>
                  </a:lnTo>
                  <a:close/>
                  <a:moveTo>
                    <a:pt x="5808091" y="12700"/>
                  </a:moveTo>
                  <a:lnTo>
                    <a:pt x="5820791" y="12700"/>
                  </a:lnTo>
                  <a:lnTo>
                    <a:pt x="5808091" y="12700"/>
                  </a:lnTo>
                  <a:close/>
                  <a:moveTo>
                    <a:pt x="5833491" y="12700"/>
                  </a:moveTo>
                  <a:lnTo>
                    <a:pt x="5846191" y="12700"/>
                  </a:lnTo>
                  <a:lnTo>
                    <a:pt x="5833491" y="12700"/>
                  </a:lnTo>
                  <a:close/>
                  <a:moveTo>
                    <a:pt x="5858891" y="12700"/>
                  </a:moveTo>
                  <a:lnTo>
                    <a:pt x="5871591" y="12700"/>
                  </a:lnTo>
                  <a:lnTo>
                    <a:pt x="5858891" y="12700"/>
                  </a:lnTo>
                  <a:close/>
                  <a:moveTo>
                    <a:pt x="5884291" y="12700"/>
                  </a:moveTo>
                  <a:lnTo>
                    <a:pt x="5896991" y="12700"/>
                  </a:lnTo>
                  <a:lnTo>
                    <a:pt x="5884291" y="12700"/>
                  </a:lnTo>
                  <a:close/>
                  <a:moveTo>
                    <a:pt x="5909691" y="12700"/>
                  </a:moveTo>
                  <a:lnTo>
                    <a:pt x="5922391" y="12700"/>
                  </a:lnTo>
                  <a:lnTo>
                    <a:pt x="5909691" y="12700"/>
                  </a:lnTo>
                  <a:close/>
                  <a:moveTo>
                    <a:pt x="5935091" y="12700"/>
                  </a:moveTo>
                  <a:lnTo>
                    <a:pt x="5947791" y="12700"/>
                  </a:lnTo>
                  <a:lnTo>
                    <a:pt x="5935091" y="12700"/>
                  </a:lnTo>
                  <a:close/>
                  <a:moveTo>
                    <a:pt x="5960491" y="12700"/>
                  </a:moveTo>
                  <a:lnTo>
                    <a:pt x="5973191" y="12700"/>
                  </a:lnTo>
                  <a:lnTo>
                    <a:pt x="5960491" y="12700"/>
                  </a:lnTo>
                  <a:close/>
                  <a:moveTo>
                    <a:pt x="5985891" y="12700"/>
                  </a:moveTo>
                  <a:lnTo>
                    <a:pt x="5998591" y="12700"/>
                  </a:lnTo>
                  <a:lnTo>
                    <a:pt x="5985891" y="12700"/>
                  </a:lnTo>
                  <a:close/>
                  <a:moveTo>
                    <a:pt x="6011291" y="12700"/>
                  </a:moveTo>
                  <a:lnTo>
                    <a:pt x="6023991" y="12700"/>
                  </a:lnTo>
                  <a:lnTo>
                    <a:pt x="6011291" y="12700"/>
                  </a:lnTo>
                  <a:close/>
                  <a:moveTo>
                    <a:pt x="6036691" y="12700"/>
                  </a:moveTo>
                  <a:lnTo>
                    <a:pt x="6049391" y="12700"/>
                  </a:lnTo>
                  <a:lnTo>
                    <a:pt x="6036691" y="12700"/>
                  </a:lnTo>
                  <a:close/>
                  <a:moveTo>
                    <a:pt x="6062091" y="12700"/>
                  </a:moveTo>
                  <a:lnTo>
                    <a:pt x="6074791" y="12700"/>
                  </a:lnTo>
                  <a:lnTo>
                    <a:pt x="6062091" y="12700"/>
                  </a:lnTo>
                  <a:close/>
                  <a:moveTo>
                    <a:pt x="6087491" y="12700"/>
                  </a:moveTo>
                  <a:lnTo>
                    <a:pt x="6100191" y="12700"/>
                  </a:lnTo>
                  <a:lnTo>
                    <a:pt x="6087491" y="12700"/>
                  </a:lnTo>
                  <a:close/>
                  <a:moveTo>
                    <a:pt x="6112891" y="12700"/>
                  </a:moveTo>
                  <a:lnTo>
                    <a:pt x="6125591" y="12700"/>
                  </a:lnTo>
                  <a:lnTo>
                    <a:pt x="6112891" y="12700"/>
                  </a:lnTo>
                  <a:close/>
                  <a:moveTo>
                    <a:pt x="6138291" y="12700"/>
                  </a:moveTo>
                  <a:lnTo>
                    <a:pt x="6150991" y="12700"/>
                  </a:lnTo>
                  <a:lnTo>
                    <a:pt x="6138291" y="12700"/>
                  </a:lnTo>
                  <a:close/>
                  <a:moveTo>
                    <a:pt x="6163691" y="12700"/>
                  </a:moveTo>
                  <a:lnTo>
                    <a:pt x="6176391" y="12700"/>
                  </a:lnTo>
                  <a:lnTo>
                    <a:pt x="6163691" y="12700"/>
                  </a:lnTo>
                  <a:close/>
                  <a:moveTo>
                    <a:pt x="6189091" y="12700"/>
                  </a:moveTo>
                  <a:lnTo>
                    <a:pt x="6201791" y="12700"/>
                  </a:lnTo>
                  <a:lnTo>
                    <a:pt x="6189091" y="12700"/>
                  </a:lnTo>
                  <a:close/>
                  <a:moveTo>
                    <a:pt x="6214491" y="12700"/>
                  </a:moveTo>
                  <a:lnTo>
                    <a:pt x="6227191" y="12700"/>
                  </a:lnTo>
                  <a:lnTo>
                    <a:pt x="6214491" y="12700"/>
                  </a:lnTo>
                  <a:close/>
                  <a:moveTo>
                    <a:pt x="6239891" y="12700"/>
                  </a:moveTo>
                  <a:lnTo>
                    <a:pt x="6252591" y="12700"/>
                  </a:lnTo>
                  <a:lnTo>
                    <a:pt x="6239891" y="12700"/>
                  </a:lnTo>
                  <a:close/>
                  <a:moveTo>
                    <a:pt x="6265291" y="12700"/>
                  </a:moveTo>
                  <a:lnTo>
                    <a:pt x="6277991" y="12700"/>
                  </a:lnTo>
                  <a:lnTo>
                    <a:pt x="6265291" y="12700"/>
                  </a:lnTo>
                  <a:close/>
                  <a:moveTo>
                    <a:pt x="6290691" y="12700"/>
                  </a:moveTo>
                  <a:lnTo>
                    <a:pt x="6303391" y="12700"/>
                  </a:lnTo>
                  <a:lnTo>
                    <a:pt x="6290691" y="12700"/>
                  </a:lnTo>
                  <a:close/>
                  <a:moveTo>
                    <a:pt x="6316091" y="12700"/>
                  </a:moveTo>
                  <a:lnTo>
                    <a:pt x="6328791" y="12700"/>
                  </a:lnTo>
                  <a:lnTo>
                    <a:pt x="6316091" y="12700"/>
                  </a:lnTo>
                  <a:close/>
                  <a:moveTo>
                    <a:pt x="6341491" y="12700"/>
                  </a:moveTo>
                  <a:lnTo>
                    <a:pt x="6354191" y="12700"/>
                  </a:lnTo>
                  <a:lnTo>
                    <a:pt x="6341491" y="12700"/>
                  </a:lnTo>
                  <a:close/>
                  <a:moveTo>
                    <a:pt x="6366891" y="12700"/>
                  </a:moveTo>
                  <a:lnTo>
                    <a:pt x="6379591" y="12700"/>
                  </a:lnTo>
                  <a:lnTo>
                    <a:pt x="6366891" y="12700"/>
                  </a:lnTo>
                  <a:close/>
                  <a:moveTo>
                    <a:pt x="6392291" y="12700"/>
                  </a:moveTo>
                  <a:lnTo>
                    <a:pt x="6404991" y="12700"/>
                  </a:lnTo>
                  <a:lnTo>
                    <a:pt x="6392291" y="12700"/>
                  </a:lnTo>
                  <a:close/>
                  <a:moveTo>
                    <a:pt x="6417691" y="12700"/>
                  </a:moveTo>
                  <a:lnTo>
                    <a:pt x="6430391" y="12700"/>
                  </a:lnTo>
                  <a:lnTo>
                    <a:pt x="6417691" y="12700"/>
                  </a:lnTo>
                  <a:close/>
                  <a:moveTo>
                    <a:pt x="6443091" y="12700"/>
                  </a:moveTo>
                  <a:lnTo>
                    <a:pt x="6455791" y="12700"/>
                  </a:lnTo>
                  <a:lnTo>
                    <a:pt x="6443091" y="12700"/>
                  </a:lnTo>
                  <a:close/>
                  <a:moveTo>
                    <a:pt x="6468491" y="12700"/>
                  </a:moveTo>
                  <a:lnTo>
                    <a:pt x="6481191" y="12700"/>
                  </a:lnTo>
                  <a:lnTo>
                    <a:pt x="6468491" y="12700"/>
                  </a:lnTo>
                  <a:close/>
                  <a:moveTo>
                    <a:pt x="6493891" y="12700"/>
                  </a:moveTo>
                  <a:lnTo>
                    <a:pt x="6506591" y="12700"/>
                  </a:lnTo>
                  <a:lnTo>
                    <a:pt x="6493891" y="12700"/>
                  </a:lnTo>
                  <a:close/>
                  <a:moveTo>
                    <a:pt x="6519291" y="12700"/>
                  </a:moveTo>
                  <a:lnTo>
                    <a:pt x="6531991" y="12700"/>
                  </a:lnTo>
                  <a:lnTo>
                    <a:pt x="6519291" y="12700"/>
                  </a:lnTo>
                  <a:close/>
                  <a:moveTo>
                    <a:pt x="6544691" y="12700"/>
                  </a:moveTo>
                  <a:lnTo>
                    <a:pt x="6557391" y="12700"/>
                  </a:lnTo>
                  <a:lnTo>
                    <a:pt x="6544691" y="12700"/>
                  </a:lnTo>
                  <a:close/>
                  <a:moveTo>
                    <a:pt x="6570091" y="12700"/>
                  </a:moveTo>
                  <a:lnTo>
                    <a:pt x="6582791" y="12700"/>
                  </a:lnTo>
                  <a:lnTo>
                    <a:pt x="6570091" y="12700"/>
                  </a:lnTo>
                  <a:close/>
                  <a:moveTo>
                    <a:pt x="6595491" y="12700"/>
                  </a:moveTo>
                  <a:lnTo>
                    <a:pt x="6608191" y="12700"/>
                  </a:lnTo>
                  <a:lnTo>
                    <a:pt x="6595491" y="12700"/>
                  </a:lnTo>
                  <a:close/>
                  <a:moveTo>
                    <a:pt x="6620891" y="12700"/>
                  </a:moveTo>
                  <a:lnTo>
                    <a:pt x="6633591" y="12700"/>
                  </a:lnTo>
                  <a:lnTo>
                    <a:pt x="6620891" y="12700"/>
                  </a:lnTo>
                  <a:close/>
                  <a:moveTo>
                    <a:pt x="6646291" y="12700"/>
                  </a:moveTo>
                  <a:lnTo>
                    <a:pt x="6658991" y="12700"/>
                  </a:lnTo>
                  <a:lnTo>
                    <a:pt x="6646291" y="12700"/>
                  </a:lnTo>
                  <a:close/>
                  <a:moveTo>
                    <a:pt x="6671691" y="12700"/>
                  </a:moveTo>
                  <a:lnTo>
                    <a:pt x="6684391" y="12700"/>
                  </a:lnTo>
                  <a:lnTo>
                    <a:pt x="6671691" y="12700"/>
                  </a:lnTo>
                  <a:close/>
                  <a:moveTo>
                    <a:pt x="6697091" y="12700"/>
                  </a:moveTo>
                  <a:lnTo>
                    <a:pt x="6709791" y="12700"/>
                  </a:lnTo>
                  <a:lnTo>
                    <a:pt x="6697091" y="12700"/>
                  </a:lnTo>
                  <a:close/>
                  <a:moveTo>
                    <a:pt x="6722491" y="12700"/>
                  </a:moveTo>
                  <a:lnTo>
                    <a:pt x="6735191" y="12700"/>
                  </a:lnTo>
                  <a:lnTo>
                    <a:pt x="6722491" y="12700"/>
                  </a:lnTo>
                  <a:close/>
                  <a:moveTo>
                    <a:pt x="6747891" y="12700"/>
                  </a:moveTo>
                  <a:lnTo>
                    <a:pt x="6760591" y="12700"/>
                  </a:lnTo>
                  <a:lnTo>
                    <a:pt x="6747891" y="12700"/>
                  </a:lnTo>
                  <a:close/>
                  <a:moveTo>
                    <a:pt x="6773291" y="12700"/>
                  </a:moveTo>
                  <a:lnTo>
                    <a:pt x="6785991" y="12700"/>
                  </a:lnTo>
                  <a:lnTo>
                    <a:pt x="6773291" y="12700"/>
                  </a:lnTo>
                  <a:close/>
                  <a:moveTo>
                    <a:pt x="6798691" y="12700"/>
                  </a:moveTo>
                  <a:lnTo>
                    <a:pt x="6811391" y="12700"/>
                  </a:lnTo>
                  <a:lnTo>
                    <a:pt x="6798691" y="12700"/>
                  </a:lnTo>
                  <a:close/>
                  <a:moveTo>
                    <a:pt x="6824091" y="12700"/>
                  </a:moveTo>
                  <a:lnTo>
                    <a:pt x="6836791" y="12700"/>
                  </a:lnTo>
                  <a:lnTo>
                    <a:pt x="6824091" y="12700"/>
                  </a:lnTo>
                  <a:close/>
                  <a:moveTo>
                    <a:pt x="6849491" y="12700"/>
                  </a:moveTo>
                  <a:lnTo>
                    <a:pt x="6862191" y="12700"/>
                  </a:lnTo>
                  <a:lnTo>
                    <a:pt x="6849491" y="12700"/>
                  </a:lnTo>
                  <a:close/>
                  <a:moveTo>
                    <a:pt x="6874891" y="12700"/>
                  </a:moveTo>
                  <a:lnTo>
                    <a:pt x="6887591" y="12700"/>
                  </a:lnTo>
                  <a:lnTo>
                    <a:pt x="6874891" y="12700"/>
                  </a:lnTo>
                  <a:close/>
                  <a:moveTo>
                    <a:pt x="6900291" y="12700"/>
                  </a:moveTo>
                  <a:lnTo>
                    <a:pt x="6912991" y="12700"/>
                  </a:lnTo>
                  <a:lnTo>
                    <a:pt x="6900291" y="12700"/>
                  </a:lnTo>
                  <a:close/>
                  <a:moveTo>
                    <a:pt x="6925691" y="12700"/>
                  </a:moveTo>
                  <a:lnTo>
                    <a:pt x="6938391" y="12700"/>
                  </a:lnTo>
                  <a:lnTo>
                    <a:pt x="6925691" y="12700"/>
                  </a:lnTo>
                  <a:close/>
                  <a:moveTo>
                    <a:pt x="6951091" y="12700"/>
                  </a:moveTo>
                  <a:lnTo>
                    <a:pt x="6963791" y="12700"/>
                  </a:lnTo>
                  <a:lnTo>
                    <a:pt x="6951091" y="12700"/>
                  </a:lnTo>
                  <a:close/>
                  <a:moveTo>
                    <a:pt x="6976491" y="12700"/>
                  </a:moveTo>
                  <a:lnTo>
                    <a:pt x="6989191" y="12700"/>
                  </a:lnTo>
                  <a:lnTo>
                    <a:pt x="6976491" y="12700"/>
                  </a:lnTo>
                  <a:close/>
                  <a:moveTo>
                    <a:pt x="7001891" y="12700"/>
                  </a:moveTo>
                  <a:lnTo>
                    <a:pt x="7014591" y="12700"/>
                  </a:lnTo>
                  <a:lnTo>
                    <a:pt x="7001891" y="12700"/>
                  </a:lnTo>
                  <a:close/>
                  <a:moveTo>
                    <a:pt x="7027291" y="12700"/>
                  </a:moveTo>
                  <a:lnTo>
                    <a:pt x="7039991" y="12700"/>
                  </a:lnTo>
                  <a:lnTo>
                    <a:pt x="7027291" y="12700"/>
                  </a:lnTo>
                  <a:close/>
                  <a:moveTo>
                    <a:pt x="7052691" y="12700"/>
                  </a:moveTo>
                  <a:lnTo>
                    <a:pt x="7065391" y="12700"/>
                  </a:lnTo>
                  <a:lnTo>
                    <a:pt x="7052691" y="12700"/>
                  </a:lnTo>
                  <a:close/>
                  <a:moveTo>
                    <a:pt x="7078091" y="12700"/>
                  </a:moveTo>
                  <a:lnTo>
                    <a:pt x="7090791" y="12700"/>
                  </a:lnTo>
                  <a:lnTo>
                    <a:pt x="7078091" y="12700"/>
                  </a:lnTo>
                  <a:close/>
                  <a:moveTo>
                    <a:pt x="7103491" y="12700"/>
                  </a:moveTo>
                  <a:lnTo>
                    <a:pt x="7116191" y="12700"/>
                  </a:lnTo>
                  <a:lnTo>
                    <a:pt x="7103491" y="12700"/>
                  </a:lnTo>
                  <a:close/>
                  <a:moveTo>
                    <a:pt x="7128891" y="12700"/>
                  </a:moveTo>
                  <a:lnTo>
                    <a:pt x="7141591" y="12700"/>
                  </a:lnTo>
                  <a:lnTo>
                    <a:pt x="7128891" y="12700"/>
                  </a:lnTo>
                  <a:close/>
                  <a:moveTo>
                    <a:pt x="7154291" y="12700"/>
                  </a:moveTo>
                  <a:lnTo>
                    <a:pt x="7166991" y="12700"/>
                  </a:lnTo>
                  <a:lnTo>
                    <a:pt x="7154291" y="12700"/>
                  </a:lnTo>
                  <a:close/>
                  <a:moveTo>
                    <a:pt x="7179691" y="12700"/>
                  </a:moveTo>
                  <a:lnTo>
                    <a:pt x="7192391" y="12700"/>
                  </a:lnTo>
                  <a:lnTo>
                    <a:pt x="7179691" y="12700"/>
                  </a:lnTo>
                  <a:close/>
                  <a:moveTo>
                    <a:pt x="7205091" y="12700"/>
                  </a:moveTo>
                  <a:lnTo>
                    <a:pt x="7217791" y="12700"/>
                  </a:lnTo>
                  <a:lnTo>
                    <a:pt x="7205091" y="12700"/>
                  </a:lnTo>
                  <a:close/>
                  <a:moveTo>
                    <a:pt x="7230491" y="12700"/>
                  </a:moveTo>
                  <a:lnTo>
                    <a:pt x="7243191" y="12700"/>
                  </a:lnTo>
                  <a:lnTo>
                    <a:pt x="7230491" y="12700"/>
                  </a:lnTo>
                  <a:close/>
                  <a:moveTo>
                    <a:pt x="7255891" y="12700"/>
                  </a:moveTo>
                  <a:lnTo>
                    <a:pt x="7268591" y="12700"/>
                  </a:lnTo>
                  <a:lnTo>
                    <a:pt x="7255891" y="12700"/>
                  </a:lnTo>
                  <a:close/>
                  <a:moveTo>
                    <a:pt x="7281291" y="12700"/>
                  </a:moveTo>
                  <a:lnTo>
                    <a:pt x="7293991" y="12700"/>
                  </a:lnTo>
                  <a:lnTo>
                    <a:pt x="7281291" y="12700"/>
                  </a:lnTo>
                  <a:close/>
                  <a:moveTo>
                    <a:pt x="7306691" y="12700"/>
                  </a:moveTo>
                  <a:lnTo>
                    <a:pt x="7319391" y="12700"/>
                  </a:lnTo>
                  <a:lnTo>
                    <a:pt x="7306691" y="12700"/>
                  </a:lnTo>
                  <a:close/>
                  <a:moveTo>
                    <a:pt x="7332091" y="12700"/>
                  </a:moveTo>
                  <a:lnTo>
                    <a:pt x="7344791" y="12700"/>
                  </a:lnTo>
                  <a:lnTo>
                    <a:pt x="7332091" y="12700"/>
                  </a:lnTo>
                  <a:close/>
                  <a:moveTo>
                    <a:pt x="7357491" y="12700"/>
                  </a:moveTo>
                  <a:lnTo>
                    <a:pt x="7370191" y="12700"/>
                  </a:lnTo>
                  <a:lnTo>
                    <a:pt x="7357491" y="12700"/>
                  </a:lnTo>
                  <a:close/>
                  <a:moveTo>
                    <a:pt x="7382891" y="12700"/>
                  </a:moveTo>
                  <a:lnTo>
                    <a:pt x="7395591" y="12700"/>
                  </a:lnTo>
                  <a:lnTo>
                    <a:pt x="7382891" y="12700"/>
                  </a:lnTo>
                  <a:close/>
                  <a:moveTo>
                    <a:pt x="7408291" y="12700"/>
                  </a:moveTo>
                  <a:lnTo>
                    <a:pt x="7420991" y="12700"/>
                  </a:lnTo>
                  <a:lnTo>
                    <a:pt x="7408291" y="12700"/>
                  </a:lnTo>
                  <a:close/>
                  <a:moveTo>
                    <a:pt x="7433691" y="12700"/>
                  </a:moveTo>
                  <a:lnTo>
                    <a:pt x="7446391" y="12700"/>
                  </a:lnTo>
                  <a:lnTo>
                    <a:pt x="7433691" y="12700"/>
                  </a:lnTo>
                  <a:close/>
                  <a:moveTo>
                    <a:pt x="7459091" y="12700"/>
                  </a:moveTo>
                  <a:lnTo>
                    <a:pt x="7471791" y="12700"/>
                  </a:lnTo>
                  <a:lnTo>
                    <a:pt x="7459091" y="12700"/>
                  </a:lnTo>
                  <a:close/>
                  <a:moveTo>
                    <a:pt x="7484491" y="12700"/>
                  </a:moveTo>
                  <a:lnTo>
                    <a:pt x="7497191" y="12700"/>
                  </a:lnTo>
                  <a:lnTo>
                    <a:pt x="7484491" y="12700"/>
                  </a:lnTo>
                  <a:close/>
                  <a:moveTo>
                    <a:pt x="7509891" y="12700"/>
                  </a:moveTo>
                  <a:lnTo>
                    <a:pt x="7522591" y="12700"/>
                  </a:lnTo>
                  <a:lnTo>
                    <a:pt x="7509891" y="12700"/>
                  </a:lnTo>
                  <a:close/>
                  <a:moveTo>
                    <a:pt x="7535291" y="12700"/>
                  </a:moveTo>
                  <a:lnTo>
                    <a:pt x="7547991" y="12700"/>
                  </a:lnTo>
                  <a:lnTo>
                    <a:pt x="7535291" y="12700"/>
                  </a:lnTo>
                  <a:close/>
                  <a:moveTo>
                    <a:pt x="7560691" y="12700"/>
                  </a:moveTo>
                  <a:lnTo>
                    <a:pt x="7573391" y="12700"/>
                  </a:lnTo>
                  <a:lnTo>
                    <a:pt x="7560691" y="12700"/>
                  </a:lnTo>
                  <a:close/>
                  <a:moveTo>
                    <a:pt x="7586091" y="12700"/>
                  </a:moveTo>
                  <a:lnTo>
                    <a:pt x="7598791" y="12700"/>
                  </a:lnTo>
                  <a:lnTo>
                    <a:pt x="7586091" y="12700"/>
                  </a:lnTo>
                  <a:close/>
                  <a:moveTo>
                    <a:pt x="7611491" y="12700"/>
                  </a:moveTo>
                  <a:lnTo>
                    <a:pt x="7624191" y="12700"/>
                  </a:lnTo>
                  <a:lnTo>
                    <a:pt x="7611491" y="12700"/>
                  </a:lnTo>
                  <a:close/>
                  <a:moveTo>
                    <a:pt x="7636891" y="12700"/>
                  </a:moveTo>
                  <a:lnTo>
                    <a:pt x="7649591" y="12700"/>
                  </a:lnTo>
                  <a:lnTo>
                    <a:pt x="7636891" y="12700"/>
                  </a:lnTo>
                  <a:close/>
                  <a:moveTo>
                    <a:pt x="7662291" y="12700"/>
                  </a:moveTo>
                  <a:lnTo>
                    <a:pt x="7674991" y="12700"/>
                  </a:lnTo>
                  <a:lnTo>
                    <a:pt x="7662291" y="12700"/>
                  </a:lnTo>
                  <a:close/>
                  <a:moveTo>
                    <a:pt x="7687691" y="12700"/>
                  </a:moveTo>
                  <a:lnTo>
                    <a:pt x="7700391" y="12700"/>
                  </a:lnTo>
                  <a:lnTo>
                    <a:pt x="7687691" y="12700"/>
                  </a:lnTo>
                  <a:close/>
                  <a:moveTo>
                    <a:pt x="7713091" y="12700"/>
                  </a:moveTo>
                  <a:lnTo>
                    <a:pt x="7725791" y="12700"/>
                  </a:lnTo>
                  <a:lnTo>
                    <a:pt x="7713091" y="12700"/>
                  </a:lnTo>
                  <a:close/>
                  <a:moveTo>
                    <a:pt x="7738491" y="12700"/>
                  </a:moveTo>
                  <a:lnTo>
                    <a:pt x="7751191" y="12700"/>
                  </a:lnTo>
                  <a:lnTo>
                    <a:pt x="7738491" y="12700"/>
                  </a:lnTo>
                  <a:close/>
                  <a:moveTo>
                    <a:pt x="7763891" y="12700"/>
                  </a:moveTo>
                  <a:lnTo>
                    <a:pt x="7776591" y="12700"/>
                  </a:lnTo>
                  <a:lnTo>
                    <a:pt x="7763891" y="12700"/>
                  </a:lnTo>
                  <a:close/>
                  <a:moveTo>
                    <a:pt x="7789291" y="12700"/>
                  </a:moveTo>
                  <a:lnTo>
                    <a:pt x="7801991" y="12700"/>
                  </a:lnTo>
                  <a:lnTo>
                    <a:pt x="7789291" y="12700"/>
                  </a:lnTo>
                  <a:close/>
                  <a:moveTo>
                    <a:pt x="7814691" y="12700"/>
                  </a:moveTo>
                  <a:lnTo>
                    <a:pt x="7827391" y="12700"/>
                  </a:lnTo>
                  <a:lnTo>
                    <a:pt x="7814691" y="12700"/>
                  </a:lnTo>
                  <a:close/>
                  <a:moveTo>
                    <a:pt x="7840091" y="12700"/>
                  </a:moveTo>
                  <a:lnTo>
                    <a:pt x="7852791" y="12700"/>
                  </a:lnTo>
                  <a:lnTo>
                    <a:pt x="7840091" y="12700"/>
                  </a:lnTo>
                  <a:close/>
                  <a:moveTo>
                    <a:pt x="7865491" y="12700"/>
                  </a:moveTo>
                  <a:lnTo>
                    <a:pt x="7878191" y="12700"/>
                  </a:lnTo>
                  <a:lnTo>
                    <a:pt x="7865491" y="12700"/>
                  </a:lnTo>
                  <a:close/>
                  <a:moveTo>
                    <a:pt x="7890891" y="12700"/>
                  </a:moveTo>
                  <a:lnTo>
                    <a:pt x="7903591" y="12700"/>
                  </a:lnTo>
                  <a:lnTo>
                    <a:pt x="7890891" y="12700"/>
                  </a:lnTo>
                  <a:close/>
                  <a:moveTo>
                    <a:pt x="7916291" y="12700"/>
                  </a:moveTo>
                  <a:lnTo>
                    <a:pt x="7928991" y="12700"/>
                  </a:lnTo>
                  <a:lnTo>
                    <a:pt x="7916291" y="12700"/>
                  </a:lnTo>
                  <a:close/>
                  <a:moveTo>
                    <a:pt x="7941691" y="12700"/>
                  </a:moveTo>
                  <a:lnTo>
                    <a:pt x="7954391" y="12700"/>
                  </a:lnTo>
                  <a:lnTo>
                    <a:pt x="7941691" y="12700"/>
                  </a:lnTo>
                  <a:close/>
                  <a:moveTo>
                    <a:pt x="7967091" y="12700"/>
                  </a:moveTo>
                  <a:lnTo>
                    <a:pt x="7979791" y="12700"/>
                  </a:lnTo>
                  <a:lnTo>
                    <a:pt x="7967091" y="12700"/>
                  </a:lnTo>
                  <a:close/>
                  <a:moveTo>
                    <a:pt x="7992491" y="12700"/>
                  </a:moveTo>
                  <a:lnTo>
                    <a:pt x="8005191" y="12700"/>
                  </a:lnTo>
                  <a:lnTo>
                    <a:pt x="7992491" y="12700"/>
                  </a:lnTo>
                  <a:close/>
                  <a:moveTo>
                    <a:pt x="8017891" y="12700"/>
                  </a:moveTo>
                  <a:lnTo>
                    <a:pt x="8030591" y="12700"/>
                  </a:lnTo>
                  <a:lnTo>
                    <a:pt x="8017891" y="12700"/>
                  </a:lnTo>
                  <a:close/>
                  <a:moveTo>
                    <a:pt x="8043291" y="12700"/>
                  </a:moveTo>
                  <a:lnTo>
                    <a:pt x="8055991" y="12700"/>
                  </a:lnTo>
                  <a:lnTo>
                    <a:pt x="8043291" y="12700"/>
                  </a:lnTo>
                  <a:close/>
                  <a:moveTo>
                    <a:pt x="8068691" y="12700"/>
                  </a:moveTo>
                  <a:lnTo>
                    <a:pt x="8081391" y="12700"/>
                  </a:lnTo>
                  <a:lnTo>
                    <a:pt x="8068691" y="12700"/>
                  </a:lnTo>
                  <a:close/>
                  <a:moveTo>
                    <a:pt x="8094091" y="12700"/>
                  </a:moveTo>
                  <a:lnTo>
                    <a:pt x="8106791" y="12700"/>
                  </a:lnTo>
                  <a:lnTo>
                    <a:pt x="8094091" y="12700"/>
                  </a:lnTo>
                  <a:close/>
                  <a:moveTo>
                    <a:pt x="8119491" y="12700"/>
                  </a:moveTo>
                  <a:lnTo>
                    <a:pt x="8132191" y="12700"/>
                  </a:lnTo>
                  <a:lnTo>
                    <a:pt x="8119491" y="12700"/>
                  </a:lnTo>
                  <a:close/>
                  <a:moveTo>
                    <a:pt x="8144891" y="12700"/>
                  </a:moveTo>
                  <a:lnTo>
                    <a:pt x="8157591" y="12700"/>
                  </a:lnTo>
                  <a:lnTo>
                    <a:pt x="8144891" y="12700"/>
                  </a:lnTo>
                  <a:close/>
                  <a:moveTo>
                    <a:pt x="8170291" y="12700"/>
                  </a:moveTo>
                  <a:lnTo>
                    <a:pt x="8182991" y="12700"/>
                  </a:lnTo>
                  <a:lnTo>
                    <a:pt x="8170291" y="12700"/>
                  </a:lnTo>
                  <a:close/>
                  <a:moveTo>
                    <a:pt x="8195691" y="12700"/>
                  </a:moveTo>
                  <a:lnTo>
                    <a:pt x="8208391" y="12700"/>
                  </a:lnTo>
                  <a:lnTo>
                    <a:pt x="8195691" y="12700"/>
                  </a:lnTo>
                  <a:close/>
                  <a:moveTo>
                    <a:pt x="8226806" y="19685"/>
                  </a:moveTo>
                  <a:lnTo>
                    <a:pt x="8226806" y="32385"/>
                  </a:lnTo>
                  <a:lnTo>
                    <a:pt x="8214106" y="32385"/>
                  </a:lnTo>
                  <a:lnTo>
                    <a:pt x="8214106" y="19685"/>
                  </a:lnTo>
                  <a:close/>
                  <a:moveTo>
                    <a:pt x="8214106" y="45085"/>
                  </a:moveTo>
                  <a:lnTo>
                    <a:pt x="8214106" y="57785"/>
                  </a:lnTo>
                  <a:lnTo>
                    <a:pt x="8201406" y="57785"/>
                  </a:lnTo>
                  <a:lnTo>
                    <a:pt x="8201406" y="45085"/>
                  </a:lnTo>
                  <a:close/>
                  <a:moveTo>
                    <a:pt x="8201406" y="70485"/>
                  </a:moveTo>
                  <a:lnTo>
                    <a:pt x="8201406" y="83185"/>
                  </a:lnTo>
                  <a:lnTo>
                    <a:pt x="8188706" y="83185"/>
                  </a:lnTo>
                  <a:lnTo>
                    <a:pt x="8188706" y="70485"/>
                  </a:lnTo>
                  <a:close/>
                  <a:moveTo>
                    <a:pt x="8188706" y="95885"/>
                  </a:moveTo>
                  <a:lnTo>
                    <a:pt x="8188706" y="108585"/>
                  </a:lnTo>
                  <a:lnTo>
                    <a:pt x="8176006" y="108585"/>
                  </a:lnTo>
                  <a:lnTo>
                    <a:pt x="8176006" y="95885"/>
                  </a:lnTo>
                  <a:close/>
                  <a:moveTo>
                    <a:pt x="8176006" y="121285"/>
                  </a:moveTo>
                  <a:lnTo>
                    <a:pt x="8176006" y="133985"/>
                  </a:lnTo>
                  <a:lnTo>
                    <a:pt x="8163306" y="133985"/>
                  </a:lnTo>
                  <a:lnTo>
                    <a:pt x="8163306" y="121285"/>
                  </a:lnTo>
                  <a:close/>
                  <a:moveTo>
                    <a:pt x="8163306" y="146685"/>
                  </a:moveTo>
                  <a:lnTo>
                    <a:pt x="8163306" y="159385"/>
                  </a:lnTo>
                  <a:lnTo>
                    <a:pt x="8150606" y="159385"/>
                  </a:lnTo>
                  <a:lnTo>
                    <a:pt x="8150606" y="146685"/>
                  </a:lnTo>
                  <a:close/>
                  <a:moveTo>
                    <a:pt x="8150606" y="172085"/>
                  </a:moveTo>
                  <a:lnTo>
                    <a:pt x="8150606" y="184785"/>
                  </a:lnTo>
                  <a:lnTo>
                    <a:pt x="8137906" y="184785"/>
                  </a:lnTo>
                  <a:lnTo>
                    <a:pt x="8137906" y="172085"/>
                  </a:lnTo>
                  <a:close/>
                  <a:moveTo>
                    <a:pt x="8137906" y="197485"/>
                  </a:moveTo>
                  <a:lnTo>
                    <a:pt x="8137906" y="210185"/>
                  </a:lnTo>
                  <a:lnTo>
                    <a:pt x="8125206" y="210185"/>
                  </a:lnTo>
                  <a:lnTo>
                    <a:pt x="8125206" y="197485"/>
                  </a:lnTo>
                  <a:close/>
                  <a:moveTo>
                    <a:pt x="8125206" y="222885"/>
                  </a:moveTo>
                  <a:lnTo>
                    <a:pt x="8125206" y="235585"/>
                  </a:lnTo>
                  <a:lnTo>
                    <a:pt x="8112506" y="235585"/>
                  </a:lnTo>
                  <a:lnTo>
                    <a:pt x="8112506" y="222885"/>
                  </a:lnTo>
                  <a:close/>
                  <a:moveTo>
                    <a:pt x="8112506" y="248285"/>
                  </a:moveTo>
                  <a:lnTo>
                    <a:pt x="8112506" y="260985"/>
                  </a:lnTo>
                  <a:lnTo>
                    <a:pt x="8099806" y="260985"/>
                  </a:lnTo>
                  <a:lnTo>
                    <a:pt x="8099806" y="248285"/>
                  </a:lnTo>
                  <a:close/>
                  <a:moveTo>
                    <a:pt x="8099806" y="273685"/>
                  </a:moveTo>
                  <a:lnTo>
                    <a:pt x="8099806" y="286385"/>
                  </a:lnTo>
                  <a:lnTo>
                    <a:pt x="8087106" y="286385"/>
                  </a:lnTo>
                  <a:lnTo>
                    <a:pt x="8087106" y="273685"/>
                  </a:lnTo>
                  <a:close/>
                  <a:moveTo>
                    <a:pt x="8087106" y="299085"/>
                  </a:moveTo>
                  <a:lnTo>
                    <a:pt x="8087106" y="311785"/>
                  </a:lnTo>
                  <a:lnTo>
                    <a:pt x="8074406" y="311785"/>
                  </a:lnTo>
                  <a:lnTo>
                    <a:pt x="8074406" y="299085"/>
                  </a:lnTo>
                  <a:close/>
                  <a:moveTo>
                    <a:pt x="8074406" y="324485"/>
                  </a:moveTo>
                  <a:lnTo>
                    <a:pt x="8074406" y="337185"/>
                  </a:lnTo>
                  <a:lnTo>
                    <a:pt x="8061706" y="337185"/>
                  </a:lnTo>
                  <a:lnTo>
                    <a:pt x="8061706" y="324485"/>
                  </a:lnTo>
                  <a:close/>
                  <a:moveTo>
                    <a:pt x="8061706" y="349885"/>
                  </a:moveTo>
                  <a:lnTo>
                    <a:pt x="8061706" y="362585"/>
                  </a:lnTo>
                  <a:lnTo>
                    <a:pt x="8049006" y="362585"/>
                  </a:lnTo>
                  <a:lnTo>
                    <a:pt x="8049006" y="349885"/>
                  </a:lnTo>
                  <a:close/>
                  <a:moveTo>
                    <a:pt x="8049006" y="375285"/>
                  </a:moveTo>
                  <a:lnTo>
                    <a:pt x="8049006" y="387985"/>
                  </a:lnTo>
                  <a:lnTo>
                    <a:pt x="8036306" y="387985"/>
                  </a:lnTo>
                  <a:lnTo>
                    <a:pt x="8036306" y="375285"/>
                  </a:lnTo>
                  <a:close/>
                  <a:moveTo>
                    <a:pt x="8036306" y="400685"/>
                  </a:moveTo>
                  <a:lnTo>
                    <a:pt x="8036306" y="413385"/>
                  </a:lnTo>
                  <a:lnTo>
                    <a:pt x="8023606" y="413385"/>
                  </a:lnTo>
                  <a:lnTo>
                    <a:pt x="8023606" y="400685"/>
                  </a:lnTo>
                  <a:close/>
                  <a:moveTo>
                    <a:pt x="8023606" y="426085"/>
                  </a:moveTo>
                  <a:lnTo>
                    <a:pt x="8023606" y="438785"/>
                  </a:lnTo>
                  <a:lnTo>
                    <a:pt x="8010906" y="438785"/>
                  </a:lnTo>
                  <a:lnTo>
                    <a:pt x="8010906" y="426085"/>
                  </a:lnTo>
                  <a:close/>
                  <a:moveTo>
                    <a:pt x="8010906" y="451485"/>
                  </a:moveTo>
                  <a:lnTo>
                    <a:pt x="8010906" y="464185"/>
                  </a:lnTo>
                  <a:lnTo>
                    <a:pt x="7998206" y="464185"/>
                  </a:lnTo>
                  <a:lnTo>
                    <a:pt x="7998206" y="451485"/>
                  </a:lnTo>
                  <a:close/>
                  <a:moveTo>
                    <a:pt x="7998206" y="476885"/>
                  </a:moveTo>
                  <a:lnTo>
                    <a:pt x="7998206" y="489585"/>
                  </a:lnTo>
                  <a:lnTo>
                    <a:pt x="7985506" y="489585"/>
                  </a:lnTo>
                  <a:lnTo>
                    <a:pt x="7985506" y="476885"/>
                  </a:lnTo>
                  <a:close/>
                  <a:moveTo>
                    <a:pt x="7985506" y="502285"/>
                  </a:moveTo>
                  <a:lnTo>
                    <a:pt x="7985506" y="514985"/>
                  </a:lnTo>
                  <a:lnTo>
                    <a:pt x="7972806" y="514985"/>
                  </a:lnTo>
                  <a:lnTo>
                    <a:pt x="7972806" y="502285"/>
                  </a:lnTo>
                  <a:close/>
                  <a:moveTo>
                    <a:pt x="7972806" y="527685"/>
                  </a:moveTo>
                  <a:lnTo>
                    <a:pt x="7972806" y="540385"/>
                  </a:lnTo>
                  <a:lnTo>
                    <a:pt x="7960106" y="540385"/>
                  </a:lnTo>
                  <a:lnTo>
                    <a:pt x="7960106" y="527685"/>
                  </a:lnTo>
                  <a:close/>
                  <a:moveTo>
                    <a:pt x="7960106" y="553085"/>
                  </a:moveTo>
                  <a:lnTo>
                    <a:pt x="7960106" y="565785"/>
                  </a:lnTo>
                  <a:lnTo>
                    <a:pt x="7947406" y="565785"/>
                  </a:lnTo>
                  <a:lnTo>
                    <a:pt x="7947406" y="553085"/>
                  </a:lnTo>
                  <a:close/>
                  <a:moveTo>
                    <a:pt x="7947406" y="578485"/>
                  </a:moveTo>
                  <a:lnTo>
                    <a:pt x="7947406" y="591185"/>
                  </a:lnTo>
                  <a:lnTo>
                    <a:pt x="7934706" y="591185"/>
                  </a:lnTo>
                  <a:lnTo>
                    <a:pt x="7934706" y="578485"/>
                  </a:lnTo>
                  <a:close/>
                  <a:moveTo>
                    <a:pt x="7934706" y="603885"/>
                  </a:moveTo>
                  <a:lnTo>
                    <a:pt x="7934706" y="616585"/>
                  </a:lnTo>
                  <a:lnTo>
                    <a:pt x="7922006" y="616585"/>
                  </a:lnTo>
                  <a:lnTo>
                    <a:pt x="7922006" y="603885"/>
                  </a:lnTo>
                  <a:close/>
                  <a:moveTo>
                    <a:pt x="7922006" y="629285"/>
                  </a:moveTo>
                  <a:lnTo>
                    <a:pt x="7922006" y="641985"/>
                  </a:lnTo>
                  <a:lnTo>
                    <a:pt x="7909306" y="641985"/>
                  </a:lnTo>
                  <a:lnTo>
                    <a:pt x="7909306" y="629285"/>
                  </a:lnTo>
                  <a:close/>
                  <a:moveTo>
                    <a:pt x="7909306" y="654685"/>
                  </a:moveTo>
                  <a:lnTo>
                    <a:pt x="7909306" y="667385"/>
                  </a:lnTo>
                  <a:lnTo>
                    <a:pt x="7896606" y="667385"/>
                  </a:lnTo>
                  <a:lnTo>
                    <a:pt x="7896606" y="654685"/>
                  </a:lnTo>
                  <a:close/>
                  <a:moveTo>
                    <a:pt x="7896606" y="680085"/>
                  </a:moveTo>
                  <a:lnTo>
                    <a:pt x="7896606" y="692785"/>
                  </a:lnTo>
                  <a:lnTo>
                    <a:pt x="7883906" y="692785"/>
                  </a:lnTo>
                  <a:lnTo>
                    <a:pt x="7883906" y="680085"/>
                  </a:lnTo>
                  <a:close/>
                  <a:moveTo>
                    <a:pt x="7883906" y="705485"/>
                  </a:moveTo>
                  <a:lnTo>
                    <a:pt x="7883906" y="718185"/>
                  </a:lnTo>
                  <a:lnTo>
                    <a:pt x="7871206" y="718185"/>
                  </a:lnTo>
                  <a:lnTo>
                    <a:pt x="7871206" y="705485"/>
                  </a:lnTo>
                  <a:close/>
                  <a:moveTo>
                    <a:pt x="7871206" y="730885"/>
                  </a:moveTo>
                  <a:lnTo>
                    <a:pt x="7871206" y="743585"/>
                  </a:lnTo>
                  <a:lnTo>
                    <a:pt x="7858506" y="743585"/>
                  </a:lnTo>
                  <a:lnTo>
                    <a:pt x="7858506" y="730885"/>
                  </a:lnTo>
                  <a:close/>
                  <a:moveTo>
                    <a:pt x="7858506" y="756285"/>
                  </a:moveTo>
                  <a:lnTo>
                    <a:pt x="7858506" y="768985"/>
                  </a:lnTo>
                  <a:lnTo>
                    <a:pt x="7845806" y="768985"/>
                  </a:lnTo>
                  <a:lnTo>
                    <a:pt x="7845806" y="756285"/>
                  </a:lnTo>
                  <a:close/>
                  <a:moveTo>
                    <a:pt x="7845806" y="781685"/>
                  </a:moveTo>
                  <a:lnTo>
                    <a:pt x="7845806" y="794385"/>
                  </a:lnTo>
                  <a:lnTo>
                    <a:pt x="7833106" y="794385"/>
                  </a:lnTo>
                  <a:lnTo>
                    <a:pt x="7833106" y="781685"/>
                  </a:lnTo>
                  <a:close/>
                  <a:moveTo>
                    <a:pt x="7833106" y="807085"/>
                  </a:moveTo>
                  <a:lnTo>
                    <a:pt x="7833106" y="819785"/>
                  </a:lnTo>
                  <a:lnTo>
                    <a:pt x="7820406" y="819785"/>
                  </a:lnTo>
                  <a:lnTo>
                    <a:pt x="7820406" y="807085"/>
                  </a:lnTo>
                  <a:close/>
                  <a:moveTo>
                    <a:pt x="7820406" y="832485"/>
                  </a:moveTo>
                  <a:lnTo>
                    <a:pt x="7820406" y="845185"/>
                  </a:lnTo>
                  <a:lnTo>
                    <a:pt x="7807706" y="845185"/>
                  </a:lnTo>
                  <a:lnTo>
                    <a:pt x="7807706" y="832485"/>
                  </a:lnTo>
                  <a:close/>
                  <a:moveTo>
                    <a:pt x="7807706" y="857885"/>
                  </a:moveTo>
                  <a:lnTo>
                    <a:pt x="7807706" y="870585"/>
                  </a:lnTo>
                  <a:lnTo>
                    <a:pt x="7795006" y="870585"/>
                  </a:lnTo>
                  <a:lnTo>
                    <a:pt x="7795006" y="857885"/>
                  </a:lnTo>
                  <a:close/>
                  <a:moveTo>
                    <a:pt x="7795006" y="883285"/>
                  </a:moveTo>
                  <a:lnTo>
                    <a:pt x="7795006" y="895985"/>
                  </a:lnTo>
                  <a:lnTo>
                    <a:pt x="7782306" y="895985"/>
                  </a:lnTo>
                  <a:lnTo>
                    <a:pt x="7782306" y="883285"/>
                  </a:lnTo>
                  <a:close/>
                  <a:moveTo>
                    <a:pt x="7782306" y="908685"/>
                  </a:moveTo>
                  <a:lnTo>
                    <a:pt x="7782306" y="921385"/>
                  </a:lnTo>
                  <a:lnTo>
                    <a:pt x="7769606" y="921385"/>
                  </a:lnTo>
                  <a:lnTo>
                    <a:pt x="7769606" y="908685"/>
                  </a:lnTo>
                  <a:close/>
                  <a:moveTo>
                    <a:pt x="7769606" y="934085"/>
                  </a:moveTo>
                  <a:lnTo>
                    <a:pt x="7769606" y="946785"/>
                  </a:lnTo>
                  <a:lnTo>
                    <a:pt x="7756906" y="946785"/>
                  </a:lnTo>
                  <a:lnTo>
                    <a:pt x="7756906" y="934085"/>
                  </a:lnTo>
                  <a:close/>
                  <a:moveTo>
                    <a:pt x="7756906" y="959485"/>
                  </a:moveTo>
                  <a:lnTo>
                    <a:pt x="7756906" y="972185"/>
                  </a:lnTo>
                  <a:lnTo>
                    <a:pt x="7744206" y="972185"/>
                  </a:lnTo>
                  <a:lnTo>
                    <a:pt x="7744206" y="959485"/>
                  </a:lnTo>
                  <a:close/>
                  <a:moveTo>
                    <a:pt x="7744206" y="984885"/>
                  </a:moveTo>
                  <a:lnTo>
                    <a:pt x="7744206" y="997585"/>
                  </a:lnTo>
                  <a:lnTo>
                    <a:pt x="7731506" y="997585"/>
                  </a:lnTo>
                  <a:lnTo>
                    <a:pt x="7731506" y="984885"/>
                  </a:lnTo>
                  <a:close/>
                  <a:moveTo>
                    <a:pt x="7731506" y="1010285"/>
                  </a:moveTo>
                  <a:lnTo>
                    <a:pt x="7731506" y="1022985"/>
                  </a:lnTo>
                  <a:lnTo>
                    <a:pt x="7718806" y="1022985"/>
                  </a:lnTo>
                  <a:lnTo>
                    <a:pt x="7718806" y="1010285"/>
                  </a:lnTo>
                  <a:close/>
                  <a:moveTo>
                    <a:pt x="7718806" y="1035685"/>
                  </a:moveTo>
                  <a:lnTo>
                    <a:pt x="7718806" y="1048385"/>
                  </a:lnTo>
                  <a:lnTo>
                    <a:pt x="7706106" y="1048385"/>
                  </a:lnTo>
                  <a:lnTo>
                    <a:pt x="7706106" y="1035685"/>
                  </a:lnTo>
                  <a:close/>
                  <a:moveTo>
                    <a:pt x="7706106" y="1061085"/>
                  </a:moveTo>
                  <a:lnTo>
                    <a:pt x="7706106" y="1073785"/>
                  </a:lnTo>
                  <a:lnTo>
                    <a:pt x="7693406" y="1073785"/>
                  </a:lnTo>
                  <a:lnTo>
                    <a:pt x="7693406" y="1061085"/>
                  </a:lnTo>
                  <a:close/>
                  <a:moveTo>
                    <a:pt x="7693406" y="1086485"/>
                  </a:moveTo>
                  <a:lnTo>
                    <a:pt x="7693406" y="1099185"/>
                  </a:lnTo>
                  <a:lnTo>
                    <a:pt x="7680706" y="1099185"/>
                  </a:lnTo>
                  <a:lnTo>
                    <a:pt x="7680706" y="1086485"/>
                  </a:lnTo>
                  <a:close/>
                  <a:moveTo>
                    <a:pt x="7680706" y="1111885"/>
                  </a:moveTo>
                  <a:lnTo>
                    <a:pt x="7680706" y="1124585"/>
                  </a:lnTo>
                  <a:lnTo>
                    <a:pt x="7668006" y="1124585"/>
                  </a:lnTo>
                  <a:lnTo>
                    <a:pt x="7668006" y="1111885"/>
                  </a:lnTo>
                  <a:close/>
                  <a:moveTo>
                    <a:pt x="7668006" y="1137285"/>
                  </a:moveTo>
                  <a:lnTo>
                    <a:pt x="7668006" y="1149985"/>
                  </a:lnTo>
                  <a:lnTo>
                    <a:pt x="7655306" y="1149985"/>
                  </a:lnTo>
                  <a:lnTo>
                    <a:pt x="7655306" y="1137285"/>
                  </a:lnTo>
                  <a:close/>
                  <a:moveTo>
                    <a:pt x="7655306" y="1162685"/>
                  </a:moveTo>
                  <a:lnTo>
                    <a:pt x="7655306" y="1175385"/>
                  </a:lnTo>
                  <a:lnTo>
                    <a:pt x="7642606" y="1175385"/>
                  </a:lnTo>
                  <a:lnTo>
                    <a:pt x="7642606" y="1162685"/>
                  </a:lnTo>
                  <a:close/>
                  <a:moveTo>
                    <a:pt x="7642606" y="1188085"/>
                  </a:moveTo>
                  <a:lnTo>
                    <a:pt x="7642606" y="1200785"/>
                  </a:lnTo>
                  <a:lnTo>
                    <a:pt x="7629906" y="1200785"/>
                  </a:lnTo>
                  <a:lnTo>
                    <a:pt x="7629906" y="1188085"/>
                  </a:lnTo>
                  <a:close/>
                  <a:moveTo>
                    <a:pt x="7629906" y="1213485"/>
                  </a:moveTo>
                  <a:lnTo>
                    <a:pt x="7629906" y="1226185"/>
                  </a:lnTo>
                  <a:lnTo>
                    <a:pt x="7617206" y="1226185"/>
                  </a:lnTo>
                  <a:lnTo>
                    <a:pt x="7617206" y="1213485"/>
                  </a:lnTo>
                  <a:close/>
                  <a:moveTo>
                    <a:pt x="7617206" y="1238885"/>
                  </a:moveTo>
                  <a:lnTo>
                    <a:pt x="7617206" y="1251585"/>
                  </a:lnTo>
                  <a:lnTo>
                    <a:pt x="7604506" y="1251585"/>
                  </a:lnTo>
                  <a:lnTo>
                    <a:pt x="7604506" y="1238885"/>
                  </a:lnTo>
                  <a:close/>
                  <a:moveTo>
                    <a:pt x="7604506" y="1264285"/>
                  </a:moveTo>
                  <a:lnTo>
                    <a:pt x="7604506" y="1276985"/>
                  </a:lnTo>
                  <a:lnTo>
                    <a:pt x="7591806" y="1276985"/>
                  </a:lnTo>
                  <a:lnTo>
                    <a:pt x="7591806" y="1264285"/>
                  </a:lnTo>
                  <a:close/>
                  <a:moveTo>
                    <a:pt x="7591806" y="1289685"/>
                  </a:moveTo>
                  <a:lnTo>
                    <a:pt x="7591806" y="1302385"/>
                  </a:lnTo>
                  <a:lnTo>
                    <a:pt x="7579106" y="1302385"/>
                  </a:lnTo>
                  <a:lnTo>
                    <a:pt x="7579106" y="1289685"/>
                  </a:lnTo>
                  <a:close/>
                  <a:moveTo>
                    <a:pt x="7579106" y="1315085"/>
                  </a:moveTo>
                  <a:lnTo>
                    <a:pt x="7579106" y="1327785"/>
                  </a:lnTo>
                  <a:lnTo>
                    <a:pt x="7566406" y="1327785"/>
                  </a:lnTo>
                  <a:lnTo>
                    <a:pt x="7566406" y="1315085"/>
                  </a:lnTo>
                  <a:close/>
                  <a:moveTo>
                    <a:pt x="7566406" y="1340485"/>
                  </a:moveTo>
                  <a:lnTo>
                    <a:pt x="7566406" y="1353185"/>
                  </a:lnTo>
                  <a:lnTo>
                    <a:pt x="7553706" y="1353185"/>
                  </a:lnTo>
                  <a:lnTo>
                    <a:pt x="7553706" y="1340485"/>
                  </a:lnTo>
                  <a:close/>
                  <a:moveTo>
                    <a:pt x="7553706" y="1365885"/>
                  </a:moveTo>
                  <a:lnTo>
                    <a:pt x="7553706" y="1378585"/>
                  </a:lnTo>
                  <a:lnTo>
                    <a:pt x="7541006" y="1378585"/>
                  </a:lnTo>
                  <a:lnTo>
                    <a:pt x="7541006" y="1365885"/>
                  </a:lnTo>
                  <a:close/>
                  <a:moveTo>
                    <a:pt x="7541006" y="1391285"/>
                  </a:moveTo>
                  <a:lnTo>
                    <a:pt x="7541006" y="1403985"/>
                  </a:lnTo>
                  <a:lnTo>
                    <a:pt x="7528306" y="1403985"/>
                  </a:lnTo>
                  <a:lnTo>
                    <a:pt x="7528306" y="1391285"/>
                  </a:lnTo>
                  <a:close/>
                  <a:moveTo>
                    <a:pt x="7528306" y="1416685"/>
                  </a:moveTo>
                  <a:lnTo>
                    <a:pt x="7528306" y="1429385"/>
                  </a:lnTo>
                  <a:lnTo>
                    <a:pt x="7515606" y="1429385"/>
                  </a:lnTo>
                  <a:lnTo>
                    <a:pt x="7515606" y="1416685"/>
                  </a:lnTo>
                  <a:close/>
                  <a:moveTo>
                    <a:pt x="7515606" y="1442085"/>
                  </a:moveTo>
                  <a:lnTo>
                    <a:pt x="7515606" y="1454785"/>
                  </a:lnTo>
                  <a:lnTo>
                    <a:pt x="7502906" y="1454785"/>
                  </a:lnTo>
                  <a:lnTo>
                    <a:pt x="7502906" y="1442085"/>
                  </a:lnTo>
                  <a:close/>
                  <a:moveTo>
                    <a:pt x="7502906" y="1467485"/>
                  </a:moveTo>
                  <a:lnTo>
                    <a:pt x="7502906" y="1480185"/>
                  </a:lnTo>
                  <a:lnTo>
                    <a:pt x="7490206" y="1480185"/>
                  </a:lnTo>
                  <a:lnTo>
                    <a:pt x="7490206" y="1467485"/>
                  </a:lnTo>
                  <a:close/>
                  <a:moveTo>
                    <a:pt x="7490206" y="1492885"/>
                  </a:moveTo>
                  <a:lnTo>
                    <a:pt x="7490206" y="1505585"/>
                  </a:lnTo>
                  <a:lnTo>
                    <a:pt x="7477506" y="1505585"/>
                  </a:lnTo>
                  <a:lnTo>
                    <a:pt x="7477506" y="1492885"/>
                  </a:lnTo>
                  <a:close/>
                  <a:moveTo>
                    <a:pt x="7477506" y="1518285"/>
                  </a:moveTo>
                  <a:lnTo>
                    <a:pt x="7477506" y="1530985"/>
                  </a:lnTo>
                  <a:lnTo>
                    <a:pt x="7464806" y="1530985"/>
                  </a:lnTo>
                  <a:lnTo>
                    <a:pt x="7464806" y="1518285"/>
                  </a:lnTo>
                  <a:close/>
                  <a:moveTo>
                    <a:pt x="7464806" y="1543685"/>
                  </a:moveTo>
                  <a:lnTo>
                    <a:pt x="7464806" y="1556385"/>
                  </a:lnTo>
                  <a:lnTo>
                    <a:pt x="7452106" y="1556385"/>
                  </a:lnTo>
                  <a:lnTo>
                    <a:pt x="7452106" y="1543685"/>
                  </a:lnTo>
                  <a:close/>
                  <a:moveTo>
                    <a:pt x="7452106" y="1569085"/>
                  </a:moveTo>
                  <a:lnTo>
                    <a:pt x="7452106" y="1581785"/>
                  </a:lnTo>
                  <a:lnTo>
                    <a:pt x="7439406" y="1581785"/>
                  </a:lnTo>
                  <a:lnTo>
                    <a:pt x="7439406" y="1569085"/>
                  </a:lnTo>
                  <a:close/>
                  <a:moveTo>
                    <a:pt x="7439406" y="1594485"/>
                  </a:moveTo>
                  <a:lnTo>
                    <a:pt x="7439406" y="1607185"/>
                  </a:lnTo>
                  <a:lnTo>
                    <a:pt x="7426706" y="1607185"/>
                  </a:lnTo>
                  <a:lnTo>
                    <a:pt x="7426706" y="1594485"/>
                  </a:lnTo>
                  <a:close/>
                  <a:moveTo>
                    <a:pt x="7426706" y="1619885"/>
                  </a:moveTo>
                  <a:lnTo>
                    <a:pt x="7426706" y="1632585"/>
                  </a:lnTo>
                  <a:lnTo>
                    <a:pt x="7414006" y="1632585"/>
                  </a:lnTo>
                  <a:lnTo>
                    <a:pt x="7414006" y="1619885"/>
                  </a:lnTo>
                  <a:close/>
                  <a:moveTo>
                    <a:pt x="7414006" y="1645285"/>
                  </a:moveTo>
                  <a:lnTo>
                    <a:pt x="7414006" y="1657985"/>
                  </a:lnTo>
                  <a:lnTo>
                    <a:pt x="7401306" y="1657985"/>
                  </a:lnTo>
                  <a:lnTo>
                    <a:pt x="7401306" y="1645285"/>
                  </a:lnTo>
                  <a:close/>
                  <a:moveTo>
                    <a:pt x="7401306" y="1670685"/>
                  </a:moveTo>
                  <a:lnTo>
                    <a:pt x="7401306" y="1683385"/>
                  </a:lnTo>
                  <a:lnTo>
                    <a:pt x="7388606" y="1683385"/>
                  </a:lnTo>
                  <a:lnTo>
                    <a:pt x="7388606" y="1670685"/>
                  </a:lnTo>
                  <a:close/>
                  <a:moveTo>
                    <a:pt x="7388606" y="1696085"/>
                  </a:moveTo>
                  <a:lnTo>
                    <a:pt x="7388606" y="1708785"/>
                  </a:lnTo>
                  <a:lnTo>
                    <a:pt x="7375906" y="1708785"/>
                  </a:lnTo>
                  <a:lnTo>
                    <a:pt x="7375906" y="1696085"/>
                  </a:lnTo>
                  <a:close/>
                  <a:moveTo>
                    <a:pt x="7375906" y="1721485"/>
                  </a:moveTo>
                  <a:lnTo>
                    <a:pt x="7375906" y="1734185"/>
                  </a:lnTo>
                  <a:lnTo>
                    <a:pt x="7363206" y="1734185"/>
                  </a:lnTo>
                  <a:lnTo>
                    <a:pt x="7363206" y="1721485"/>
                  </a:lnTo>
                  <a:close/>
                  <a:moveTo>
                    <a:pt x="7363206" y="1746885"/>
                  </a:moveTo>
                  <a:lnTo>
                    <a:pt x="7363206" y="1759585"/>
                  </a:lnTo>
                  <a:lnTo>
                    <a:pt x="7350506" y="1759585"/>
                  </a:lnTo>
                  <a:lnTo>
                    <a:pt x="7350506" y="1746885"/>
                  </a:lnTo>
                  <a:close/>
                  <a:moveTo>
                    <a:pt x="7350506" y="1772285"/>
                  </a:moveTo>
                  <a:lnTo>
                    <a:pt x="7350506" y="1784985"/>
                  </a:lnTo>
                  <a:lnTo>
                    <a:pt x="7337806" y="1784985"/>
                  </a:lnTo>
                  <a:lnTo>
                    <a:pt x="7337806" y="1772285"/>
                  </a:lnTo>
                  <a:close/>
                  <a:moveTo>
                    <a:pt x="7337806" y="1797685"/>
                  </a:moveTo>
                  <a:lnTo>
                    <a:pt x="7337806" y="1810385"/>
                  </a:lnTo>
                  <a:lnTo>
                    <a:pt x="7325106" y="1810385"/>
                  </a:lnTo>
                  <a:lnTo>
                    <a:pt x="7325106" y="1797685"/>
                  </a:lnTo>
                  <a:close/>
                  <a:moveTo>
                    <a:pt x="7325106" y="1823085"/>
                  </a:moveTo>
                  <a:lnTo>
                    <a:pt x="7325106" y="1835785"/>
                  </a:lnTo>
                  <a:lnTo>
                    <a:pt x="7312406" y="1835785"/>
                  </a:lnTo>
                  <a:lnTo>
                    <a:pt x="7312406" y="1823085"/>
                  </a:lnTo>
                  <a:close/>
                  <a:moveTo>
                    <a:pt x="7312406" y="1848485"/>
                  </a:moveTo>
                  <a:lnTo>
                    <a:pt x="7312406" y="1861185"/>
                  </a:lnTo>
                  <a:lnTo>
                    <a:pt x="7299706" y="1861185"/>
                  </a:lnTo>
                  <a:lnTo>
                    <a:pt x="7299706" y="1848485"/>
                  </a:lnTo>
                  <a:close/>
                  <a:moveTo>
                    <a:pt x="7299706" y="1873885"/>
                  </a:moveTo>
                  <a:lnTo>
                    <a:pt x="7299706" y="1886585"/>
                  </a:lnTo>
                  <a:lnTo>
                    <a:pt x="7287006" y="1886585"/>
                  </a:lnTo>
                  <a:lnTo>
                    <a:pt x="7287006" y="1873885"/>
                  </a:lnTo>
                  <a:close/>
                  <a:moveTo>
                    <a:pt x="7287006" y="1899285"/>
                  </a:moveTo>
                  <a:lnTo>
                    <a:pt x="7287006" y="1911985"/>
                  </a:lnTo>
                  <a:lnTo>
                    <a:pt x="7274306" y="1911985"/>
                  </a:lnTo>
                  <a:lnTo>
                    <a:pt x="7274306" y="1899285"/>
                  </a:lnTo>
                  <a:close/>
                  <a:moveTo>
                    <a:pt x="7274306" y="1924685"/>
                  </a:moveTo>
                  <a:lnTo>
                    <a:pt x="7274306" y="1937385"/>
                  </a:lnTo>
                  <a:lnTo>
                    <a:pt x="7261606" y="1937385"/>
                  </a:lnTo>
                  <a:lnTo>
                    <a:pt x="7261606" y="1924685"/>
                  </a:lnTo>
                  <a:close/>
                  <a:moveTo>
                    <a:pt x="7261606" y="1950085"/>
                  </a:moveTo>
                  <a:lnTo>
                    <a:pt x="7261606" y="1962785"/>
                  </a:lnTo>
                  <a:lnTo>
                    <a:pt x="7248906" y="1962785"/>
                  </a:lnTo>
                  <a:lnTo>
                    <a:pt x="7248906" y="1950085"/>
                  </a:lnTo>
                  <a:close/>
                  <a:moveTo>
                    <a:pt x="7248906" y="1975485"/>
                  </a:moveTo>
                  <a:lnTo>
                    <a:pt x="7248906" y="1988185"/>
                  </a:lnTo>
                  <a:lnTo>
                    <a:pt x="7236206" y="1988185"/>
                  </a:lnTo>
                  <a:lnTo>
                    <a:pt x="7236206" y="1975485"/>
                  </a:lnTo>
                  <a:close/>
                  <a:moveTo>
                    <a:pt x="7236206" y="2000885"/>
                  </a:moveTo>
                  <a:lnTo>
                    <a:pt x="7236206" y="2013585"/>
                  </a:lnTo>
                  <a:lnTo>
                    <a:pt x="7223506" y="2013585"/>
                  </a:lnTo>
                  <a:lnTo>
                    <a:pt x="7223506" y="2000885"/>
                  </a:lnTo>
                  <a:close/>
                  <a:moveTo>
                    <a:pt x="7223506" y="2026285"/>
                  </a:moveTo>
                  <a:lnTo>
                    <a:pt x="7223506" y="2038985"/>
                  </a:lnTo>
                  <a:lnTo>
                    <a:pt x="7210806" y="2038985"/>
                  </a:lnTo>
                  <a:lnTo>
                    <a:pt x="7210806" y="2026285"/>
                  </a:lnTo>
                  <a:close/>
                  <a:moveTo>
                    <a:pt x="7210806" y="2051685"/>
                  </a:moveTo>
                  <a:lnTo>
                    <a:pt x="7210806" y="2064385"/>
                  </a:lnTo>
                  <a:lnTo>
                    <a:pt x="7198106" y="2064385"/>
                  </a:lnTo>
                  <a:lnTo>
                    <a:pt x="7198106" y="2051685"/>
                  </a:lnTo>
                  <a:close/>
                  <a:moveTo>
                    <a:pt x="7198106" y="2077085"/>
                  </a:moveTo>
                  <a:lnTo>
                    <a:pt x="7198106" y="2089785"/>
                  </a:lnTo>
                  <a:lnTo>
                    <a:pt x="7185406" y="2089785"/>
                  </a:lnTo>
                  <a:lnTo>
                    <a:pt x="7185406" y="2077085"/>
                  </a:lnTo>
                  <a:close/>
                  <a:moveTo>
                    <a:pt x="7185406" y="2102485"/>
                  </a:moveTo>
                  <a:lnTo>
                    <a:pt x="7185406" y="2115185"/>
                  </a:lnTo>
                  <a:lnTo>
                    <a:pt x="7172706" y="2115185"/>
                  </a:lnTo>
                  <a:lnTo>
                    <a:pt x="7172706" y="2102485"/>
                  </a:lnTo>
                  <a:close/>
                  <a:moveTo>
                    <a:pt x="7172706" y="2127885"/>
                  </a:moveTo>
                  <a:lnTo>
                    <a:pt x="7172706" y="2140585"/>
                  </a:lnTo>
                  <a:lnTo>
                    <a:pt x="7160006" y="2140585"/>
                  </a:lnTo>
                  <a:lnTo>
                    <a:pt x="7160006" y="2127885"/>
                  </a:lnTo>
                  <a:close/>
                  <a:moveTo>
                    <a:pt x="7160006" y="2153285"/>
                  </a:moveTo>
                  <a:lnTo>
                    <a:pt x="7160006" y="2165985"/>
                  </a:lnTo>
                  <a:lnTo>
                    <a:pt x="7147306" y="2165985"/>
                  </a:lnTo>
                  <a:lnTo>
                    <a:pt x="7147306" y="2153285"/>
                  </a:lnTo>
                  <a:close/>
                  <a:moveTo>
                    <a:pt x="7147306" y="2178685"/>
                  </a:moveTo>
                  <a:lnTo>
                    <a:pt x="7147306" y="2191385"/>
                  </a:lnTo>
                  <a:lnTo>
                    <a:pt x="7134606" y="2191385"/>
                  </a:lnTo>
                  <a:lnTo>
                    <a:pt x="7134606" y="2178685"/>
                  </a:lnTo>
                  <a:close/>
                  <a:moveTo>
                    <a:pt x="7134606" y="2204085"/>
                  </a:moveTo>
                  <a:lnTo>
                    <a:pt x="7134606" y="2216785"/>
                  </a:lnTo>
                  <a:lnTo>
                    <a:pt x="7121906" y="2216785"/>
                  </a:lnTo>
                  <a:lnTo>
                    <a:pt x="7121906" y="2204085"/>
                  </a:lnTo>
                  <a:close/>
                  <a:moveTo>
                    <a:pt x="7121906" y="2229485"/>
                  </a:moveTo>
                  <a:lnTo>
                    <a:pt x="7121906" y="2242185"/>
                  </a:lnTo>
                  <a:lnTo>
                    <a:pt x="7109206" y="2242185"/>
                  </a:lnTo>
                  <a:lnTo>
                    <a:pt x="7109206" y="2229485"/>
                  </a:lnTo>
                  <a:close/>
                  <a:moveTo>
                    <a:pt x="7109206" y="2254885"/>
                  </a:moveTo>
                  <a:lnTo>
                    <a:pt x="7109206" y="2267585"/>
                  </a:lnTo>
                  <a:lnTo>
                    <a:pt x="7096506" y="2267585"/>
                  </a:lnTo>
                  <a:lnTo>
                    <a:pt x="7096506" y="2254885"/>
                  </a:lnTo>
                  <a:close/>
                  <a:moveTo>
                    <a:pt x="7096506" y="2280285"/>
                  </a:moveTo>
                  <a:lnTo>
                    <a:pt x="7096506" y="2292985"/>
                  </a:lnTo>
                  <a:lnTo>
                    <a:pt x="7083806" y="2292985"/>
                  </a:lnTo>
                  <a:lnTo>
                    <a:pt x="7083806" y="2280285"/>
                  </a:lnTo>
                  <a:close/>
                  <a:moveTo>
                    <a:pt x="7083806" y="2305685"/>
                  </a:moveTo>
                  <a:lnTo>
                    <a:pt x="7083806" y="2318385"/>
                  </a:lnTo>
                  <a:lnTo>
                    <a:pt x="7071106" y="2318385"/>
                  </a:lnTo>
                  <a:lnTo>
                    <a:pt x="7071106" y="2305685"/>
                  </a:lnTo>
                  <a:close/>
                  <a:moveTo>
                    <a:pt x="7071106" y="2331085"/>
                  </a:moveTo>
                  <a:lnTo>
                    <a:pt x="7071106" y="2343785"/>
                  </a:lnTo>
                  <a:lnTo>
                    <a:pt x="7058406" y="2343785"/>
                  </a:lnTo>
                  <a:lnTo>
                    <a:pt x="7058406" y="2331085"/>
                  </a:lnTo>
                  <a:close/>
                  <a:moveTo>
                    <a:pt x="7058406" y="2356485"/>
                  </a:moveTo>
                  <a:lnTo>
                    <a:pt x="7058406" y="2369185"/>
                  </a:lnTo>
                  <a:lnTo>
                    <a:pt x="7045706" y="2369185"/>
                  </a:lnTo>
                  <a:lnTo>
                    <a:pt x="7045706" y="2356485"/>
                  </a:lnTo>
                  <a:close/>
                  <a:moveTo>
                    <a:pt x="7045706" y="2381885"/>
                  </a:moveTo>
                  <a:lnTo>
                    <a:pt x="7045706" y="2394585"/>
                  </a:lnTo>
                  <a:lnTo>
                    <a:pt x="7033006" y="2394585"/>
                  </a:lnTo>
                  <a:lnTo>
                    <a:pt x="7033006" y="2381885"/>
                  </a:lnTo>
                  <a:close/>
                  <a:moveTo>
                    <a:pt x="7033006" y="2407285"/>
                  </a:moveTo>
                  <a:lnTo>
                    <a:pt x="7033006" y="2419985"/>
                  </a:lnTo>
                  <a:lnTo>
                    <a:pt x="7020306" y="2419985"/>
                  </a:lnTo>
                  <a:lnTo>
                    <a:pt x="7020306" y="2407285"/>
                  </a:lnTo>
                  <a:close/>
                  <a:moveTo>
                    <a:pt x="7020306" y="2432685"/>
                  </a:moveTo>
                  <a:lnTo>
                    <a:pt x="7020306" y="2445385"/>
                  </a:lnTo>
                  <a:lnTo>
                    <a:pt x="7007606" y="2445385"/>
                  </a:lnTo>
                  <a:lnTo>
                    <a:pt x="7007606" y="2432685"/>
                  </a:lnTo>
                  <a:close/>
                  <a:moveTo>
                    <a:pt x="7007606" y="2458085"/>
                  </a:moveTo>
                  <a:lnTo>
                    <a:pt x="7007606" y="2470785"/>
                  </a:lnTo>
                  <a:lnTo>
                    <a:pt x="6994906" y="2470785"/>
                  </a:lnTo>
                  <a:lnTo>
                    <a:pt x="6994906" y="2458085"/>
                  </a:lnTo>
                  <a:close/>
                  <a:moveTo>
                    <a:pt x="6994906" y="2483485"/>
                  </a:moveTo>
                  <a:lnTo>
                    <a:pt x="6994906" y="2496185"/>
                  </a:lnTo>
                  <a:lnTo>
                    <a:pt x="6982206" y="2496185"/>
                  </a:lnTo>
                  <a:lnTo>
                    <a:pt x="6982206" y="2483485"/>
                  </a:lnTo>
                  <a:close/>
                  <a:moveTo>
                    <a:pt x="6982206" y="2508885"/>
                  </a:moveTo>
                  <a:lnTo>
                    <a:pt x="6982206" y="2521585"/>
                  </a:lnTo>
                  <a:lnTo>
                    <a:pt x="6969506" y="2521585"/>
                  </a:lnTo>
                  <a:lnTo>
                    <a:pt x="6969506" y="2508885"/>
                  </a:lnTo>
                  <a:close/>
                  <a:moveTo>
                    <a:pt x="6969506" y="2534285"/>
                  </a:moveTo>
                  <a:lnTo>
                    <a:pt x="6969506" y="2546985"/>
                  </a:lnTo>
                  <a:lnTo>
                    <a:pt x="6956806" y="2546985"/>
                  </a:lnTo>
                  <a:lnTo>
                    <a:pt x="6956806" y="2534285"/>
                  </a:lnTo>
                  <a:close/>
                  <a:moveTo>
                    <a:pt x="6956806" y="2559685"/>
                  </a:moveTo>
                  <a:lnTo>
                    <a:pt x="6956806" y="2572385"/>
                  </a:lnTo>
                  <a:lnTo>
                    <a:pt x="6944106" y="2572385"/>
                  </a:lnTo>
                  <a:lnTo>
                    <a:pt x="6944106" y="2559685"/>
                  </a:lnTo>
                  <a:close/>
                  <a:moveTo>
                    <a:pt x="6944106" y="2585085"/>
                  </a:moveTo>
                  <a:lnTo>
                    <a:pt x="6944106" y="2597785"/>
                  </a:lnTo>
                  <a:lnTo>
                    <a:pt x="6931406" y="2597785"/>
                  </a:lnTo>
                  <a:lnTo>
                    <a:pt x="6931406" y="2585085"/>
                  </a:lnTo>
                  <a:close/>
                  <a:moveTo>
                    <a:pt x="6931406" y="2610485"/>
                  </a:moveTo>
                  <a:lnTo>
                    <a:pt x="6931406" y="2623185"/>
                  </a:lnTo>
                  <a:lnTo>
                    <a:pt x="6918706" y="2623185"/>
                  </a:lnTo>
                  <a:lnTo>
                    <a:pt x="6918706" y="2610485"/>
                  </a:lnTo>
                  <a:close/>
                  <a:moveTo>
                    <a:pt x="6918706" y="2635885"/>
                  </a:moveTo>
                  <a:lnTo>
                    <a:pt x="6918706" y="2648585"/>
                  </a:lnTo>
                  <a:lnTo>
                    <a:pt x="6906006" y="2648585"/>
                  </a:lnTo>
                  <a:lnTo>
                    <a:pt x="6906006" y="2635885"/>
                  </a:lnTo>
                  <a:close/>
                  <a:moveTo>
                    <a:pt x="6906006" y="2661285"/>
                  </a:moveTo>
                  <a:lnTo>
                    <a:pt x="6906006" y="2673985"/>
                  </a:lnTo>
                  <a:lnTo>
                    <a:pt x="6893306" y="2673985"/>
                  </a:lnTo>
                  <a:lnTo>
                    <a:pt x="6893306" y="2661285"/>
                  </a:lnTo>
                  <a:close/>
                  <a:moveTo>
                    <a:pt x="6893306" y="2686685"/>
                  </a:moveTo>
                  <a:lnTo>
                    <a:pt x="6893306" y="2699385"/>
                  </a:lnTo>
                  <a:lnTo>
                    <a:pt x="6880606" y="2699385"/>
                  </a:lnTo>
                  <a:lnTo>
                    <a:pt x="6880606" y="2686685"/>
                  </a:lnTo>
                  <a:close/>
                  <a:moveTo>
                    <a:pt x="6880606" y="2712085"/>
                  </a:moveTo>
                  <a:lnTo>
                    <a:pt x="6880606" y="2724785"/>
                  </a:lnTo>
                  <a:lnTo>
                    <a:pt x="6867906" y="2724785"/>
                  </a:lnTo>
                  <a:lnTo>
                    <a:pt x="6867906" y="2712085"/>
                  </a:lnTo>
                  <a:close/>
                  <a:moveTo>
                    <a:pt x="6867906" y="2737485"/>
                  </a:moveTo>
                  <a:lnTo>
                    <a:pt x="6867906" y="2750185"/>
                  </a:lnTo>
                  <a:lnTo>
                    <a:pt x="6855206" y="2750185"/>
                  </a:lnTo>
                  <a:lnTo>
                    <a:pt x="6855206" y="2737485"/>
                  </a:lnTo>
                  <a:close/>
                  <a:moveTo>
                    <a:pt x="6855206" y="2762885"/>
                  </a:moveTo>
                  <a:lnTo>
                    <a:pt x="6855206" y="2775585"/>
                  </a:lnTo>
                  <a:lnTo>
                    <a:pt x="6842506" y="2775585"/>
                  </a:lnTo>
                  <a:lnTo>
                    <a:pt x="6842506" y="2762885"/>
                  </a:lnTo>
                  <a:close/>
                  <a:moveTo>
                    <a:pt x="6842506" y="2788285"/>
                  </a:moveTo>
                  <a:lnTo>
                    <a:pt x="6842506" y="2800985"/>
                  </a:lnTo>
                  <a:lnTo>
                    <a:pt x="6829806" y="2800985"/>
                  </a:lnTo>
                  <a:lnTo>
                    <a:pt x="6829806" y="2788285"/>
                  </a:lnTo>
                  <a:close/>
                  <a:moveTo>
                    <a:pt x="6829806" y="2813685"/>
                  </a:moveTo>
                  <a:lnTo>
                    <a:pt x="6829806" y="2826385"/>
                  </a:lnTo>
                  <a:lnTo>
                    <a:pt x="6817106" y="2826385"/>
                  </a:lnTo>
                  <a:lnTo>
                    <a:pt x="6817106" y="2813685"/>
                  </a:lnTo>
                  <a:close/>
                  <a:moveTo>
                    <a:pt x="6817106" y="2839085"/>
                  </a:moveTo>
                  <a:lnTo>
                    <a:pt x="6817106" y="2851785"/>
                  </a:lnTo>
                  <a:lnTo>
                    <a:pt x="6804406" y="2851785"/>
                  </a:lnTo>
                  <a:lnTo>
                    <a:pt x="6804406" y="2839085"/>
                  </a:lnTo>
                  <a:close/>
                  <a:moveTo>
                    <a:pt x="6804406" y="2864485"/>
                  </a:moveTo>
                  <a:lnTo>
                    <a:pt x="6804406" y="2877185"/>
                  </a:lnTo>
                  <a:lnTo>
                    <a:pt x="6791706" y="2877185"/>
                  </a:lnTo>
                  <a:lnTo>
                    <a:pt x="6791706" y="2864485"/>
                  </a:lnTo>
                  <a:close/>
                  <a:moveTo>
                    <a:pt x="6791706" y="2889885"/>
                  </a:moveTo>
                  <a:lnTo>
                    <a:pt x="6791706" y="2902585"/>
                  </a:lnTo>
                  <a:lnTo>
                    <a:pt x="6779006" y="2902585"/>
                  </a:lnTo>
                  <a:lnTo>
                    <a:pt x="6779006" y="2889885"/>
                  </a:lnTo>
                  <a:close/>
                  <a:moveTo>
                    <a:pt x="6779006" y="2915285"/>
                  </a:moveTo>
                  <a:lnTo>
                    <a:pt x="6779006" y="2927985"/>
                  </a:lnTo>
                  <a:lnTo>
                    <a:pt x="6766306" y="2927985"/>
                  </a:lnTo>
                  <a:lnTo>
                    <a:pt x="6766306" y="2915285"/>
                  </a:lnTo>
                  <a:close/>
                  <a:moveTo>
                    <a:pt x="6766306" y="2940685"/>
                  </a:moveTo>
                  <a:lnTo>
                    <a:pt x="6766306" y="2953385"/>
                  </a:lnTo>
                  <a:lnTo>
                    <a:pt x="6753606" y="2953385"/>
                  </a:lnTo>
                  <a:lnTo>
                    <a:pt x="6753606" y="2940685"/>
                  </a:lnTo>
                  <a:close/>
                  <a:moveTo>
                    <a:pt x="6753606" y="2966085"/>
                  </a:moveTo>
                  <a:lnTo>
                    <a:pt x="6753606" y="2978785"/>
                  </a:lnTo>
                  <a:lnTo>
                    <a:pt x="6740906" y="2978785"/>
                  </a:lnTo>
                  <a:lnTo>
                    <a:pt x="6740906" y="2966085"/>
                  </a:lnTo>
                  <a:close/>
                  <a:moveTo>
                    <a:pt x="6740906" y="2991485"/>
                  </a:moveTo>
                  <a:lnTo>
                    <a:pt x="6740906" y="3004185"/>
                  </a:lnTo>
                  <a:lnTo>
                    <a:pt x="6728206" y="3004185"/>
                  </a:lnTo>
                  <a:lnTo>
                    <a:pt x="6728206" y="2991485"/>
                  </a:lnTo>
                  <a:close/>
                  <a:moveTo>
                    <a:pt x="6728206" y="3016885"/>
                  </a:moveTo>
                  <a:lnTo>
                    <a:pt x="6728206" y="3029585"/>
                  </a:lnTo>
                  <a:lnTo>
                    <a:pt x="6715506" y="3029585"/>
                  </a:lnTo>
                  <a:lnTo>
                    <a:pt x="6715506" y="3016885"/>
                  </a:lnTo>
                  <a:close/>
                  <a:moveTo>
                    <a:pt x="6715506" y="3042285"/>
                  </a:moveTo>
                  <a:lnTo>
                    <a:pt x="6715506" y="3054985"/>
                  </a:lnTo>
                  <a:lnTo>
                    <a:pt x="6702806" y="3054985"/>
                  </a:lnTo>
                  <a:lnTo>
                    <a:pt x="6702806" y="3042285"/>
                  </a:lnTo>
                  <a:close/>
                  <a:moveTo>
                    <a:pt x="6702806" y="3067685"/>
                  </a:moveTo>
                  <a:lnTo>
                    <a:pt x="6702806" y="3080385"/>
                  </a:lnTo>
                  <a:lnTo>
                    <a:pt x="6690106" y="3080385"/>
                  </a:lnTo>
                  <a:lnTo>
                    <a:pt x="6690106" y="3067685"/>
                  </a:lnTo>
                  <a:close/>
                  <a:moveTo>
                    <a:pt x="6690106" y="3093085"/>
                  </a:moveTo>
                  <a:lnTo>
                    <a:pt x="6690106" y="3105785"/>
                  </a:lnTo>
                  <a:lnTo>
                    <a:pt x="6677406" y="3105785"/>
                  </a:lnTo>
                  <a:lnTo>
                    <a:pt x="6677406" y="3093085"/>
                  </a:lnTo>
                  <a:close/>
                  <a:moveTo>
                    <a:pt x="6677406" y="3118485"/>
                  </a:moveTo>
                  <a:lnTo>
                    <a:pt x="6677406" y="3131185"/>
                  </a:lnTo>
                  <a:lnTo>
                    <a:pt x="6664706" y="3131185"/>
                  </a:lnTo>
                  <a:lnTo>
                    <a:pt x="6664706" y="3118485"/>
                  </a:lnTo>
                  <a:close/>
                  <a:moveTo>
                    <a:pt x="6664706" y="3143885"/>
                  </a:moveTo>
                  <a:lnTo>
                    <a:pt x="6664706" y="3156585"/>
                  </a:lnTo>
                  <a:lnTo>
                    <a:pt x="6652006" y="3156585"/>
                  </a:lnTo>
                  <a:lnTo>
                    <a:pt x="6652006" y="3143885"/>
                  </a:lnTo>
                  <a:close/>
                  <a:moveTo>
                    <a:pt x="6652006" y="3169285"/>
                  </a:moveTo>
                  <a:lnTo>
                    <a:pt x="6652006" y="3181985"/>
                  </a:lnTo>
                  <a:lnTo>
                    <a:pt x="6639306" y="3181985"/>
                  </a:lnTo>
                  <a:lnTo>
                    <a:pt x="6639306" y="3169285"/>
                  </a:lnTo>
                  <a:close/>
                  <a:moveTo>
                    <a:pt x="6639306" y="3194685"/>
                  </a:moveTo>
                  <a:lnTo>
                    <a:pt x="6639306" y="3207385"/>
                  </a:lnTo>
                  <a:lnTo>
                    <a:pt x="6626606" y="3207385"/>
                  </a:lnTo>
                  <a:lnTo>
                    <a:pt x="6626606" y="3194685"/>
                  </a:lnTo>
                  <a:close/>
                  <a:moveTo>
                    <a:pt x="6626606" y="3220085"/>
                  </a:moveTo>
                  <a:lnTo>
                    <a:pt x="6626606" y="3232785"/>
                  </a:lnTo>
                  <a:lnTo>
                    <a:pt x="6613906" y="3232785"/>
                  </a:lnTo>
                  <a:lnTo>
                    <a:pt x="6613906" y="3220085"/>
                  </a:lnTo>
                  <a:close/>
                  <a:moveTo>
                    <a:pt x="6613906" y="3245485"/>
                  </a:moveTo>
                  <a:lnTo>
                    <a:pt x="6613906" y="3258185"/>
                  </a:lnTo>
                  <a:lnTo>
                    <a:pt x="6601206" y="3258185"/>
                  </a:lnTo>
                  <a:lnTo>
                    <a:pt x="6601206" y="3245485"/>
                  </a:lnTo>
                  <a:close/>
                  <a:moveTo>
                    <a:pt x="6601206" y="3270885"/>
                  </a:moveTo>
                  <a:lnTo>
                    <a:pt x="6601206" y="3283585"/>
                  </a:lnTo>
                  <a:lnTo>
                    <a:pt x="6588506" y="3283585"/>
                  </a:lnTo>
                  <a:lnTo>
                    <a:pt x="6588506" y="3270885"/>
                  </a:lnTo>
                  <a:close/>
                  <a:moveTo>
                    <a:pt x="6588506" y="3296285"/>
                  </a:moveTo>
                  <a:lnTo>
                    <a:pt x="6588506" y="3308985"/>
                  </a:lnTo>
                  <a:lnTo>
                    <a:pt x="6575806" y="3308985"/>
                  </a:lnTo>
                  <a:lnTo>
                    <a:pt x="6575806" y="3296285"/>
                  </a:lnTo>
                  <a:close/>
                  <a:moveTo>
                    <a:pt x="6575806" y="3321685"/>
                  </a:moveTo>
                  <a:lnTo>
                    <a:pt x="6575806" y="3334385"/>
                  </a:lnTo>
                  <a:lnTo>
                    <a:pt x="6563106" y="3334385"/>
                  </a:lnTo>
                  <a:lnTo>
                    <a:pt x="6563106" y="3321685"/>
                  </a:lnTo>
                  <a:close/>
                  <a:moveTo>
                    <a:pt x="6563106" y="3347085"/>
                  </a:moveTo>
                  <a:lnTo>
                    <a:pt x="6563106" y="3359785"/>
                  </a:lnTo>
                  <a:lnTo>
                    <a:pt x="6550406" y="3359785"/>
                  </a:lnTo>
                  <a:lnTo>
                    <a:pt x="6550406" y="3347085"/>
                  </a:lnTo>
                  <a:close/>
                  <a:moveTo>
                    <a:pt x="6550406" y="3372485"/>
                  </a:moveTo>
                  <a:lnTo>
                    <a:pt x="6550406" y="3385185"/>
                  </a:lnTo>
                  <a:lnTo>
                    <a:pt x="6537706" y="3385185"/>
                  </a:lnTo>
                  <a:lnTo>
                    <a:pt x="6537706" y="3372485"/>
                  </a:lnTo>
                  <a:close/>
                  <a:moveTo>
                    <a:pt x="6537706" y="3397885"/>
                  </a:moveTo>
                  <a:lnTo>
                    <a:pt x="6537706" y="3410585"/>
                  </a:lnTo>
                  <a:lnTo>
                    <a:pt x="6525006" y="3410585"/>
                  </a:lnTo>
                  <a:lnTo>
                    <a:pt x="6525006" y="3397885"/>
                  </a:lnTo>
                  <a:close/>
                  <a:moveTo>
                    <a:pt x="6525006" y="3423285"/>
                  </a:moveTo>
                  <a:lnTo>
                    <a:pt x="6525006" y="3435985"/>
                  </a:lnTo>
                  <a:lnTo>
                    <a:pt x="6512306" y="3435985"/>
                  </a:lnTo>
                  <a:lnTo>
                    <a:pt x="6512306" y="3423285"/>
                  </a:lnTo>
                  <a:close/>
                  <a:moveTo>
                    <a:pt x="6512306" y="3448685"/>
                  </a:moveTo>
                  <a:lnTo>
                    <a:pt x="6512306" y="3461385"/>
                  </a:lnTo>
                  <a:lnTo>
                    <a:pt x="6499606" y="3461385"/>
                  </a:lnTo>
                  <a:lnTo>
                    <a:pt x="6499606" y="3448685"/>
                  </a:lnTo>
                  <a:close/>
                  <a:moveTo>
                    <a:pt x="6499606" y="3474085"/>
                  </a:moveTo>
                  <a:lnTo>
                    <a:pt x="6499606" y="3486785"/>
                  </a:lnTo>
                  <a:lnTo>
                    <a:pt x="6486906" y="3486785"/>
                  </a:lnTo>
                  <a:lnTo>
                    <a:pt x="6486906" y="3474085"/>
                  </a:lnTo>
                  <a:close/>
                  <a:moveTo>
                    <a:pt x="6486906" y="3499485"/>
                  </a:moveTo>
                  <a:lnTo>
                    <a:pt x="6486906" y="3512185"/>
                  </a:lnTo>
                  <a:lnTo>
                    <a:pt x="6474206" y="3512185"/>
                  </a:lnTo>
                  <a:lnTo>
                    <a:pt x="6474206" y="3499485"/>
                  </a:lnTo>
                  <a:close/>
                  <a:moveTo>
                    <a:pt x="6474206" y="3524885"/>
                  </a:moveTo>
                  <a:lnTo>
                    <a:pt x="6474206" y="3537585"/>
                  </a:lnTo>
                  <a:lnTo>
                    <a:pt x="6461506" y="3537585"/>
                  </a:lnTo>
                  <a:lnTo>
                    <a:pt x="6461506" y="3524885"/>
                  </a:lnTo>
                  <a:close/>
                  <a:moveTo>
                    <a:pt x="6461506" y="3550285"/>
                  </a:moveTo>
                  <a:lnTo>
                    <a:pt x="6461506" y="3562985"/>
                  </a:lnTo>
                  <a:lnTo>
                    <a:pt x="6448806" y="3562985"/>
                  </a:lnTo>
                  <a:lnTo>
                    <a:pt x="6448806" y="3550285"/>
                  </a:lnTo>
                  <a:close/>
                  <a:moveTo>
                    <a:pt x="6448806" y="3575685"/>
                  </a:moveTo>
                  <a:lnTo>
                    <a:pt x="6448806" y="3588385"/>
                  </a:lnTo>
                  <a:lnTo>
                    <a:pt x="6436106" y="3588385"/>
                  </a:lnTo>
                  <a:lnTo>
                    <a:pt x="6436106" y="3575685"/>
                  </a:lnTo>
                  <a:close/>
                  <a:moveTo>
                    <a:pt x="6436106" y="3601085"/>
                  </a:moveTo>
                  <a:lnTo>
                    <a:pt x="6436106" y="3613785"/>
                  </a:lnTo>
                  <a:lnTo>
                    <a:pt x="6423406" y="3613785"/>
                  </a:lnTo>
                  <a:lnTo>
                    <a:pt x="6423406" y="3601085"/>
                  </a:lnTo>
                  <a:close/>
                  <a:moveTo>
                    <a:pt x="6423406" y="3626485"/>
                  </a:moveTo>
                  <a:lnTo>
                    <a:pt x="6423406" y="3639185"/>
                  </a:lnTo>
                  <a:lnTo>
                    <a:pt x="6410706" y="3639185"/>
                  </a:lnTo>
                  <a:lnTo>
                    <a:pt x="6410706" y="3626485"/>
                  </a:lnTo>
                  <a:close/>
                  <a:moveTo>
                    <a:pt x="6410706" y="3651885"/>
                  </a:moveTo>
                  <a:lnTo>
                    <a:pt x="6410706" y="3664585"/>
                  </a:lnTo>
                  <a:lnTo>
                    <a:pt x="6398006" y="3664585"/>
                  </a:lnTo>
                  <a:lnTo>
                    <a:pt x="6398006" y="3651885"/>
                  </a:lnTo>
                  <a:close/>
                  <a:moveTo>
                    <a:pt x="6398006" y="3677285"/>
                  </a:moveTo>
                  <a:lnTo>
                    <a:pt x="6398006" y="3689985"/>
                  </a:lnTo>
                  <a:lnTo>
                    <a:pt x="6385306" y="3689985"/>
                  </a:lnTo>
                  <a:lnTo>
                    <a:pt x="6385306" y="3677285"/>
                  </a:lnTo>
                  <a:close/>
                  <a:moveTo>
                    <a:pt x="6385306" y="3702685"/>
                  </a:moveTo>
                  <a:lnTo>
                    <a:pt x="6385306" y="3715385"/>
                  </a:lnTo>
                  <a:lnTo>
                    <a:pt x="6372606" y="3715385"/>
                  </a:lnTo>
                  <a:lnTo>
                    <a:pt x="6372606" y="3702685"/>
                  </a:lnTo>
                  <a:close/>
                  <a:moveTo>
                    <a:pt x="6372606" y="3728085"/>
                  </a:moveTo>
                  <a:lnTo>
                    <a:pt x="6372606" y="3740785"/>
                  </a:lnTo>
                  <a:lnTo>
                    <a:pt x="6359906" y="3740785"/>
                  </a:lnTo>
                  <a:lnTo>
                    <a:pt x="6359906" y="3728085"/>
                  </a:lnTo>
                  <a:close/>
                  <a:moveTo>
                    <a:pt x="6359906" y="3753485"/>
                  </a:moveTo>
                  <a:lnTo>
                    <a:pt x="6359906" y="3766185"/>
                  </a:lnTo>
                  <a:lnTo>
                    <a:pt x="6347206" y="3766185"/>
                  </a:lnTo>
                  <a:lnTo>
                    <a:pt x="6347206" y="3753485"/>
                  </a:lnTo>
                  <a:close/>
                  <a:moveTo>
                    <a:pt x="6347206" y="3778885"/>
                  </a:moveTo>
                  <a:lnTo>
                    <a:pt x="6347206" y="3791585"/>
                  </a:lnTo>
                  <a:lnTo>
                    <a:pt x="6334506" y="3791585"/>
                  </a:lnTo>
                  <a:lnTo>
                    <a:pt x="6334506" y="3778885"/>
                  </a:lnTo>
                  <a:close/>
                  <a:moveTo>
                    <a:pt x="6334506" y="3804285"/>
                  </a:moveTo>
                  <a:lnTo>
                    <a:pt x="6334506" y="3816985"/>
                  </a:lnTo>
                  <a:lnTo>
                    <a:pt x="6321806" y="3816985"/>
                  </a:lnTo>
                  <a:lnTo>
                    <a:pt x="6321806" y="3804285"/>
                  </a:lnTo>
                  <a:close/>
                  <a:moveTo>
                    <a:pt x="6321806" y="3829685"/>
                  </a:moveTo>
                  <a:lnTo>
                    <a:pt x="6321806" y="3842385"/>
                  </a:lnTo>
                  <a:lnTo>
                    <a:pt x="6309106" y="3842385"/>
                  </a:lnTo>
                  <a:lnTo>
                    <a:pt x="6309106" y="3829685"/>
                  </a:lnTo>
                  <a:close/>
                  <a:moveTo>
                    <a:pt x="6309106" y="3855085"/>
                  </a:moveTo>
                  <a:lnTo>
                    <a:pt x="6309106" y="3867785"/>
                  </a:lnTo>
                  <a:lnTo>
                    <a:pt x="6296406" y="3867785"/>
                  </a:lnTo>
                  <a:lnTo>
                    <a:pt x="6296406" y="3855085"/>
                  </a:lnTo>
                  <a:close/>
                  <a:moveTo>
                    <a:pt x="6296406" y="3880485"/>
                  </a:moveTo>
                  <a:lnTo>
                    <a:pt x="6296406" y="3893185"/>
                  </a:lnTo>
                  <a:lnTo>
                    <a:pt x="6283706" y="3893185"/>
                  </a:lnTo>
                  <a:lnTo>
                    <a:pt x="6283706" y="3880485"/>
                  </a:lnTo>
                  <a:close/>
                  <a:moveTo>
                    <a:pt x="6283706" y="3905885"/>
                  </a:moveTo>
                  <a:lnTo>
                    <a:pt x="6283706" y="3918585"/>
                  </a:lnTo>
                  <a:lnTo>
                    <a:pt x="6271006" y="3918585"/>
                  </a:lnTo>
                  <a:lnTo>
                    <a:pt x="6271006" y="3905885"/>
                  </a:lnTo>
                  <a:close/>
                  <a:moveTo>
                    <a:pt x="6271006" y="3931285"/>
                  </a:moveTo>
                  <a:lnTo>
                    <a:pt x="6271006" y="3943985"/>
                  </a:lnTo>
                  <a:lnTo>
                    <a:pt x="6258306" y="3943985"/>
                  </a:lnTo>
                  <a:lnTo>
                    <a:pt x="6258306" y="3931285"/>
                  </a:lnTo>
                  <a:close/>
                  <a:moveTo>
                    <a:pt x="6258306" y="3956685"/>
                  </a:moveTo>
                  <a:lnTo>
                    <a:pt x="6258306" y="3969385"/>
                  </a:lnTo>
                  <a:lnTo>
                    <a:pt x="6245606" y="3969385"/>
                  </a:lnTo>
                  <a:lnTo>
                    <a:pt x="6245606" y="3956685"/>
                  </a:lnTo>
                  <a:close/>
                  <a:moveTo>
                    <a:pt x="6245606" y="3982085"/>
                  </a:moveTo>
                  <a:lnTo>
                    <a:pt x="6245606" y="3994785"/>
                  </a:lnTo>
                  <a:lnTo>
                    <a:pt x="6232906" y="3994785"/>
                  </a:lnTo>
                  <a:lnTo>
                    <a:pt x="6232906" y="3982085"/>
                  </a:lnTo>
                  <a:close/>
                  <a:moveTo>
                    <a:pt x="6232906" y="4007485"/>
                  </a:moveTo>
                  <a:lnTo>
                    <a:pt x="6232906" y="4020185"/>
                  </a:lnTo>
                  <a:lnTo>
                    <a:pt x="6220206" y="4020185"/>
                  </a:lnTo>
                  <a:lnTo>
                    <a:pt x="6220206" y="4007485"/>
                  </a:lnTo>
                  <a:close/>
                  <a:moveTo>
                    <a:pt x="6220206" y="4032885"/>
                  </a:moveTo>
                  <a:lnTo>
                    <a:pt x="6220206" y="4045585"/>
                  </a:lnTo>
                  <a:lnTo>
                    <a:pt x="6207506" y="4045585"/>
                  </a:lnTo>
                  <a:lnTo>
                    <a:pt x="6207506" y="4032885"/>
                  </a:lnTo>
                  <a:close/>
                  <a:moveTo>
                    <a:pt x="6207506" y="4058285"/>
                  </a:moveTo>
                  <a:lnTo>
                    <a:pt x="6207506" y="4070985"/>
                  </a:lnTo>
                  <a:lnTo>
                    <a:pt x="6194806" y="4070985"/>
                  </a:lnTo>
                  <a:lnTo>
                    <a:pt x="6194806" y="4058285"/>
                  </a:lnTo>
                  <a:close/>
                  <a:moveTo>
                    <a:pt x="6194806" y="4083685"/>
                  </a:moveTo>
                  <a:lnTo>
                    <a:pt x="6194806" y="4096385"/>
                  </a:lnTo>
                  <a:lnTo>
                    <a:pt x="6182106" y="4096385"/>
                  </a:lnTo>
                  <a:lnTo>
                    <a:pt x="6182106" y="4083685"/>
                  </a:lnTo>
                  <a:close/>
                  <a:moveTo>
                    <a:pt x="6182106" y="4109085"/>
                  </a:moveTo>
                  <a:lnTo>
                    <a:pt x="6182106" y="4121785"/>
                  </a:lnTo>
                  <a:lnTo>
                    <a:pt x="6169406" y="4121785"/>
                  </a:lnTo>
                  <a:lnTo>
                    <a:pt x="6169406" y="4109085"/>
                  </a:lnTo>
                  <a:close/>
                  <a:moveTo>
                    <a:pt x="6169406" y="4134485"/>
                  </a:moveTo>
                  <a:lnTo>
                    <a:pt x="6169406" y="4147185"/>
                  </a:lnTo>
                  <a:lnTo>
                    <a:pt x="6156706" y="4147185"/>
                  </a:lnTo>
                  <a:lnTo>
                    <a:pt x="6156706" y="4134485"/>
                  </a:lnTo>
                  <a:close/>
                  <a:moveTo>
                    <a:pt x="6156706" y="4159885"/>
                  </a:moveTo>
                  <a:lnTo>
                    <a:pt x="6156706" y="4172585"/>
                  </a:lnTo>
                  <a:lnTo>
                    <a:pt x="6144006" y="4172585"/>
                  </a:lnTo>
                  <a:lnTo>
                    <a:pt x="6144006" y="4159885"/>
                  </a:lnTo>
                  <a:close/>
                  <a:moveTo>
                    <a:pt x="6144006" y="4185285"/>
                  </a:moveTo>
                  <a:lnTo>
                    <a:pt x="6144006" y="4197985"/>
                  </a:lnTo>
                  <a:lnTo>
                    <a:pt x="6131306" y="4197985"/>
                  </a:lnTo>
                  <a:lnTo>
                    <a:pt x="6131306" y="4185285"/>
                  </a:lnTo>
                  <a:close/>
                  <a:moveTo>
                    <a:pt x="6131306" y="4210685"/>
                  </a:moveTo>
                  <a:lnTo>
                    <a:pt x="6131306" y="4223385"/>
                  </a:lnTo>
                  <a:lnTo>
                    <a:pt x="6118606" y="4223385"/>
                  </a:lnTo>
                  <a:lnTo>
                    <a:pt x="6118606" y="4210685"/>
                  </a:lnTo>
                  <a:close/>
                  <a:moveTo>
                    <a:pt x="6118606" y="4236085"/>
                  </a:moveTo>
                  <a:lnTo>
                    <a:pt x="6118606" y="4248785"/>
                  </a:lnTo>
                  <a:lnTo>
                    <a:pt x="6105906" y="4248785"/>
                  </a:lnTo>
                  <a:lnTo>
                    <a:pt x="6105906" y="4236085"/>
                  </a:lnTo>
                  <a:close/>
                  <a:moveTo>
                    <a:pt x="6105906" y="4261485"/>
                  </a:moveTo>
                  <a:lnTo>
                    <a:pt x="6105906" y="4274185"/>
                  </a:lnTo>
                  <a:lnTo>
                    <a:pt x="6093206" y="4274185"/>
                  </a:lnTo>
                  <a:lnTo>
                    <a:pt x="6093206" y="4261485"/>
                  </a:lnTo>
                  <a:close/>
                  <a:moveTo>
                    <a:pt x="6093206" y="4286885"/>
                  </a:moveTo>
                  <a:lnTo>
                    <a:pt x="6093206" y="4299585"/>
                  </a:lnTo>
                  <a:lnTo>
                    <a:pt x="6080506" y="4299585"/>
                  </a:lnTo>
                  <a:lnTo>
                    <a:pt x="6080506" y="4286885"/>
                  </a:lnTo>
                  <a:close/>
                  <a:moveTo>
                    <a:pt x="6080506" y="4312285"/>
                  </a:moveTo>
                  <a:lnTo>
                    <a:pt x="6080506" y="4324985"/>
                  </a:lnTo>
                  <a:lnTo>
                    <a:pt x="6067806" y="4324985"/>
                  </a:lnTo>
                  <a:lnTo>
                    <a:pt x="6067806" y="4312285"/>
                  </a:lnTo>
                  <a:close/>
                  <a:moveTo>
                    <a:pt x="6067806" y="4337685"/>
                  </a:moveTo>
                  <a:lnTo>
                    <a:pt x="6067806" y="4350385"/>
                  </a:lnTo>
                  <a:lnTo>
                    <a:pt x="6055106" y="4350385"/>
                  </a:lnTo>
                  <a:lnTo>
                    <a:pt x="6055106" y="4337685"/>
                  </a:lnTo>
                  <a:close/>
                  <a:moveTo>
                    <a:pt x="6055106" y="4363085"/>
                  </a:moveTo>
                  <a:lnTo>
                    <a:pt x="6055106" y="4375785"/>
                  </a:lnTo>
                  <a:lnTo>
                    <a:pt x="6042406" y="4375785"/>
                  </a:lnTo>
                  <a:lnTo>
                    <a:pt x="6042406" y="4363085"/>
                  </a:lnTo>
                  <a:close/>
                  <a:moveTo>
                    <a:pt x="6042406" y="4388485"/>
                  </a:moveTo>
                  <a:lnTo>
                    <a:pt x="6042406" y="4401185"/>
                  </a:lnTo>
                  <a:lnTo>
                    <a:pt x="6029706" y="4401185"/>
                  </a:lnTo>
                  <a:lnTo>
                    <a:pt x="6029706" y="4388485"/>
                  </a:lnTo>
                  <a:close/>
                  <a:moveTo>
                    <a:pt x="6029706" y="4413885"/>
                  </a:moveTo>
                  <a:lnTo>
                    <a:pt x="6029706" y="4426585"/>
                  </a:lnTo>
                  <a:lnTo>
                    <a:pt x="6017006" y="4426585"/>
                  </a:lnTo>
                  <a:lnTo>
                    <a:pt x="6017006" y="4413885"/>
                  </a:lnTo>
                  <a:close/>
                  <a:moveTo>
                    <a:pt x="6017006" y="4439285"/>
                  </a:moveTo>
                  <a:lnTo>
                    <a:pt x="6017006" y="4451985"/>
                  </a:lnTo>
                  <a:lnTo>
                    <a:pt x="6004306" y="4451985"/>
                  </a:lnTo>
                  <a:lnTo>
                    <a:pt x="6004306" y="4439285"/>
                  </a:lnTo>
                  <a:close/>
                  <a:moveTo>
                    <a:pt x="6004306" y="4464685"/>
                  </a:moveTo>
                  <a:lnTo>
                    <a:pt x="6004306" y="4477385"/>
                  </a:lnTo>
                  <a:lnTo>
                    <a:pt x="5991606" y="4477385"/>
                  </a:lnTo>
                  <a:lnTo>
                    <a:pt x="5991606" y="4464685"/>
                  </a:lnTo>
                  <a:close/>
                  <a:moveTo>
                    <a:pt x="5991606" y="4490085"/>
                  </a:moveTo>
                  <a:lnTo>
                    <a:pt x="5991606" y="4502785"/>
                  </a:lnTo>
                  <a:lnTo>
                    <a:pt x="5978906" y="4502785"/>
                  </a:lnTo>
                  <a:lnTo>
                    <a:pt x="5978906" y="4490085"/>
                  </a:lnTo>
                  <a:close/>
                  <a:moveTo>
                    <a:pt x="5978906" y="4515485"/>
                  </a:moveTo>
                  <a:lnTo>
                    <a:pt x="5978906" y="4528185"/>
                  </a:lnTo>
                  <a:lnTo>
                    <a:pt x="5966206" y="4528185"/>
                  </a:lnTo>
                  <a:lnTo>
                    <a:pt x="5966206" y="4515485"/>
                  </a:lnTo>
                  <a:close/>
                  <a:moveTo>
                    <a:pt x="5966206" y="4540885"/>
                  </a:moveTo>
                  <a:lnTo>
                    <a:pt x="5966206" y="4553585"/>
                  </a:lnTo>
                  <a:lnTo>
                    <a:pt x="5953506" y="4553585"/>
                  </a:lnTo>
                  <a:lnTo>
                    <a:pt x="5953506" y="4540885"/>
                  </a:lnTo>
                  <a:close/>
                  <a:moveTo>
                    <a:pt x="5953506" y="4566285"/>
                  </a:moveTo>
                  <a:lnTo>
                    <a:pt x="5953506" y="4578985"/>
                  </a:lnTo>
                  <a:lnTo>
                    <a:pt x="5940806" y="4578985"/>
                  </a:lnTo>
                  <a:lnTo>
                    <a:pt x="5940806" y="4566285"/>
                  </a:lnTo>
                  <a:close/>
                  <a:moveTo>
                    <a:pt x="5940806" y="4591685"/>
                  </a:moveTo>
                  <a:lnTo>
                    <a:pt x="5940806" y="4604385"/>
                  </a:lnTo>
                  <a:lnTo>
                    <a:pt x="5928106" y="4604385"/>
                  </a:lnTo>
                  <a:lnTo>
                    <a:pt x="5928106" y="4591685"/>
                  </a:lnTo>
                  <a:close/>
                  <a:moveTo>
                    <a:pt x="5928106" y="4617085"/>
                  </a:moveTo>
                  <a:lnTo>
                    <a:pt x="5928106" y="4629785"/>
                  </a:lnTo>
                  <a:lnTo>
                    <a:pt x="5915406" y="4629785"/>
                  </a:lnTo>
                  <a:lnTo>
                    <a:pt x="5915406" y="4617085"/>
                  </a:lnTo>
                  <a:close/>
                  <a:moveTo>
                    <a:pt x="5915406" y="4642485"/>
                  </a:moveTo>
                  <a:lnTo>
                    <a:pt x="5915406" y="4655185"/>
                  </a:lnTo>
                  <a:lnTo>
                    <a:pt x="5902706" y="4655185"/>
                  </a:lnTo>
                  <a:lnTo>
                    <a:pt x="5902706" y="4642485"/>
                  </a:lnTo>
                  <a:close/>
                  <a:moveTo>
                    <a:pt x="5902706" y="4667885"/>
                  </a:moveTo>
                  <a:lnTo>
                    <a:pt x="5902706" y="4680585"/>
                  </a:lnTo>
                  <a:lnTo>
                    <a:pt x="5890006" y="4680585"/>
                  </a:lnTo>
                  <a:lnTo>
                    <a:pt x="5890006" y="4667885"/>
                  </a:lnTo>
                  <a:close/>
                  <a:moveTo>
                    <a:pt x="5890006" y="4693285"/>
                  </a:moveTo>
                  <a:lnTo>
                    <a:pt x="5890006" y="4705985"/>
                  </a:lnTo>
                  <a:lnTo>
                    <a:pt x="5877306" y="4705985"/>
                  </a:lnTo>
                  <a:lnTo>
                    <a:pt x="5877306" y="4693285"/>
                  </a:lnTo>
                  <a:close/>
                  <a:moveTo>
                    <a:pt x="5877306" y="4718685"/>
                  </a:moveTo>
                  <a:lnTo>
                    <a:pt x="5877306" y="4731385"/>
                  </a:lnTo>
                  <a:lnTo>
                    <a:pt x="5864606" y="4731385"/>
                  </a:lnTo>
                  <a:lnTo>
                    <a:pt x="5864606" y="4718685"/>
                  </a:lnTo>
                  <a:close/>
                  <a:moveTo>
                    <a:pt x="5864606" y="4744085"/>
                  </a:moveTo>
                  <a:lnTo>
                    <a:pt x="5864606" y="4756785"/>
                  </a:lnTo>
                  <a:lnTo>
                    <a:pt x="5851906" y="4756785"/>
                  </a:lnTo>
                  <a:lnTo>
                    <a:pt x="5851906" y="4744085"/>
                  </a:lnTo>
                  <a:close/>
                  <a:moveTo>
                    <a:pt x="5851906" y="4769485"/>
                  </a:moveTo>
                  <a:lnTo>
                    <a:pt x="5851906" y="4782185"/>
                  </a:lnTo>
                  <a:lnTo>
                    <a:pt x="5839206" y="4782185"/>
                  </a:lnTo>
                  <a:lnTo>
                    <a:pt x="5839206" y="4769485"/>
                  </a:lnTo>
                  <a:close/>
                  <a:moveTo>
                    <a:pt x="5839206" y="4794885"/>
                  </a:moveTo>
                  <a:lnTo>
                    <a:pt x="5839206" y="4807585"/>
                  </a:lnTo>
                  <a:lnTo>
                    <a:pt x="5826506" y="4807585"/>
                  </a:lnTo>
                  <a:lnTo>
                    <a:pt x="5826506" y="4794885"/>
                  </a:lnTo>
                  <a:close/>
                  <a:moveTo>
                    <a:pt x="5826506" y="4820285"/>
                  </a:moveTo>
                  <a:lnTo>
                    <a:pt x="5826506" y="4832985"/>
                  </a:lnTo>
                  <a:lnTo>
                    <a:pt x="5813806" y="4832985"/>
                  </a:lnTo>
                  <a:lnTo>
                    <a:pt x="5813806" y="4820285"/>
                  </a:lnTo>
                  <a:close/>
                  <a:moveTo>
                    <a:pt x="5813806" y="4845685"/>
                  </a:moveTo>
                  <a:lnTo>
                    <a:pt x="5813806" y="4858385"/>
                  </a:lnTo>
                  <a:lnTo>
                    <a:pt x="5801106" y="4858385"/>
                  </a:lnTo>
                  <a:lnTo>
                    <a:pt x="5801106" y="4845685"/>
                  </a:lnTo>
                  <a:close/>
                  <a:moveTo>
                    <a:pt x="5801106" y="4871085"/>
                  </a:moveTo>
                  <a:lnTo>
                    <a:pt x="5801106" y="4883785"/>
                  </a:lnTo>
                  <a:lnTo>
                    <a:pt x="5788406" y="4883785"/>
                  </a:lnTo>
                  <a:lnTo>
                    <a:pt x="5788406" y="4871085"/>
                  </a:lnTo>
                  <a:close/>
                  <a:moveTo>
                    <a:pt x="5788406" y="4896485"/>
                  </a:moveTo>
                  <a:lnTo>
                    <a:pt x="5788406" y="4909185"/>
                  </a:lnTo>
                  <a:lnTo>
                    <a:pt x="5775706" y="4909185"/>
                  </a:lnTo>
                  <a:lnTo>
                    <a:pt x="5775706" y="4896485"/>
                  </a:lnTo>
                  <a:close/>
                  <a:moveTo>
                    <a:pt x="5775706" y="4921885"/>
                  </a:moveTo>
                  <a:lnTo>
                    <a:pt x="5775706" y="4934585"/>
                  </a:lnTo>
                  <a:lnTo>
                    <a:pt x="5763006" y="4934585"/>
                  </a:lnTo>
                  <a:lnTo>
                    <a:pt x="5763006" y="4921885"/>
                  </a:lnTo>
                  <a:close/>
                  <a:moveTo>
                    <a:pt x="5763006" y="4947285"/>
                  </a:moveTo>
                  <a:lnTo>
                    <a:pt x="5763006" y="4959985"/>
                  </a:lnTo>
                  <a:lnTo>
                    <a:pt x="5750306" y="4959985"/>
                  </a:lnTo>
                  <a:lnTo>
                    <a:pt x="5750306" y="4947285"/>
                  </a:lnTo>
                  <a:close/>
                  <a:moveTo>
                    <a:pt x="5750306" y="4972685"/>
                  </a:moveTo>
                  <a:lnTo>
                    <a:pt x="5750306" y="4985385"/>
                  </a:lnTo>
                  <a:lnTo>
                    <a:pt x="5737606" y="4985385"/>
                  </a:lnTo>
                  <a:lnTo>
                    <a:pt x="5737606" y="4972685"/>
                  </a:lnTo>
                  <a:close/>
                  <a:moveTo>
                    <a:pt x="5737606" y="4998085"/>
                  </a:moveTo>
                  <a:lnTo>
                    <a:pt x="5737606" y="5010785"/>
                  </a:lnTo>
                  <a:lnTo>
                    <a:pt x="5724906" y="5010785"/>
                  </a:lnTo>
                  <a:lnTo>
                    <a:pt x="5724906" y="4998085"/>
                  </a:lnTo>
                  <a:close/>
                  <a:moveTo>
                    <a:pt x="5724906" y="5023485"/>
                  </a:moveTo>
                  <a:lnTo>
                    <a:pt x="5724906" y="5036185"/>
                  </a:lnTo>
                  <a:lnTo>
                    <a:pt x="5712206" y="5036185"/>
                  </a:lnTo>
                  <a:lnTo>
                    <a:pt x="5712206" y="5023485"/>
                  </a:lnTo>
                  <a:close/>
                  <a:moveTo>
                    <a:pt x="5712206" y="5048885"/>
                  </a:moveTo>
                  <a:lnTo>
                    <a:pt x="5712206" y="5061585"/>
                  </a:lnTo>
                  <a:lnTo>
                    <a:pt x="5699506" y="5061585"/>
                  </a:lnTo>
                  <a:lnTo>
                    <a:pt x="5699506" y="5048885"/>
                  </a:lnTo>
                  <a:close/>
                  <a:moveTo>
                    <a:pt x="5699506" y="5074285"/>
                  </a:moveTo>
                  <a:lnTo>
                    <a:pt x="5699506" y="5086985"/>
                  </a:lnTo>
                  <a:lnTo>
                    <a:pt x="5686806" y="5086985"/>
                  </a:lnTo>
                  <a:lnTo>
                    <a:pt x="5686806" y="5074285"/>
                  </a:lnTo>
                  <a:close/>
                  <a:moveTo>
                    <a:pt x="5686806" y="5099685"/>
                  </a:moveTo>
                  <a:lnTo>
                    <a:pt x="5686806" y="5112385"/>
                  </a:lnTo>
                  <a:lnTo>
                    <a:pt x="5674106" y="5112385"/>
                  </a:lnTo>
                  <a:lnTo>
                    <a:pt x="5674106" y="5099685"/>
                  </a:lnTo>
                  <a:close/>
                  <a:moveTo>
                    <a:pt x="5674106" y="5125085"/>
                  </a:moveTo>
                  <a:lnTo>
                    <a:pt x="5674106" y="5137785"/>
                  </a:lnTo>
                  <a:lnTo>
                    <a:pt x="5661406" y="5137785"/>
                  </a:lnTo>
                  <a:lnTo>
                    <a:pt x="5661406" y="5125085"/>
                  </a:lnTo>
                  <a:close/>
                  <a:moveTo>
                    <a:pt x="5661406" y="5150485"/>
                  </a:moveTo>
                  <a:lnTo>
                    <a:pt x="5661406" y="5163185"/>
                  </a:lnTo>
                  <a:lnTo>
                    <a:pt x="5648706" y="5163185"/>
                  </a:lnTo>
                  <a:lnTo>
                    <a:pt x="5648706" y="5150485"/>
                  </a:lnTo>
                  <a:close/>
                  <a:moveTo>
                    <a:pt x="5648706" y="5175885"/>
                  </a:moveTo>
                  <a:lnTo>
                    <a:pt x="5648706" y="5188585"/>
                  </a:lnTo>
                  <a:lnTo>
                    <a:pt x="5636006" y="5188585"/>
                  </a:lnTo>
                  <a:lnTo>
                    <a:pt x="5636006" y="5175885"/>
                  </a:lnTo>
                  <a:close/>
                  <a:moveTo>
                    <a:pt x="5636006" y="5201285"/>
                  </a:moveTo>
                  <a:lnTo>
                    <a:pt x="5636006" y="5213985"/>
                  </a:lnTo>
                  <a:lnTo>
                    <a:pt x="5623306" y="5213985"/>
                  </a:lnTo>
                  <a:lnTo>
                    <a:pt x="5623306" y="5201285"/>
                  </a:lnTo>
                  <a:close/>
                  <a:moveTo>
                    <a:pt x="5623306" y="5226685"/>
                  </a:moveTo>
                  <a:lnTo>
                    <a:pt x="5623306" y="5239385"/>
                  </a:lnTo>
                  <a:lnTo>
                    <a:pt x="5610606" y="5239385"/>
                  </a:lnTo>
                  <a:lnTo>
                    <a:pt x="5610606" y="5226685"/>
                  </a:lnTo>
                  <a:close/>
                  <a:moveTo>
                    <a:pt x="5610606" y="5252085"/>
                  </a:moveTo>
                  <a:lnTo>
                    <a:pt x="5610606" y="5264785"/>
                  </a:lnTo>
                  <a:lnTo>
                    <a:pt x="5597906" y="5264785"/>
                  </a:lnTo>
                  <a:lnTo>
                    <a:pt x="5597906" y="5252085"/>
                  </a:lnTo>
                  <a:close/>
                  <a:moveTo>
                    <a:pt x="5597906" y="5277485"/>
                  </a:moveTo>
                  <a:lnTo>
                    <a:pt x="5597906" y="5290185"/>
                  </a:lnTo>
                  <a:lnTo>
                    <a:pt x="5585206" y="5290185"/>
                  </a:lnTo>
                  <a:lnTo>
                    <a:pt x="5585206" y="5277485"/>
                  </a:lnTo>
                  <a:close/>
                  <a:moveTo>
                    <a:pt x="5585206" y="5302885"/>
                  </a:moveTo>
                  <a:lnTo>
                    <a:pt x="5585206" y="5315585"/>
                  </a:lnTo>
                  <a:lnTo>
                    <a:pt x="5572506" y="5315585"/>
                  </a:lnTo>
                  <a:lnTo>
                    <a:pt x="5572506" y="5302885"/>
                  </a:lnTo>
                  <a:close/>
                  <a:moveTo>
                    <a:pt x="5572506" y="5328285"/>
                  </a:moveTo>
                  <a:lnTo>
                    <a:pt x="5572506" y="5340985"/>
                  </a:lnTo>
                  <a:lnTo>
                    <a:pt x="5559806" y="5340985"/>
                  </a:lnTo>
                  <a:lnTo>
                    <a:pt x="5559806" y="5328285"/>
                  </a:lnTo>
                  <a:close/>
                  <a:moveTo>
                    <a:pt x="5559806" y="5353685"/>
                  </a:moveTo>
                  <a:lnTo>
                    <a:pt x="5559806" y="5366385"/>
                  </a:lnTo>
                  <a:lnTo>
                    <a:pt x="5547106" y="5366385"/>
                  </a:lnTo>
                  <a:lnTo>
                    <a:pt x="5547106" y="5353685"/>
                  </a:lnTo>
                  <a:close/>
                  <a:moveTo>
                    <a:pt x="5547106" y="5379085"/>
                  </a:moveTo>
                  <a:lnTo>
                    <a:pt x="5547106" y="5391785"/>
                  </a:lnTo>
                  <a:lnTo>
                    <a:pt x="5534406" y="5391785"/>
                  </a:lnTo>
                  <a:lnTo>
                    <a:pt x="5534406" y="5379085"/>
                  </a:lnTo>
                  <a:close/>
                  <a:moveTo>
                    <a:pt x="5534406" y="5404485"/>
                  </a:moveTo>
                  <a:lnTo>
                    <a:pt x="5534406" y="5417185"/>
                  </a:lnTo>
                  <a:lnTo>
                    <a:pt x="5521706" y="5417185"/>
                  </a:lnTo>
                  <a:lnTo>
                    <a:pt x="5521706" y="5404485"/>
                  </a:lnTo>
                  <a:close/>
                  <a:moveTo>
                    <a:pt x="5521706" y="5429885"/>
                  </a:moveTo>
                  <a:lnTo>
                    <a:pt x="5521706" y="5442585"/>
                  </a:lnTo>
                  <a:lnTo>
                    <a:pt x="5509006" y="5442585"/>
                  </a:lnTo>
                  <a:lnTo>
                    <a:pt x="5509006" y="5429885"/>
                  </a:lnTo>
                  <a:close/>
                  <a:moveTo>
                    <a:pt x="5509006" y="5455285"/>
                  </a:moveTo>
                  <a:lnTo>
                    <a:pt x="5509006" y="5467985"/>
                  </a:lnTo>
                  <a:lnTo>
                    <a:pt x="5496306" y="5467985"/>
                  </a:lnTo>
                  <a:lnTo>
                    <a:pt x="5496306" y="5455285"/>
                  </a:lnTo>
                  <a:close/>
                  <a:moveTo>
                    <a:pt x="5496306" y="5480685"/>
                  </a:moveTo>
                  <a:lnTo>
                    <a:pt x="5496306" y="5493385"/>
                  </a:lnTo>
                  <a:lnTo>
                    <a:pt x="5483606" y="5493385"/>
                  </a:lnTo>
                  <a:lnTo>
                    <a:pt x="5483606" y="5480685"/>
                  </a:lnTo>
                  <a:close/>
                  <a:moveTo>
                    <a:pt x="5483606" y="5506085"/>
                  </a:moveTo>
                  <a:lnTo>
                    <a:pt x="5483606" y="5518785"/>
                  </a:lnTo>
                  <a:lnTo>
                    <a:pt x="5470906" y="5518785"/>
                  </a:lnTo>
                  <a:lnTo>
                    <a:pt x="5470906" y="5506085"/>
                  </a:lnTo>
                  <a:close/>
                  <a:moveTo>
                    <a:pt x="5470906" y="5531485"/>
                  </a:moveTo>
                  <a:lnTo>
                    <a:pt x="5470906" y="5544185"/>
                  </a:lnTo>
                  <a:lnTo>
                    <a:pt x="5458206" y="5544185"/>
                  </a:lnTo>
                  <a:lnTo>
                    <a:pt x="5458206" y="5531485"/>
                  </a:lnTo>
                  <a:close/>
                  <a:moveTo>
                    <a:pt x="5458206" y="5556885"/>
                  </a:moveTo>
                  <a:lnTo>
                    <a:pt x="5458206" y="5569585"/>
                  </a:lnTo>
                  <a:lnTo>
                    <a:pt x="5445506" y="5569585"/>
                  </a:lnTo>
                  <a:lnTo>
                    <a:pt x="5445506" y="5556885"/>
                  </a:lnTo>
                  <a:close/>
                  <a:moveTo>
                    <a:pt x="5445506" y="5582285"/>
                  </a:moveTo>
                  <a:lnTo>
                    <a:pt x="5445506" y="5594985"/>
                  </a:lnTo>
                  <a:lnTo>
                    <a:pt x="5432806" y="5594985"/>
                  </a:lnTo>
                  <a:lnTo>
                    <a:pt x="5432806" y="5582285"/>
                  </a:lnTo>
                  <a:close/>
                  <a:moveTo>
                    <a:pt x="5432806" y="5607685"/>
                  </a:moveTo>
                  <a:lnTo>
                    <a:pt x="5432806" y="5620385"/>
                  </a:lnTo>
                  <a:lnTo>
                    <a:pt x="5420106" y="5620385"/>
                  </a:lnTo>
                  <a:lnTo>
                    <a:pt x="5420106" y="5607685"/>
                  </a:lnTo>
                  <a:close/>
                  <a:moveTo>
                    <a:pt x="5420106" y="5633085"/>
                  </a:moveTo>
                  <a:lnTo>
                    <a:pt x="5420106" y="5645785"/>
                  </a:lnTo>
                  <a:lnTo>
                    <a:pt x="5407406" y="5645785"/>
                  </a:lnTo>
                  <a:lnTo>
                    <a:pt x="5407406" y="5633085"/>
                  </a:lnTo>
                  <a:close/>
                  <a:moveTo>
                    <a:pt x="5407406" y="5658485"/>
                  </a:moveTo>
                  <a:lnTo>
                    <a:pt x="5407406" y="5671185"/>
                  </a:lnTo>
                  <a:lnTo>
                    <a:pt x="5394706" y="5671185"/>
                  </a:lnTo>
                  <a:lnTo>
                    <a:pt x="5394706" y="5658485"/>
                  </a:lnTo>
                  <a:close/>
                  <a:moveTo>
                    <a:pt x="5394706" y="5683885"/>
                  </a:moveTo>
                  <a:lnTo>
                    <a:pt x="5394706" y="5696585"/>
                  </a:lnTo>
                  <a:lnTo>
                    <a:pt x="5382006" y="5696585"/>
                  </a:lnTo>
                  <a:lnTo>
                    <a:pt x="5382006" y="5683885"/>
                  </a:lnTo>
                  <a:close/>
                  <a:moveTo>
                    <a:pt x="5382006" y="5709285"/>
                  </a:moveTo>
                  <a:lnTo>
                    <a:pt x="5382006" y="5721985"/>
                  </a:lnTo>
                  <a:lnTo>
                    <a:pt x="5369306" y="5721985"/>
                  </a:lnTo>
                  <a:lnTo>
                    <a:pt x="5369306" y="5709285"/>
                  </a:lnTo>
                  <a:close/>
                  <a:moveTo>
                    <a:pt x="5369306" y="5734685"/>
                  </a:moveTo>
                  <a:lnTo>
                    <a:pt x="5369306" y="5747385"/>
                  </a:lnTo>
                  <a:lnTo>
                    <a:pt x="5356606" y="5747385"/>
                  </a:lnTo>
                  <a:lnTo>
                    <a:pt x="5356606" y="5734685"/>
                  </a:lnTo>
                  <a:close/>
                  <a:moveTo>
                    <a:pt x="5356606" y="5760085"/>
                  </a:moveTo>
                  <a:lnTo>
                    <a:pt x="5356606" y="5772785"/>
                  </a:lnTo>
                  <a:lnTo>
                    <a:pt x="5343906" y="5772785"/>
                  </a:lnTo>
                  <a:lnTo>
                    <a:pt x="5343906" y="5760085"/>
                  </a:lnTo>
                  <a:close/>
                  <a:moveTo>
                    <a:pt x="5343906" y="5785485"/>
                  </a:moveTo>
                  <a:lnTo>
                    <a:pt x="5343906" y="5798185"/>
                  </a:lnTo>
                  <a:lnTo>
                    <a:pt x="5331206" y="5798185"/>
                  </a:lnTo>
                  <a:lnTo>
                    <a:pt x="5331206" y="5785485"/>
                  </a:lnTo>
                  <a:close/>
                  <a:moveTo>
                    <a:pt x="5331206" y="5810885"/>
                  </a:moveTo>
                  <a:lnTo>
                    <a:pt x="5331206" y="5823585"/>
                  </a:lnTo>
                  <a:lnTo>
                    <a:pt x="5318506" y="5823585"/>
                  </a:lnTo>
                  <a:lnTo>
                    <a:pt x="5318506" y="5810885"/>
                  </a:lnTo>
                  <a:close/>
                  <a:moveTo>
                    <a:pt x="5318506" y="5836285"/>
                  </a:moveTo>
                  <a:lnTo>
                    <a:pt x="5318506" y="5848985"/>
                  </a:lnTo>
                  <a:lnTo>
                    <a:pt x="5305806" y="5848985"/>
                  </a:lnTo>
                  <a:lnTo>
                    <a:pt x="5305806" y="5836285"/>
                  </a:lnTo>
                  <a:close/>
                  <a:moveTo>
                    <a:pt x="5305806" y="5861685"/>
                  </a:moveTo>
                  <a:lnTo>
                    <a:pt x="5305806" y="5874385"/>
                  </a:lnTo>
                  <a:lnTo>
                    <a:pt x="5293106" y="5874385"/>
                  </a:lnTo>
                  <a:lnTo>
                    <a:pt x="5293106" y="5861685"/>
                  </a:lnTo>
                  <a:close/>
                  <a:moveTo>
                    <a:pt x="5293106" y="5887085"/>
                  </a:moveTo>
                  <a:lnTo>
                    <a:pt x="5293106" y="5899785"/>
                  </a:lnTo>
                  <a:lnTo>
                    <a:pt x="5280406" y="5899785"/>
                  </a:lnTo>
                  <a:lnTo>
                    <a:pt x="5280406" y="5887085"/>
                  </a:lnTo>
                  <a:close/>
                  <a:moveTo>
                    <a:pt x="5280406" y="5912485"/>
                  </a:moveTo>
                  <a:lnTo>
                    <a:pt x="5280406" y="5925185"/>
                  </a:lnTo>
                  <a:lnTo>
                    <a:pt x="5267706" y="5925185"/>
                  </a:lnTo>
                  <a:lnTo>
                    <a:pt x="5267706" y="5912485"/>
                  </a:lnTo>
                  <a:close/>
                  <a:moveTo>
                    <a:pt x="5267706" y="5937885"/>
                  </a:moveTo>
                  <a:lnTo>
                    <a:pt x="5267706" y="5950585"/>
                  </a:lnTo>
                  <a:lnTo>
                    <a:pt x="5255006" y="5950585"/>
                  </a:lnTo>
                  <a:lnTo>
                    <a:pt x="5255006" y="5937885"/>
                  </a:lnTo>
                  <a:close/>
                  <a:moveTo>
                    <a:pt x="5255006" y="5963285"/>
                  </a:moveTo>
                  <a:lnTo>
                    <a:pt x="5255006" y="5975985"/>
                  </a:lnTo>
                  <a:lnTo>
                    <a:pt x="5242306" y="5975985"/>
                  </a:lnTo>
                  <a:lnTo>
                    <a:pt x="5242306" y="5963285"/>
                  </a:lnTo>
                  <a:close/>
                  <a:moveTo>
                    <a:pt x="5242306" y="5988685"/>
                  </a:moveTo>
                  <a:lnTo>
                    <a:pt x="5242306" y="6001385"/>
                  </a:lnTo>
                  <a:lnTo>
                    <a:pt x="5229606" y="6001385"/>
                  </a:lnTo>
                  <a:lnTo>
                    <a:pt x="5229606" y="5988685"/>
                  </a:lnTo>
                  <a:close/>
                  <a:moveTo>
                    <a:pt x="5229606" y="6014085"/>
                  </a:moveTo>
                  <a:lnTo>
                    <a:pt x="5229606" y="6026785"/>
                  </a:lnTo>
                  <a:lnTo>
                    <a:pt x="5216906" y="6026785"/>
                  </a:lnTo>
                  <a:lnTo>
                    <a:pt x="5216906" y="6014085"/>
                  </a:lnTo>
                  <a:close/>
                  <a:moveTo>
                    <a:pt x="5216906" y="6039485"/>
                  </a:moveTo>
                  <a:lnTo>
                    <a:pt x="5216906" y="6052185"/>
                  </a:lnTo>
                  <a:lnTo>
                    <a:pt x="5204206" y="6052185"/>
                  </a:lnTo>
                  <a:lnTo>
                    <a:pt x="5204206" y="6039485"/>
                  </a:lnTo>
                  <a:close/>
                  <a:moveTo>
                    <a:pt x="5204206" y="6064885"/>
                  </a:moveTo>
                  <a:lnTo>
                    <a:pt x="5204206" y="6077585"/>
                  </a:lnTo>
                  <a:lnTo>
                    <a:pt x="5191506" y="6077585"/>
                  </a:lnTo>
                  <a:lnTo>
                    <a:pt x="5191506" y="6064885"/>
                  </a:lnTo>
                  <a:close/>
                  <a:moveTo>
                    <a:pt x="5191506" y="6090285"/>
                  </a:moveTo>
                  <a:lnTo>
                    <a:pt x="5191506" y="6102985"/>
                  </a:lnTo>
                  <a:lnTo>
                    <a:pt x="5178806" y="6102985"/>
                  </a:lnTo>
                  <a:lnTo>
                    <a:pt x="5178806" y="6090285"/>
                  </a:lnTo>
                  <a:close/>
                  <a:moveTo>
                    <a:pt x="5178806" y="6115685"/>
                  </a:moveTo>
                  <a:lnTo>
                    <a:pt x="5178806" y="6128385"/>
                  </a:lnTo>
                  <a:lnTo>
                    <a:pt x="5166106" y="6128385"/>
                  </a:lnTo>
                  <a:lnTo>
                    <a:pt x="5166106" y="6115685"/>
                  </a:lnTo>
                  <a:close/>
                  <a:moveTo>
                    <a:pt x="5166106" y="6141085"/>
                  </a:moveTo>
                  <a:lnTo>
                    <a:pt x="5166106" y="6153785"/>
                  </a:lnTo>
                  <a:lnTo>
                    <a:pt x="5153406" y="6153785"/>
                  </a:lnTo>
                  <a:lnTo>
                    <a:pt x="5153406" y="6141085"/>
                  </a:lnTo>
                  <a:close/>
                  <a:moveTo>
                    <a:pt x="5153406" y="6166485"/>
                  </a:moveTo>
                  <a:lnTo>
                    <a:pt x="5153406" y="6179185"/>
                  </a:lnTo>
                  <a:lnTo>
                    <a:pt x="5140706" y="6179185"/>
                  </a:lnTo>
                  <a:lnTo>
                    <a:pt x="5140706" y="6166485"/>
                  </a:lnTo>
                  <a:close/>
                  <a:moveTo>
                    <a:pt x="5140706" y="6191885"/>
                  </a:moveTo>
                  <a:lnTo>
                    <a:pt x="5140706" y="6204585"/>
                  </a:lnTo>
                  <a:lnTo>
                    <a:pt x="5128006" y="6204585"/>
                  </a:lnTo>
                  <a:lnTo>
                    <a:pt x="5128006" y="6191885"/>
                  </a:lnTo>
                  <a:close/>
                  <a:moveTo>
                    <a:pt x="5128006" y="6217285"/>
                  </a:moveTo>
                  <a:lnTo>
                    <a:pt x="5128006" y="6229985"/>
                  </a:lnTo>
                  <a:lnTo>
                    <a:pt x="5115306" y="6229985"/>
                  </a:lnTo>
                  <a:lnTo>
                    <a:pt x="5115306" y="6217285"/>
                  </a:lnTo>
                  <a:close/>
                  <a:moveTo>
                    <a:pt x="5115306" y="6242685"/>
                  </a:moveTo>
                  <a:lnTo>
                    <a:pt x="5115306" y="6255385"/>
                  </a:lnTo>
                  <a:lnTo>
                    <a:pt x="5102606" y="6255385"/>
                  </a:lnTo>
                  <a:lnTo>
                    <a:pt x="5102606" y="6242685"/>
                  </a:lnTo>
                  <a:close/>
                  <a:moveTo>
                    <a:pt x="5102606" y="6268085"/>
                  </a:moveTo>
                  <a:lnTo>
                    <a:pt x="5102606" y="6280785"/>
                  </a:lnTo>
                  <a:lnTo>
                    <a:pt x="5089906" y="6280785"/>
                  </a:lnTo>
                  <a:lnTo>
                    <a:pt x="5089906" y="6268085"/>
                  </a:lnTo>
                  <a:close/>
                  <a:moveTo>
                    <a:pt x="5089906" y="6293485"/>
                  </a:moveTo>
                  <a:lnTo>
                    <a:pt x="5089906" y="6306185"/>
                  </a:lnTo>
                  <a:lnTo>
                    <a:pt x="5077206" y="6306185"/>
                  </a:lnTo>
                  <a:lnTo>
                    <a:pt x="5077206" y="6293485"/>
                  </a:lnTo>
                  <a:close/>
                  <a:moveTo>
                    <a:pt x="5077206" y="6318885"/>
                  </a:moveTo>
                  <a:lnTo>
                    <a:pt x="5077206" y="6331585"/>
                  </a:lnTo>
                  <a:lnTo>
                    <a:pt x="5064506" y="6331585"/>
                  </a:lnTo>
                  <a:lnTo>
                    <a:pt x="5064506" y="6318885"/>
                  </a:lnTo>
                  <a:close/>
                  <a:moveTo>
                    <a:pt x="5064506" y="6344285"/>
                  </a:moveTo>
                  <a:lnTo>
                    <a:pt x="5064506" y="6356985"/>
                  </a:lnTo>
                  <a:lnTo>
                    <a:pt x="5051806" y="6356985"/>
                  </a:lnTo>
                  <a:lnTo>
                    <a:pt x="5051806" y="6344285"/>
                  </a:lnTo>
                  <a:close/>
                  <a:moveTo>
                    <a:pt x="5051806" y="6369685"/>
                  </a:moveTo>
                  <a:lnTo>
                    <a:pt x="5051806" y="6382385"/>
                  </a:lnTo>
                  <a:lnTo>
                    <a:pt x="5039106" y="6382385"/>
                  </a:lnTo>
                  <a:lnTo>
                    <a:pt x="5039106" y="6369685"/>
                  </a:lnTo>
                  <a:close/>
                  <a:moveTo>
                    <a:pt x="5039106" y="6395085"/>
                  </a:moveTo>
                  <a:lnTo>
                    <a:pt x="5039106" y="6407785"/>
                  </a:lnTo>
                  <a:lnTo>
                    <a:pt x="5026406" y="6407785"/>
                  </a:lnTo>
                  <a:lnTo>
                    <a:pt x="5026406" y="6395085"/>
                  </a:lnTo>
                  <a:close/>
                  <a:moveTo>
                    <a:pt x="5026406" y="6420485"/>
                  </a:moveTo>
                  <a:lnTo>
                    <a:pt x="5026406" y="6433185"/>
                  </a:lnTo>
                  <a:lnTo>
                    <a:pt x="5013706" y="6433185"/>
                  </a:lnTo>
                  <a:lnTo>
                    <a:pt x="5013706" y="6420485"/>
                  </a:lnTo>
                  <a:close/>
                  <a:moveTo>
                    <a:pt x="5013706" y="6445885"/>
                  </a:moveTo>
                  <a:lnTo>
                    <a:pt x="5013706" y="6458585"/>
                  </a:lnTo>
                  <a:lnTo>
                    <a:pt x="5001006" y="6458585"/>
                  </a:lnTo>
                  <a:lnTo>
                    <a:pt x="5001006" y="6445885"/>
                  </a:lnTo>
                  <a:close/>
                  <a:moveTo>
                    <a:pt x="5001006" y="6471285"/>
                  </a:moveTo>
                  <a:lnTo>
                    <a:pt x="5001006" y="6483985"/>
                  </a:lnTo>
                  <a:lnTo>
                    <a:pt x="4988306" y="6483985"/>
                  </a:lnTo>
                  <a:lnTo>
                    <a:pt x="4988306" y="6471285"/>
                  </a:lnTo>
                  <a:close/>
                  <a:moveTo>
                    <a:pt x="4988306" y="6496685"/>
                  </a:moveTo>
                  <a:lnTo>
                    <a:pt x="4988306" y="6509385"/>
                  </a:lnTo>
                  <a:lnTo>
                    <a:pt x="4975606" y="6509385"/>
                  </a:lnTo>
                  <a:lnTo>
                    <a:pt x="4975606" y="6496685"/>
                  </a:lnTo>
                  <a:close/>
                  <a:moveTo>
                    <a:pt x="4975606" y="6522085"/>
                  </a:moveTo>
                  <a:lnTo>
                    <a:pt x="4975606" y="6534785"/>
                  </a:lnTo>
                  <a:lnTo>
                    <a:pt x="4962906" y="6534785"/>
                  </a:lnTo>
                  <a:lnTo>
                    <a:pt x="4962906" y="6522085"/>
                  </a:lnTo>
                  <a:close/>
                  <a:moveTo>
                    <a:pt x="4962906" y="6547485"/>
                  </a:moveTo>
                  <a:lnTo>
                    <a:pt x="4962906" y="6560185"/>
                  </a:lnTo>
                  <a:lnTo>
                    <a:pt x="4950206" y="6560185"/>
                  </a:lnTo>
                  <a:lnTo>
                    <a:pt x="4950206" y="6547485"/>
                  </a:lnTo>
                  <a:close/>
                  <a:moveTo>
                    <a:pt x="4950206" y="6572885"/>
                  </a:moveTo>
                  <a:lnTo>
                    <a:pt x="4950206" y="6585585"/>
                  </a:lnTo>
                  <a:lnTo>
                    <a:pt x="4937506" y="6585585"/>
                  </a:lnTo>
                  <a:lnTo>
                    <a:pt x="4937506" y="6572885"/>
                  </a:lnTo>
                  <a:close/>
                  <a:moveTo>
                    <a:pt x="4937506" y="6598285"/>
                  </a:moveTo>
                  <a:lnTo>
                    <a:pt x="4937506" y="6610985"/>
                  </a:lnTo>
                  <a:lnTo>
                    <a:pt x="4924806" y="6610985"/>
                  </a:lnTo>
                  <a:lnTo>
                    <a:pt x="4924806" y="6598285"/>
                  </a:lnTo>
                  <a:close/>
                  <a:moveTo>
                    <a:pt x="4924806" y="6623685"/>
                  </a:moveTo>
                  <a:lnTo>
                    <a:pt x="4924806" y="6636385"/>
                  </a:lnTo>
                  <a:lnTo>
                    <a:pt x="4912106" y="6636385"/>
                  </a:lnTo>
                  <a:lnTo>
                    <a:pt x="4912106" y="6623685"/>
                  </a:lnTo>
                  <a:close/>
                  <a:moveTo>
                    <a:pt x="4912106" y="6649085"/>
                  </a:moveTo>
                  <a:lnTo>
                    <a:pt x="4912106" y="6661785"/>
                  </a:lnTo>
                  <a:lnTo>
                    <a:pt x="4899406" y="6661785"/>
                  </a:lnTo>
                  <a:lnTo>
                    <a:pt x="4899406" y="6649085"/>
                  </a:lnTo>
                  <a:close/>
                  <a:moveTo>
                    <a:pt x="4899406" y="6674485"/>
                  </a:moveTo>
                  <a:lnTo>
                    <a:pt x="4899406" y="6687185"/>
                  </a:lnTo>
                  <a:lnTo>
                    <a:pt x="4886706" y="6687185"/>
                  </a:lnTo>
                  <a:lnTo>
                    <a:pt x="4886706" y="6674485"/>
                  </a:lnTo>
                  <a:close/>
                  <a:moveTo>
                    <a:pt x="4886706" y="6699885"/>
                  </a:moveTo>
                  <a:lnTo>
                    <a:pt x="4886706" y="6712585"/>
                  </a:lnTo>
                  <a:lnTo>
                    <a:pt x="4874006" y="6712585"/>
                  </a:lnTo>
                  <a:lnTo>
                    <a:pt x="4874006" y="6699885"/>
                  </a:lnTo>
                  <a:close/>
                  <a:moveTo>
                    <a:pt x="4874006" y="6725285"/>
                  </a:moveTo>
                  <a:lnTo>
                    <a:pt x="4874006" y="6737985"/>
                  </a:lnTo>
                  <a:lnTo>
                    <a:pt x="4861306" y="6737985"/>
                  </a:lnTo>
                  <a:lnTo>
                    <a:pt x="4861306" y="6725285"/>
                  </a:lnTo>
                  <a:close/>
                  <a:moveTo>
                    <a:pt x="4861306" y="6750685"/>
                  </a:moveTo>
                  <a:lnTo>
                    <a:pt x="4861306" y="6763385"/>
                  </a:lnTo>
                  <a:lnTo>
                    <a:pt x="4848606" y="6763385"/>
                  </a:lnTo>
                  <a:lnTo>
                    <a:pt x="4848606" y="6750685"/>
                  </a:lnTo>
                  <a:close/>
                  <a:moveTo>
                    <a:pt x="4848606" y="6776085"/>
                  </a:moveTo>
                  <a:lnTo>
                    <a:pt x="4848606" y="6788785"/>
                  </a:lnTo>
                  <a:lnTo>
                    <a:pt x="4835906" y="6788785"/>
                  </a:lnTo>
                  <a:lnTo>
                    <a:pt x="4835906" y="6776085"/>
                  </a:lnTo>
                  <a:close/>
                  <a:moveTo>
                    <a:pt x="4835906" y="6801485"/>
                  </a:moveTo>
                  <a:lnTo>
                    <a:pt x="4835906" y="6814185"/>
                  </a:lnTo>
                  <a:lnTo>
                    <a:pt x="4823206" y="6814185"/>
                  </a:lnTo>
                  <a:lnTo>
                    <a:pt x="4823206" y="6801485"/>
                  </a:lnTo>
                  <a:close/>
                  <a:moveTo>
                    <a:pt x="4823206" y="6826885"/>
                  </a:moveTo>
                  <a:lnTo>
                    <a:pt x="4823206" y="6839585"/>
                  </a:lnTo>
                  <a:lnTo>
                    <a:pt x="4810506" y="6839585"/>
                  </a:lnTo>
                  <a:lnTo>
                    <a:pt x="4810506" y="6826885"/>
                  </a:lnTo>
                  <a:close/>
                  <a:moveTo>
                    <a:pt x="4810506" y="6852285"/>
                  </a:moveTo>
                  <a:lnTo>
                    <a:pt x="4810506" y="6864985"/>
                  </a:lnTo>
                  <a:lnTo>
                    <a:pt x="4797806" y="6864985"/>
                  </a:lnTo>
                  <a:lnTo>
                    <a:pt x="4797806" y="6852285"/>
                  </a:lnTo>
                  <a:close/>
                  <a:moveTo>
                    <a:pt x="4797806" y="6877685"/>
                  </a:moveTo>
                  <a:lnTo>
                    <a:pt x="4797806" y="6890385"/>
                  </a:lnTo>
                  <a:lnTo>
                    <a:pt x="4785106" y="6890385"/>
                  </a:lnTo>
                  <a:lnTo>
                    <a:pt x="4785106" y="6877685"/>
                  </a:lnTo>
                  <a:close/>
                  <a:moveTo>
                    <a:pt x="4785106" y="6903085"/>
                  </a:moveTo>
                  <a:lnTo>
                    <a:pt x="4785106" y="6915785"/>
                  </a:lnTo>
                  <a:lnTo>
                    <a:pt x="4772406" y="6915785"/>
                  </a:lnTo>
                  <a:lnTo>
                    <a:pt x="4772406" y="6903085"/>
                  </a:lnTo>
                  <a:close/>
                  <a:moveTo>
                    <a:pt x="4772406" y="6928485"/>
                  </a:moveTo>
                  <a:lnTo>
                    <a:pt x="4772406" y="6941185"/>
                  </a:lnTo>
                  <a:lnTo>
                    <a:pt x="4759706" y="6941185"/>
                  </a:lnTo>
                  <a:lnTo>
                    <a:pt x="4759706" y="6928485"/>
                  </a:lnTo>
                  <a:close/>
                  <a:moveTo>
                    <a:pt x="4759706" y="6953885"/>
                  </a:moveTo>
                  <a:lnTo>
                    <a:pt x="4759706" y="6966585"/>
                  </a:lnTo>
                  <a:lnTo>
                    <a:pt x="4747006" y="6966585"/>
                  </a:lnTo>
                  <a:lnTo>
                    <a:pt x="4747006" y="6953885"/>
                  </a:lnTo>
                  <a:close/>
                  <a:moveTo>
                    <a:pt x="4747006" y="6979285"/>
                  </a:moveTo>
                  <a:lnTo>
                    <a:pt x="4747006" y="6991985"/>
                  </a:lnTo>
                  <a:lnTo>
                    <a:pt x="4734306" y="6991985"/>
                  </a:lnTo>
                  <a:lnTo>
                    <a:pt x="4734306" y="6979285"/>
                  </a:lnTo>
                  <a:close/>
                  <a:moveTo>
                    <a:pt x="4734306" y="7004685"/>
                  </a:moveTo>
                  <a:lnTo>
                    <a:pt x="4734306" y="7017385"/>
                  </a:lnTo>
                  <a:lnTo>
                    <a:pt x="4721606" y="7017385"/>
                  </a:lnTo>
                  <a:lnTo>
                    <a:pt x="4721606" y="7004685"/>
                  </a:lnTo>
                  <a:close/>
                  <a:moveTo>
                    <a:pt x="4721606" y="7030085"/>
                  </a:moveTo>
                  <a:lnTo>
                    <a:pt x="4721606" y="7042785"/>
                  </a:lnTo>
                  <a:lnTo>
                    <a:pt x="4708906" y="7042785"/>
                  </a:lnTo>
                  <a:lnTo>
                    <a:pt x="4708906" y="7030085"/>
                  </a:lnTo>
                  <a:close/>
                  <a:moveTo>
                    <a:pt x="4708906" y="7055485"/>
                  </a:moveTo>
                  <a:lnTo>
                    <a:pt x="4708906" y="7068185"/>
                  </a:lnTo>
                  <a:lnTo>
                    <a:pt x="4696206" y="7068185"/>
                  </a:lnTo>
                  <a:lnTo>
                    <a:pt x="4696206" y="7055485"/>
                  </a:lnTo>
                  <a:close/>
                  <a:moveTo>
                    <a:pt x="4696206" y="7080885"/>
                  </a:moveTo>
                  <a:lnTo>
                    <a:pt x="4696206" y="7093585"/>
                  </a:lnTo>
                  <a:lnTo>
                    <a:pt x="4683506" y="7093585"/>
                  </a:lnTo>
                  <a:lnTo>
                    <a:pt x="4683506" y="7080885"/>
                  </a:lnTo>
                  <a:close/>
                  <a:moveTo>
                    <a:pt x="4683506" y="7106285"/>
                  </a:moveTo>
                  <a:lnTo>
                    <a:pt x="4683506" y="7118985"/>
                  </a:lnTo>
                  <a:lnTo>
                    <a:pt x="4670806" y="7118985"/>
                  </a:lnTo>
                  <a:lnTo>
                    <a:pt x="4670806" y="7106285"/>
                  </a:lnTo>
                  <a:close/>
                  <a:moveTo>
                    <a:pt x="4670806" y="7131685"/>
                  </a:moveTo>
                  <a:lnTo>
                    <a:pt x="4670806" y="7144385"/>
                  </a:lnTo>
                  <a:lnTo>
                    <a:pt x="4658106" y="7144385"/>
                  </a:lnTo>
                  <a:lnTo>
                    <a:pt x="4658106" y="7131685"/>
                  </a:lnTo>
                  <a:close/>
                  <a:moveTo>
                    <a:pt x="4658106" y="7157085"/>
                  </a:moveTo>
                  <a:lnTo>
                    <a:pt x="4658106" y="7169785"/>
                  </a:lnTo>
                  <a:lnTo>
                    <a:pt x="4645406" y="7169785"/>
                  </a:lnTo>
                  <a:lnTo>
                    <a:pt x="4645406" y="7157085"/>
                  </a:lnTo>
                  <a:close/>
                  <a:moveTo>
                    <a:pt x="4645406" y="7182485"/>
                  </a:moveTo>
                  <a:lnTo>
                    <a:pt x="4645406" y="7195185"/>
                  </a:lnTo>
                  <a:lnTo>
                    <a:pt x="4632706" y="7195185"/>
                  </a:lnTo>
                  <a:lnTo>
                    <a:pt x="4632706" y="7182485"/>
                  </a:lnTo>
                  <a:close/>
                  <a:moveTo>
                    <a:pt x="4632706" y="7207885"/>
                  </a:moveTo>
                  <a:lnTo>
                    <a:pt x="4632706" y="7220585"/>
                  </a:lnTo>
                  <a:lnTo>
                    <a:pt x="4620006" y="7220585"/>
                  </a:lnTo>
                  <a:lnTo>
                    <a:pt x="4620006" y="7207885"/>
                  </a:lnTo>
                  <a:close/>
                  <a:moveTo>
                    <a:pt x="4620006" y="7233285"/>
                  </a:moveTo>
                  <a:lnTo>
                    <a:pt x="4620006" y="7245985"/>
                  </a:lnTo>
                  <a:lnTo>
                    <a:pt x="4607306" y="7245985"/>
                  </a:lnTo>
                  <a:lnTo>
                    <a:pt x="4607306" y="7233285"/>
                  </a:lnTo>
                  <a:close/>
                  <a:moveTo>
                    <a:pt x="4607306" y="7258685"/>
                  </a:moveTo>
                  <a:lnTo>
                    <a:pt x="4607306" y="7271385"/>
                  </a:lnTo>
                  <a:lnTo>
                    <a:pt x="4594606" y="7271385"/>
                  </a:lnTo>
                  <a:lnTo>
                    <a:pt x="4594606" y="7258685"/>
                  </a:lnTo>
                  <a:close/>
                  <a:moveTo>
                    <a:pt x="4594606" y="7284085"/>
                  </a:moveTo>
                  <a:lnTo>
                    <a:pt x="4594606" y="7296785"/>
                  </a:lnTo>
                  <a:lnTo>
                    <a:pt x="4581906" y="7296785"/>
                  </a:lnTo>
                  <a:lnTo>
                    <a:pt x="4581906" y="7284085"/>
                  </a:lnTo>
                  <a:close/>
                  <a:moveTo>
                    <a:pt x="4581906" y="7309485"/>
                  </a:moveTo>
                  <a:lnTo>
                    <a:pt x="4581906" y="7322185"/>
                  </a:lnTo>
                  <a:lnTo>
                    <a:pt x="4569206" y="7322185"/>
                  </a:lnTo>
                  <a:lnTo>
                    <a:pt x="4569206" y="7309485"/>
                  </a:lnTo>
                  <a:close/>
                  <a:moveTo>
                    <a:pt x="4569206" y="7334885"/>
                  </a:moveTo>
                  <a:lnTo>
                    <a:pt x="4569206" y="7347585"/>
                  </a:lnTo>
                  <a:lnTo>
                    <a:pt x="4556506" y="7347585"/>
                  </a:lnTo>
                  <a:lnTo>
                    <a:pt x="4556506" y="7334885"/>
                  </a:lnTo>
                  <a:close/>
                  <a:moveTo>
                    <a:pt x="4556506" y="7360285"/>
                  </a:moveTo>
                  <a:lnTo>
                    <a:pt x="4556506" y="7372985"/>
                  </a:lnTo>
                  <a:lnTo>
                    <a:pt x="4543806" y="7372985"/>
                  </a:lnTo>
                  <a:lnTo>
                    <a:pt x="4543806" y="7360285"/>
                  </a:lnTo>
                  <a:close/>
                  <a:moveTo>
                    <a:pt x="4543806" y="7385685"/>
                  </a:moveTo>
                  <a:lnTo>
                    <a:pt x="4543806" y="7398385"/>
                  </a:lnTo>
                  <a:lnTo>
                    <a:pt x="4531106" y="7398385"/>
                  </a:lnTo>
                  <a:lnTo>
                    <a:pt x="4531106" y="7385685"/>
                  </a:lnTo>
                  <a:close/>
                  <a:moveTo>
                    <a:pt x="4531106" y="7411085"/>
                  </a:moveTo>
                  <a:lnTo>
                    <a:pt x="4531106" y="7423785"/>
                  </a:lnTo>
                  <a:lnTo>
                    <a:pt x="4518406" y="7423785"/>
                  </a:lnTo>
                  <a:lnTo>
                    <a:pt x="4518406" y="7411085"/>
                  </a:lnTo>
                  <a:close/>
                  <a:moveTo>
                    <a:pt x="4518406" y="7436485"/>
                  </a:moveTo>
                  <a:lnTo>
                    <a:pt x="4518406" y="7449185"/>
                  </a:lnTo>
                  <a:lnTo>
                    <a:pt x="4505706" y="7449185"/>
                  </a:lnTo>
                  <a:lnTo>
                    <a:pt x="4505706" y="7436485"/>
                  </a:lnTo>
                  <a:close/>
                  <a:moveTo>
                    <a:pt x="4505706" y="7461885"/>
                  </a:moveTo>
                  <a:lnTo>
                    <a:pt x="4505706" y="7474585"/>
                  </a:lnTo>
                  <a:lnTo>
                    <a:pt x="4493006" y="7474585"/>
                  </a:lnTo>
                  <a:lnTo>
                    <a:pt x="4493006" y="7461885"/>
                  </a:lnTo>
                  <a:close/>
                  <a:moveTo>
                    <a:pt x="4493006" y="7487285"/>
                  </a:moveTo>
                  <a:lnTo>
                    <a:pt x="4493006" y="7499985"/>
                  </a:lnTo>
                  <a:lnTo>
                    <a:pt x="4480306" y="7499985"/>
                  </a:lnTo>
                  <a:lnTo>
                    <a:pt x="4480306" y="7487285"/>
                  </a:lnTo>
                  <a:close/>
                  <a:moveTo>
                    <a:pt x="4480306" y="7512685"/>
                  </a:moveTo>
                  <a:lnTo>
                    <a:pt x="4480306" y="7525385"/>
                  </a:lnTo>
                  <a:lnTo>
                    <a:pt x="4467606" y="7525385"/>
                  </a:lnTo>
                  <a:lnTo>
                    <a:pt x="4467606" y="7512685"/>
                  </a:lnTo>
                  <a:close/>
                  <a:moveTo>
                    <a:pt x="4467606" y="7538085"/>
                  </a:moveTo>
                  <a:lnTo>
                    <a:pt x="4467606" y="7550785"/>
                  </a:lnTo>
                  <a:lnTo>
                    <a:pt x="4454906" y="7550785"/>
                  </a:lnTo>
                  <a:lnTo>
                    <a:pt x="4454906" y="7538085"/>
                  </a:lnTo>
                  <a:close/>
                  <a:moveTo>
                    <a:pt x="4454906" y="7563485"/>
                  </a:moveTo>
                  <a:lnTo>
                    <a:pt x="4454906" y="7576185"/>
                  </a:lnTo>
                  <a:lnTo>
                    <a:pt x="4442206" y="7576185"/>
                  </a:lnTo>
                  <a:lnTo>
                    <a:pt x="4442206" y="7563485"/>
                  </a:lnTo>
                  <a:close/>
                  <a:moveTo>
                    <a:pt x="4442206" y="7588885"/>
                  </a:moveTo>
                  <a:lnTo>
                    <a:pt x="4442206" y="7601585"/>
                  </a:lnTo>
                  <a:lnTo>
                    <a:pt x="4429506" y="7601585"/>
                  </a:lnTo>
                  <a:lnTo>
                    <a:pt x="4429506" y="7588885"/>
                  </a:lnTo>
                  <a:close/>
                  <a:moveTo>
                    <a:pt x="4429506" y="7614285"/>
                  </a:moveTo>
                  <a:lnTo>
                    <a:pt x="4429506" y="7626985"/>
                  </a:lnTo>
                  <a:lnTo>
                    <a:pt x="4416806" y="7626985"/>
                  </a:lnTo>
                  <a:lnTo>
                    <a:pt x="4416806" y="7614285"/>
                  </a:lnTo>
                  <a:close/>
                  <a:moveTo>
                    <a:pt x="4416806" y="7639685"/>
                  </a:moveTo>
                  <a:lnTo>
                    <a:pt x="4416806" y="7652385"/>
                  </a:lnTo>
                  <a:lnTo>
                    <a:pt x="4404106" y="7652385"/>
                  </a:lnTo>
                  <a:lnTo>
                    <a:pt x="4404106" y="7639685"/>
                  </a:lnTo>
                  <a:close/>
                  <a:moveTo>
                    <a:pt x="4404106" y="7665085"/>
                  </a:moveTo>
                  <a:lnTo>
                    <a:pt x="4404106" y="7677785"/>
                  </a:lnTo>
                  <a:lnTo>
                    <a:pt x="4391406" y="7677785"/>
                  </a:lnTo>
                  <a:lnTo>
                    <a:pt x="4391406" y="7665085"/>
                  </a:lnTo>
                  <a:close/>
                  <a:moveTo>
                    <a:pt x="4391406" y="7690485"/>
                  </a:moveTo>
                  <a:lnTo>
                    <a:pt x="4391406" y="7703185"/>
                  </a:lnTo>
                  <a:lnTo>
                    <a:pt x="4378706" y="7703185"/>
                  </a:lnTo>
                  <a:lnTo>
                    <a:pt x="4378706" y="7690485"/>
                  </a:lnTo>
                  <a:close/>
                  <a:moveTo>
                    <a:pt x="4378706" y="7715885"/>
                  </a:moveTo>
                  <a:lnTo>
                    <a:pt x="4378706" y="7728585"/>
                  </a:lnTo>
                  <a:lnTo>
                    <a:pt x="4366006" y="7728585"/>
                  </a:lnTo>
                  <a:lnTo>
                    <a:pt x="4366006" y="7715885"/>
                  </a:lnTo>
                  <a:close/>
                  <a:moveTo>
                    <a:pt x="4366006" y="7741285"/>
                  </a:moveTo>
                  <a:lnTo>
                    <a:pt x="4366006" y="7753985"/>
                  </a:lnTo>
                  <a:lnTo>
                    <a:pt x="4353306" y="7753985"/>
                  </a:lnTo>
                  <a:lnTo>
                    <a:pt x="4353306" y="7741285"/>
                  </a:lnTo>
                  <a:close/>
                  <a:moveTo>
                    <a:pt x="4353306" y="7766685"/>
                  </a:moveTo>
                  <a:lnTo>
                    <a:pt x="4353306" y="7779385"/>
                  </a:lnTo>
                  <a:lnTo>
                    <a:pt x="4340606" y="7779385"/>
                  </a:lnTo>
                  <a:lnTo>
                    <a:pt x="4340606" y="7766685"/>
                  </a:lnTo>
                  <a:close/>
                  <a:moveTo>
                    <a:pt x="4340606" y="7792085"/>
                  </a:moveTo>
                  <a:lnTo>
                    <a:pt x="4340606" y="7804785"/>
                  </a:lnTo>
                  <a:lnTo>
                    <a:pt x="4327906" y="7804785"/>
                  </a:lnTo>
                  <a:lnTo>
                    <a:pt x="4327906" y="7792085"/>
                  </a:lnTo>
                  <a:close/>
                  <a:moveTo>
                    <a:pt x="4327906" y="7817485"/>
                  </a:moveTo>
                  <a:lnTo>
                    <a:pt x="4327906" y="7830185"/>
                  </a:lnTo>
                  <a:lnTo>
                    <a:pt x="4315206" y="7830185"/>
                  </a:lnTo>
                  <a:lnTo>
                    <a:pt x="4315206" y="7817485"/>
                  </a:lnTo>
                  <a:close/>
                  <a:moveTo>
                    <a:pt x="4315206" y="7842885"/>
                  </a:moveTo>
                  <a:lnTo>
                    <a:pt x="4315206" y="7855585"/>
                  </a:lnTo>
                  <a:lnTo>
                    <a:pt x="4302506" y="7855585"/>
                  </a:lnTo>
                  <a:lnTo>
                    <a:pt x="4302506" y="7842885"/>
                  </a:lnTo>
                  <a:close/>
                  <a:moveTo>
                    <a:pt x="4302506" y="7868285"/>
                  </a:moveTo>
                  <a:lnTo>
                    <a:pt x="4302506" y="7880985"/>
                  </a:lnTo>
                  <a:lnTo>
                    <a:pt x="4289806" y="7880985"/>
                  </a:lnTo>
                  <a:lnTo>
                    <a:pt x="4289806" y="7868285"/>
                  </a:lnTo>
                  <a:close/>
                  <a:moveTo>
                    <a:pt x="4289806" y="7893685"/>
                  </a:moveTo>
                  <a:lnTo>
                    <a:pt x="4289806" y="7906385"/>
                  </a:lnTo>
                  <a:lnTo>
                    <a:pt x="4277106" y="7906385"/>
                  </a:lnTo>
                  <a:lnTo>
                    <a:pt x="4277106" y="7893685"/>
                  </a:lnTo>
                  <a:close/>
                  <a:moveTo>
                    <a:pt x="4277106" y="7919085"/>
                  </a:moveTo>
                  <a:lnTo>
                    <a:pt x="4277106" y="7931785"/>
                  </a:lnTo>
                  <a:lnTo>
                    <a:pt x="4264406" y="7931785"/>
                  </a:lnTo>
                  <a:lnTo>
                    <a:pt x="4264406" y="7919085"/>
                  </a:lnTo>
                  <a:close/>
                  <a:moveTo>
                    <a:pt x="4264406" y="7944485"/>
                  </a:moveTo>
                  <a:lnTo>
                    <a:pt x="4264406" y="7957185"/>
                  </a:lnTo>
                  <a:lnTo>
                    <a:pt x="4251706" y="7957185"/>
                  </a:lnTo>
                  <a:lnTo>
                    <a:pt x="4251706" y="7944485"/>
                  </a:lnTo>
                  <a:close/>
                  <a:moveTo>
                    <a:pt x="4251706" y="7969885"/>
                  </a:moveTo>
                  <a:lnTo>
                    <a:pt x="4251706" y="7982585"/>
                  </a:lnTo>
                  <a:lnTo>
                    <a:pt x="4239006" y="7982585"/>
                  </a:lnTo>
                  <a:lnTo>
                    <a:pt x="4239006" y="7969885"/>
                  </a:lnTo>
                  <a:close/>
                  <a:moveTo>
                    <a:pt x="4239006" y="7995285"/>
                  </a:moveTo>
                  <a:lnTo>
                    <a:pt x="4239006" y="8007985"/>
                  </a:lnTo>
                  <a:lnTo>
                    <a:pt x="4226306" y="8007985"/>
                  </a:lnTo>
                  <a:lnTo>
                    <a:pt x="4226306" y="7995285"/>
                  </a:lnTo>
                  <a:close/>
                  <a:moveTo>
                    <a:pt x="4226306" y="8020685"/>
                  </a:moveTo>
                  <a:lnTo>
                    <a:pt x="4226306" y="8033385"/>
                  </a:lnTo>
                  <a:lnTo>
                    <a:pt x="4213606" y="8033385"/>
                  </a:lnTo>
                  <a:lnTo>
                    <a:pt x="4213606" y="8020685"/>
                  </a:lnTo>
                  <a:close/>
                  <a:moveTo>
                    <a:pt x="4213606" y="8046085"/>
                  </a:moveTo>
                  <a:lnTo>
                    <a:pt x="4213606" y="8058785"/>
                  </a:lnTo>
                  <a:lnTo>
                    <a:pt x="4200906" y="8058785"/>
                  </a:lnTo>
                  <a:lnTo>
                    <a:pt x="4200906" y="8046085"/>
                  </a:lnTo>
                  <a:close/>
                  <a:moveTo>
                    <a:pt x="4200906" y="8071485"/>
                  </a:moveTo>
                  <a:lnTo>
                    <a:pt x="4200906" y="8084185"/>
                  </a:lnTo>
                  <a:lnTo>
                    <a:pt x="4188206" y="8084185"/>
                  </a:lnTo>
                  <a:lnTo>
                    <a:pt x="4188206" y="8071485"/>
                  </a:lnTo>
                  <a:close/>
                  <a:moveTo>
                    <a:pt x="4188206" y="8096885"/>
                  </a:moveTo>
                  <a:lnTo>
                    <a:pt x="4188206" y="8109585"/>
                  </a:lnTo>
                  <a:lnTo>
                    <a:pt x="4175506" y="8109585"/>
                  </a:lnTo>
                  <a:lnTo>
                    <a:pt x="4175506" y="8096885"/>
                  </a:lnTo>
                  <a:close/>
                  <a:moveTo>
                    <a:pt x="4175506" y="8122285"/>
                  </a:moveTo>
                  <a:lnTo>
                    <a:pt x="4175506" y="8134985"/>
                  </a:lnTo>
                  <a:lnTo>
                    <a:pt x="4162806" y="8134985"/>
                  </a:lnTo>
                  <a:lnTo>
                    <a:pt x="4162806" y="8122285"/>
                  </a:lnTo>
                  <a:close/>
                  <a:moveTo>
                    <a:pt x="4162806" y="8147685"/>
                  </a:moveTo>
                  <a:lnTo>
                    <a:pt x="4162806" y="8160385"/>
                  </a:lnTo>
                  <a:lnTo>
                    <a:pt x="4150106" y="8160385"/>
                  </a:lnTo>
                  <a:lnTo>
                    <a:pt x="4150106" y="8147685"/>
                  </a:lnTo>
                  <a:close/>
                  <a:moveTo>
                    <a:pt x="4150106" y="8173085"/>
                  </a:moveTo>
                  <a:lnTo>
                    <a:pt x="4150106" y="8185785"/>
                  </a:lnTo>
                  <a:lnTo>
                    <a:pt x="4137406" y="8185785"/>
                  </a:lnTo>
                  <a:lnTo>
                    <a:pt x="4137406" y="8173085"/>
                  </a:lnTo>
                  <a:close/>
                  <a:moveTo>
                    <a:pt x="4137406" y="8198485"/>
                  </a:moveTo>
                  <a:lnTo>
                    <a:pt x="4137406" y="8211185"/>
                  </a:lnTo>
                  <a:lnTo>
                    <a:pt x="4124706" y="8211185"/>
                  </a:lnTo>
                  <a:lnTo>
                    <a:pt x="4124706" y="8198485"/>
                  </a:lnTo>
                  <a:close/>
                  <a:moveTo>
                    <a:pt x="4124706" y="8223885"/>
                  </a:moveTo>
                  <a:lnTo>
                    <a:pt x="4124706" y="8236585"/>
                  </a:lnTo>
                  <a:lnTo>
                    <a:pt x="4112006" y="8236585"/>
                  </a:lnTo>
                  <a:lnTo>
                    <a:pt x="4112006" y="8223885"/>
                  </a:lnTo>
                  <a:close/>
                  <a:moveTo>
                    <a:pt x="4112006" y="8249285"/>
                  </a:moveTo>
                  <a:lnTo>
                    <a:pt x="4112006" y="8261985"/>
                  </a:lnTo>
                  <a:lnTo>
                    <a:pt x="4099306" y="8261985"/>
                  </a:lnTo>
                  <a:lnTo>
                    <a:pt x="4099306" y="8249285"/>
                  </a:lnTo>
                  <a:close/>
                  <a:moveTo>
                    <a:pt x="4099306" y="8274685"/>
                  </a:moveTo>
                  <a:lnTo>
                    <a:pt x="4099306" y="8287385"/>
                  </a:lnTo>
                  <a:lnTo>
                    <a:pt x="4086606" y="8287385"/>
                  </a:lnTo>
                  <a:lnTo>
                    <a:pt x="4086606" y="8274685"/>
                  </a:lnTo>
                  <a:close/>
                  <a:moveTo>
                    <a:pt x="4086606" y="8300085"/>
                  </a:moveTo>
                  <a:lnTo>
                    <a:pt x="4086606" y="8312785"/>
                  </a:lnTo>
                  <a:lnTo>
                    <a:pt x="4073906" y="8312785"/>
                  </a:lnTo>
                  <a:lnTo>
                    <a:pt x="4073906" y="8300085"/>
                  </a:lnTo>
                  <a:close/>
                  <a:moveTo>
                    <a:pt x="4073906" y="8325485"/>
                  </a:moveTo>
                  <a:lnTo>
                    <a:pt x="4073906" y="8338185"/>
                  </a:lnTo>
                  <a:lnTo>
                    <a:pt x="4061206" y="8338185"/>
                  </a:lnTo>
                  <a:lnTo>
                    <a:pt x="4061206" y="8325485"/>
                  </a:lnTo>
                  <a:close/>
                  <a:moveTo>
                    <a:pt x="4061206" y="8350885"/>
                  </a:moveTo>
                  <a:lnTo>
                    <a:pt x="4061206" y="8363585"/>
                  </a:lnTo>
                  <a:lnTo>
                    <a:pt x="4048506" y="8363585"/>
                  </a:lnTo>
                  <a:lnTo>
                    <a:pt x="4048506" y="8350885"/>
                  </a:lnTo>
                  <a:close/>
                  <a:moveTo>
                    <a:pt x="4048506" y="8376285"/>
                  </a:moveTo>
                  <a:lnTo>
                    <a:pt x="4048506" y="8388985"/>
                  </a:lnTo>
                  <a:lnTo>
                    <a:pt x="4035806" y="8388985"/>
                  </a:lnTo>
                  <a:lnTo>
                    <a:pt x="4035806" y="8376285"/>
                  </a:lnTo>
                  <a:close/>
                  <a:moveTo>
                    <a:pt x="4035806" y="8401685"/>
                  </a:moveTo>
                  <a:lnTo>
                    <a:pt x="4035806" y="8414385"/>
                  </a:lnTo>
                  <a:lnTo>
                    <a:pt x="4023106" y="8414385"/>
                  </a:lnTo>
                  <a:lnTo>
                    <a:pt x="4023106" y="8401685"/>
                  </a:lnTo>
                  <a:close/>
                  <a:moveTo>
                    <a:pt x="4023106" y="8427085"/>
                  </a:moveTo>
                  <a:lnTo>
                    <a:pt x="4023106" y="8439785"/>
                  </a:lnTo>
                  <a:lnTo>
                    <a:pt x="4010406" y="8439785"/>
                  </a:lnTo>
                  <a:lnTo>
                    <a:pt x="4010406" y="8427085"/>
                  </a:lnTo>
                  <a:close/>
                  <a:moveTo>
                    <a:pt x="4010406" y="8452485"/>
                  </a:moveTo>
                  <a:lnTo>
                    <a:pt x="4010406" y="8465185"/>
                  </a:lnTo>
                  <a:lnTo>
                    <a:pt x="3997706" y="8465185"/>
                  </a:lnTo>
                  <a:lnTo>
                    <a:pt x="3997706" y="8452485"/>
                  </a:lnTo>
                  <a:close/>
                  <a:moveTo>
                    <a:pt x="3997706" y="8477885"/>
                  </a:moveTo>
                  <a:lnTo>
                    <a:pt x="3997706" y="8490585"/>
                  </a:lnTo>
                  <a:lnTo>
                    <a:pt x="3985006" y="8490585"/>
                  </a:lnTo>
                  <a:lnTo>
                    <a:pt x="3985006" y="8477885"/>
                  </a:lnTo>
                  <a:close/>
                  <a:moveTo>
                    <a:pt x="3985006" y="8503285"/>
                  </a:moveTo>
                  <a:lnTo>
                    <a:pt x="3985006" y="8515985"/>
                  </a:lnTo>
                  <a:lnTo>
                    <a:pt x="3972306" y="8515985"/>
                  </a:lnTo>
                  <a:lnTo>
                    <a:pt x="3972306" y="8503285"/>
                  </a:lnTo>
                  <a:close/>
                  <a:moveTo>
                    <a:pt x="3972306" y="8528685"/>
                  </a:moveTo>
                  <a:lnTo>
                    <a:pt x="3972306" y="8541385"/>
                  </a:lnTo>
                  <a:lnTo>
                    <a:pt x="3959606" y="8541385"/>
                  </a:lnTo>
                  <a:lnTo>
                    <a:pt x="3959606" y="8528685"/>
                  </a:lnTo>
                  <a:close/>
                  <a:moveTo>
                    <a:pt x="3959606" y="8554085"/>
                  </a:moveTo>
                  <a:lnTo>
                    <a:pt x="3959606" y="8566785"/>
                  </a:lnTo>
                  <a:lnTo>
                    <a:pt x="3946906" y="8566785"/>
                  </a:lnTo>
                  <a:lnTo>
                    <a:pt x="3946906" y="8554085"/>
                  </a:lnTo>
                  <a:close/>
                  <a:moveTo>
                    <a:pt x="3946906" y="8579485"/>
                  </a:moveTo>
                  <a:lnTo>
                    <a:pt x="3946906" y="8592185"/>
                  </a:lnTo>
                  <a:lnTo>
                    <a:pt x="3934206" y="8592185"/>
                  </a:lnTo>
                  <a:lnTo>
                    <a:pt x="3934206" y="8579485"/>
                  </a:lnTo>
                  <a:close/>
                  <a:moveTo>
                    <a:pt x="3934206" y="8604885"/>
                  </a:moveTo>
                  <a:lnTo>
                    <a:pt x="3934206" y="8617585"/>
                  </a:lnTo>
                  <a:lnTo>
                    <a:pt x="3921506" y="8617585"/>
                  </a:lnTo>
                  <a:lnTo>
                    <a:pt x="3921506" y="8604885"/>
                  </a:lnTo>
                  <a:close/>
                  <a:moveTo>
                    <a:pt x="3921506" y="8630285"/>
                  </a:moveTo>
                  <a:lnTo>
                    <a:pt x="3921506" y="8642985"/>
                  </a:lnTo>
                  <a:lnTo>
                    <a:pt x="3908806" y="8642985"/>
                  </a:lnTo>
                  <a:lnTo>
                    <a:pt x="3908806" y="8630285"/>
                  </a:lnTo>
                  <a:close/>
                  <a:moveTo>
                    <a:pt x="3908806" y="8655685"/>
                  </a:moveTo>
                  <a:lnTo>
                    <a:pt x="3908806" y="8668385"/>
                  </a:lnTo>
                  <a:lnTo>
                    <a:pt x="3896106" y="8668385"/>
                  </a:lnTo>
                  <a:lnTo>
                    <a:pt x="3896106" y="8655685"/>
                  </a:lnTo>
                  <a:close/>
                  <a:moveTo>
                    <a:pt x="3896106" y="8681085"/>
                  </a:moveTo>
                  <a:lnTo>
                    <a:pt x="3896106" y="8693785"/>
                  </a:lnTo>
                  <a:lnTo>
                    <a:pt x="3883406" y="8693785"/>
                  </a:lnTo>
                  <a:lnTo>
                    <a:pt x="3883406" y="8681085"/>
                  </a:lnTo>
                  <a:close/>
                  <a:moveTo>
                    <a:pt x="3883406" y="8706485"/>
                  </a:moveTo>
                  <a:lnTo>
                    <a:pt x="3883406" y="8719185"/>
                  </a:lnTo>
                  <a:lnTo>
                    <a:pt x="3870706" y="8719185"/>
                  </a:lnTo>
                  <a:lnTo>
                    <a:pt x="3870706" y="8706485"/>
                  </a:lnTo>
                  <a:close/>
                  <a:moveTo>
                    <a:pt x="3870706" y="8731885"/>
                  </a:moveTo>
                  <a:lnTo>
                    <a:pt x="3870706" y="8744585"/>
                  </a:lnTo>
                  <a:lnTo>
                    <a:pt x="3858006" y="8744585"/>
                  </a:lnTo>
                  <a:lnTo>
                    <a:pt x="3858006" y="8731885"/>
                  </a:lnTo>
                  <a:close/>
                  <a:moveTo>
                    <a:pt x="3858006" y="8757285"/>
                  </a:moveTo>
                  <a:lnTo>
                    <a:pt x="3858006" y="8769985"/>
                  </a:lnTo>
                  <a:lnTo>
                    <a:pt x="3845306" y="8769985"/>
                  </a:lnTo>
                  <a:lnTo>
                    <a:pt x="3845306" y="8757285"/>
                  </a:lnTo>
                  <a:close/>
                  <a:moveTo>
                    <a:pt x="3845306" y="8782685"/>
                  </a:moveTo>
                  <a:lnTo>
                    <a:pt x="3845306" y="8795385"/>
                  </a:lnTo>
                  <a:lnTo>
                    <a:pt x="3832606" y="8795385"/>
                  </a:lnTo>
                  <a:lnTo>
                    <a:pt x="3832606" y="8782685"/>
                  </a:lnTo>
                  <a:close/>
                  <a:moveTo>
                    <a:pt x="3832606" y="8808085"/>
                  </a:moveTo>
                  <a:lnTo>
                    <a:pt x="3832606" y="8820785"/>
                  </a:lnTo>
                  <a:lnTo>
                    <a:pt x="3819906" y="8820785"/>
                  </a:lnTo>
                  <a:lnTo>
                    <a:pt x="3819906" y="8808085"/>
                  </a:lnTo>
                  <a:close/>
                  <a:moveTo>
                    <a:pt x="3819906" y="8833485"/>
                  </a:moveTo>
                  <a:lnTo>
                    <a:pt x="3819906" y="8846185"/>
                  </a:lnTo>
                  <a:lnTo>
                    <a:pt x="3807206" y="8846185"/>
                  </a:lnTo>
                  <a:lnTo>
                    <a:pt x="3807206" y="8833485"/>
                  </a:lnTo>
                  <a:close/>
                  <a:moveTo>
                    <a:pt x="3807206" y="8858885"/>
                  </a:moveTo>
                  <a:lnTo>
                    <a:pt x="3807206" y="8871585"/>
                  </a:lnTo>
                  <a:lnTo>
                    <a:pt x="3794506" y="8871585"/>
                  </a:lnTo>
                  <a:lnTo>
                    <a:pt x="3794506" y="8858885"/>
                  </a:lnTo>
                  <a:close/>
                  <a:moveTo>
                    <a:pt x="3794506" y="8884285"/>
                  </a:moveTo>
                  <a:lnTo>
                    <a:pt x="3794506" y="8896985"/>
                  </a:lnTo>
                  <a:lnTo>
                    <a:pt x="3781806" y="8896985"/>
                  </a:lnTo>
                  <a:lnTo>
                    <a:pt x="3781806" y="8884285"/>
                  </a:lnTo>
                  <a:close/>
                  <a:moveTo>
                    <a:pt x="3781806" y="8909685"/>
                  </a:moveTo>
                  <a:lnTo>
                    <a:pt x="3781806" y="8922385"/>
                  </a:lnTo>
                  <a:lnTo>
                    <a:pt x="3769106" y="8922385"/>
                  </a:lnTo>
                  <a:lnTo>
                    <a:pt x="3769106" y="8909685"/>
                  </a:lnTo>
                  <a:close/>
                  <a:moveTo>
                    <a:pt x="3769106" y="8935085"/>
                  </a:moveTo>
                  <a:lnTo>
                    <a:pt x="3769106" y="8947785"/>
                  </a:lnTo>
                  <a:lnTo>
                    <a:pt x="3756406" y="8947785"/>
                  </a:lnTo>
                  <a:lnTo>
                    <a:pt x="3756406" y="8935085"/>
                  </a:lnTo>
                  <a:close/>
                  <a:moveTo>
                    <a:pt x="3756406" y="8960485"/>
                  </a:moveTo>
                  <a:lnTo>
                    <a:pt x="3756406" y="8973185"/>
                  </a:lnTo>
                  <a:lnTo>
                    <a:pt x="3743706" y="8973185"/>
                  </a:lnTo>
                  <a:lnTo>
                    <a:pt x="3743706" y="8960485"/>
                  </a:lnTo>
                  <a:close/>
                  <a:moveTo>
                    <a:pt x="3743706" y="8985885"/>
                  </a:moveTo>
                  <a:lnTo>
                    <a:pt x="3743706" y="8998585"/>
                  </a:lnTo>
                  <a:lnTo>
                    <a:pt x="3731006" y="8998585"/>
                  </a:lnTo>
                  <a:lnTo>
                    <a:pt x="3731006" y="8985885"/>
                  </a:lnTo>
                  <a:close/>
                  <a:moveTo>
                    <a:pt x="3731006" y="9011285"/>
                  </a:moveTo>
                  <a:lnTo>
                    <a:pt x="3731006" y="9023985"/>
                  </a:lnTo>
                  <a:lnTo>
                    <a:pt x="3718306" y="9023985"/>
                  </a:lnTo>
                  <a:lnTo>
                    <a:pt x="3718306" y="9011285"/>
                  </a:lnTo>
                  <a:close/>
                  <a:moveTo>
                    <a:pt x="3718306" y="9036685"/>
                  </a:moveTo>
                  <a:lnTo>
                    <a:pt x="3718306" y="9049385"/>
                  </a:lnTo>
                  <a:lnTo>
                    <a:pt x="3705606" y="9049385"/>
                  </a:lnTo>
                  <a:lnTo>
                    <a:pt x="3705606" y="9036685"/>
                  </a:lnTo>
                  <a:close/>
                  <a:moveTo>
                    <a:pt x="3705606" y="9062085"/>
                  </a:moveTo>
                  <a:lnTo>
                    <a:pt x="3705606" y="9074785"/>
                  </a:lnTo>
                  <a:lnTo>
                    <a:pt x="3692906" y="9074785"/>
                  </a:lnTo>
                  <a:lnTo>
                    <a:pt x="3692906" y="9062085"/>
                  </a:lnTo>
                  <a:close/>
                  <a:moveTo>
                    <a:pt x="3692906" y="9087485"/>
                  </a:moveTo>
                  <a:lnTo>
                    <a:pt x="3692906" y="9096629"/>
                  </a:lnTo>
                  <a:cubicBezTo>
                    <a:pt x="3692906" y="9100185"/>
                    <a:pt x="3690112" y="9102979"/>
                    <a:pt x="3686556" y="9102979"/>
                  </a:cubicBezTo>
                  <a:lnTo>
                    <a:pt x="3683000" y="9102979"/>
                  </a:lnTo>
                  <a:lnTo>
                    <a:pt x="3683000" y="9090279"/>
                  </a:lnTo>
                  <a:lnTo>
                    <a:pt x="3686556" y="9090279"/>
                  </a:lnTo>
                  <a:lnTo>
                    <a:pt x="3686556" y="9096629"/>
                  </a:lnTo>
                  <a:lnTo>
                    <a:pt x="3680206" y="9096629"/>
                  </a:lnTo>
                  <a:lnTo>
                    <a:pt x="3680206" y="9087485"/>
                  </a:lnTo>
                  <a:close/>
                  <a:moveTo>
                    <a:pt x="3657600" y="9102979"/>
                  </a:moveTo>
                  <a:lnTo>
                    <a:pt x="3644900" y="9102979"/>
                  </a:lnTo>
                  <a:lnTo>
                    <a:pt x="3644900" y="9090279"/>
                  </a:lnTo>
                  <a:lnTo>
                    <a:pt x="3657600" y="9090279"/>
                  </a:lnTo>
                  <a:close/>
                  <a:moveTo>
                    <a:pt x="3632200" y="9090279"/>
                  </a:moveTo>
                  <a:lnTo>
                    <a:pt x="3619500" y="9090279"/>
                  </a:lnTo>
                  <a:lnTo>
                    <a:pt x="3619500" y="9077579"/>
                  </a:lnTo>
                  <a:lnTo>
                    <a:pt x="3632200" y="9077579"/>
                  </a:lnTo>
                  <a:close/>
                  <a:moveTo>
                    <a:pt x="3606800" y="9077579"/>
                  </a:moveTo>
                  <a:lnTo>
                    <a:pt x="3594100" y="9077579"/>
                  </a:lnTo>
                  <a:lnTo>
                    <a:pt x="3594100" y="9064879"/>
                  </a:lnTo>
                  <a:lnTo>
                    <a:pt x="3606800" y="9064879"/>
                  </a:lnTo>
                  <a:close/>
                  <a:moveTo>
                    <a:pt x="3581400" y="9064879"/>
                  </a:moveTo>
                  <a:lnTo>
                    <a:pt x="3568700" y="9064879"/>
                  </a:lnTo>
                  <a:lnTo>
                    <a:pt x="3568700" y="9052179"/>
                  </a:lnTo>
                  <a:lnTo>
                    <a:pt x="3581400" y="9052179"/>
                  </a:lnTo>
                  <a:close/>
                  <a:moveTo>
                    <a:pt x="3556000" y="9052179"/>
                  </a:moveTo>
                  <a:lnTo>
                    <a:pt x="3543300" y="9052179"/>
                  </a:lnTo>
                  <a:lnTo>
                    <a:pt x="3543300" y="9039479"/>
                  </a:lnTo>
                  <a:lnTo>
                    <a:pt x="3556000" y="9039479"/>
                  </a:lnTo>
                  <a:close/>
                  <a:moveTo>
                    <a:pt x="3530600" y="9039479"/>
                  </a:moveTo>
                  <a:lnTo>
                    <a:pt x="3517900" y="9039479"/>
                  </a:lnTo>
                  <a:lnTo>
                    <a:pt x="3517900" y="9026779"/>
                  </a:lnTo>
                  <a:lnTo>
                    <a:pt x="3530600" y="9026779"/>
                  </a:lnTo>
                  <a:close/>
                  <a:moveTo>
                    <a:pt x="3505200" y="9026779"/>
                  </a:moveTo>
                  <a:lnTo>
                    <a:pt x="3492500" y="9026779"/>
                  </a:lnTo>
                  <a:lnTo>
                    <a:pt x="3492500" y="9014079"/>
                  </a:lnTo>
                  <a:lnTo>
                    <a:pt x="3505200" y="9014079"/>
                  </a:lnTo>
                  <a:close/>
                  <a:moveTo>
                    <a:pt x="3479800" y="9014079"/>
                  </a:moveTo>
                  <a:lnTo>
                    <a:pt x="3467100" y="9014079"/>
                  </a:lnTo>
                  <a:lnTo>
                    <a:pt x="3467100" y="9001379"/>
                  </a:lnTo>
                  <a:lnTo>
                    <a:pt x="3479800" y="9001379"/>
                  </a:lnTo>
                  <a:close/>
                  <a:moveTo>
                    <a:pt x="3454400" y="9001379"/>
                  </a:moveTo>
                  <a:lnTo>
                    <a:pt x="3441700" y="9001379"/>
                  </a:lnTo>
                  <a:lnTo>
                    <a:pt x="3441700" y="8988679"/>
                  </a:lnTo>
                  <a:lnTo>
                    <a:pt x="3454400" y="8988679"/>
                  </a:lnTo>
                  <a:close/>
                  <a:moveTo>
                    <a:pt x="3429000" y="8988679"/>
                  </a:moveTo>
                  <a:lnTo>
                    <a:pt x="3416300" y="8988679"/>
                  </a:lnTo>
                  <a:lnTo>
                    <a:pt x="3416300" y="8975979"/>
                  </a:lnTo>
                  <a:lnTo>
                    <a:pt x="3429000" y="8975979"/>
                  </a:lnTo>
                  <a:close/>
                  <a:moveTo>
                    <a:pt x="3403600" y="8975979"/>
                  </a:moveTo>
                  <a:lnTo>
                    <a:pt x="3390900" y="8975979"/>
                  </a:lnTo>
                  <a:lnTo>
                    <a:pt x="3390900" y="8963279"/>
                  </a:lnTo>
                  <a:lnTo>
                    <a:pt x="3403600" y="8963279"/>
                  </a:lnTo>
                  <a:close/>
                  <a:moveTo>
                    <a:pt x="3378200" y="8963279"/>
                  </a:moveTo>
                  <a:lnTo>
                    <a:pt x="3365500" y="8963279"/>
                  </a:lnTo>
                  <a:lnTo>
                    <a:pt x="3365500" y="8950579"/>
                  </a:lnTo>
                  <a:lnTo>
                    <a:pt x="3378200" y="8950579"/>
                  </a:lnTo>
                  <a:close/>
                  <a:moveTo>
                    <a:pt x="3352800" y="8950579"/>
                  </a:moveTo>
                  <a:lnTo>
                    <a:pt x="3340100" y="8950579"/>
                  </a:lnTo>
                  <a:lnTo>
                    <a:pt x="3340100" y="8937879"/>
                  </a:lnTo>
                  <a:lnTo>
                    <a:pt x="3352800" y="8937879"/>
                  </a:lnTo>
                  <a:close/>
                  <a:moveTo>
                    <a:pt x="3327400" y="8937879"/>
                  </a:moveTo>
                  <a:lnTo>
                    <a:pt x="3314700" y="8937879"/>
                  </a:lnTo>
                  <a:lnTo>
                    <a:pt x="3314700" y="8925179"/>
                  </a:lnTo>
                  <a:lnTo>
                    <a:pt x="3327400" y="8925179"/>
                  </a:lnTo>
                  <a:close/>
                  <a:moveTo>
                    <a:pt x="3302000" y="8925179"/>
                  </a:moveTo>
                  <a:lnTo>
                    <a:pt x="3289300" y="8925179"/>
                  </a:lnTo>
                  <a:lnTo>
                    <a:pt x="3289300" y="8912479"/>
                  </a:lnTo>
                  <a:lnTo>
                    <a:pt x="3302000" y="8912479"/>
                  </a:lnTo>
                  <a:close/>
                  <a:moveTo>
                    <a:pt x="3276600" y="8912479"/>
                  </a:moveTo>
                  <a:lnTo>
                    <a:pt x="3263900" y="8912479"/>
                  </a:lnTo>
                  <a:lnTo>
                    <a:pt x="3263900" y="8899779"/>
                  </a:lnTo>
                  <a:lnTo>
                    <a:pt x="3276600" y="8899779"/>
                  </a:lnTo>
                  <a:close/>
                  <a:moveTo>
                    <a:pt x="3251200" y="8899779"/>
                  </a:moveTo>
                  <a:lnTo>
                    <a:pt x="3238500" y="8899779"/>
                  </a:lnTo>
                  <a:lnTo>
                    <a:pt x="3238500" y="8887079"/>
                  </a:lnTo>
                  <a:lnTo>
                    <a:pt x="3251200" y="8887079"/>
                  </a:lnTo>
                  <a:close/>
                  <a:moveTo>
                    <a:pt x="3225800" y="8887079"/>
                  </a:moveTo>
                  <a:lnTo>
                    <a:pt x="3213100" y="8887079"/>
                  </a:lnTo>
                  <a:lnTo>
                    <a:pt x="3213100" y="8874379"/>
                  </a:lnTo>
                  <a:lnTo>
                    <a:pt x="3225800" y="8874379"/>
                  </a:lnTo>
                  <a:close/>
                  <a:moveTo>
                    <a:pt x="3200400" y="8874379"/>
                  </a:moveTo>
                  <a:lnTo>
                    <a:pt x="3187700" y="8874379"/>
                  </a:lnTo>
                  <a:lnTo>
                    <a:pt x="3187700" y="8861679"/>
                  </a:lnTo>
                  <a:lnTo>
                    <a:pt x="3200400" y="8861679"/>
                  </a:lnTo>
                  <a:close/>
                  <a:moveTo>
                    <a:pt x="3175000" y="8861679"/>
                  </a:moveTo>
                  <a:lnTo>
                    <a:pt x="3162300" y="8861679"/>
                  </a:lnTo>
                  <a:lnTo>
                    <a:pt x="3162300" y="8848979"/>
                  </a:lnTo>
                  <a:lnTo>
                    <a:pt x="3175000" y="8848979"/>
                  </a:lnTo>
                  <a:close/>
                  <a:moveTo>
                    <a:pt x="3149600" y="8848979"/>
                  </a:moveTo>
                  <a:lnTo>
                    <a:pt x="3136900" y="8848979"/>
                  </a:lnTo>
                  <a:lnTo>
                    <a:pt x="3136900" y="8836279"/>
                  </a:lnTo>
                  <a:lnTo>
                    <a:pt x="3149600" y="8836279"/>
                  </a:lnTo>
                  <a:close/>
                  <a:moveTo>
                    <a:pt x="3124200" y="8836279"/>
                  </a:moveTo>
                  <a:lnTo>
                    <a:pt x="3111500" y="8836279"/>
                  </a:lnTo>
                  <a:lnTo>
                    <a:pt x="3111500" y="8823579"/>
                  </a:lnTo>
                  <a:lnTo>
                    <a:pt x="3124200" y="8823579"/>
                  </a:lnTo>
                  <a:close/>
                  <a:moveTo>
                    <a:pt x="3098800" y="8823579"/>
                  </a:moveTo>
                  <a:lnTo>
                    <a:pt x="3086100" y="8823579"/>
                  </a:lnTo>
                  <a:lnTo>
                    <a:pt x="3086100" y="8810879"/>
                  </a:lnTo>
                  <a:lnTo>
                    <a:pt x="3098800" y="8810879"/>
                  </a:lnTo>
                  <a:close/>
                  <a:moveTo>
                    <a:pt x="3073400" y="8810879"/>
                  </a:moveTo>
                  <a:lnTo>
                    <a:pt x="3060700" y="8810879"/>
                  </a:lnTo>
                  <a:lnTo>
                    <a:pt x="3060700" y="8798179"/>
                  </a:lnTo>
                  <a:lnTo>
                    <a:pt x="3073400" y="8798179"/>
                  </a:lnTo>
                  <a:close/>
                  <a:moveTo>
                    <a:pt x="3048000" y="8798179"/>
                  </a:moveTo>
                  <a:lnTo>
                    <a:pt x="3035300" y="8798179"/>
                  </a:lnTo>
                  <a:lnTo>
                    <a:pt x="3035300" y="8785479"/>
                  </a:lnTo>
                  <a:lnTo>
                    <a:pt x="3048000" y="8785479"/>
                  </a:lnTo>
                  <a:close/>
                  <a:moveTo>
                    <a:pt x="3022600" y="8785479"/>
                  </a:moveTo>
                  <a:lnTo>
                    <a:pt x="3009900" y="8785479"/>
                  </a:lnTo>
                  <a:lnTo>
                    <a:pt x="3009900" y="8772779"/>
                  </a:lnTo>
                  <a:lnTo>
                    <a:pt x="3022600" y="8772779"/>
                  </a:lnTo>
                  <a:close/>
                  <a:moveTo>
                    <a:pt x="2997200" y="8772779"/>
                  </a:moveTo>
                  <a:lnTo>
                    <a:pt x="2984500" y="8772779"/>
                  </a:lnTo>
                  <a:lnTo>
                    <a:pt x="2984500" y="8760079"/>
                  </a:lnTo>
                  <a:lnTo>
                    <a:pt x="2997200" y="8760079"/>
                  </a:lnTo>
                  <a:close/>
                  <a:moveTo>
                    <a:pt x="2971800" y="8760079"/>
                  </a:moveTo>
                  <a:lnTo>
                    <a:pt x="2959100" y="8760079"/>
                  </a:lnTo>
                  <a:lnTo>
                    <a:pt x="2959100" y="8747379"/>
                  </a:lnTo>
                  <a:lnTo>
                    <a:pt x="2971800" y="8747379"/>
                  </a:lnTo>
                  <a:close/>
                  <a:moveTo>
                    <a:pt x="2946400" y="8747379"/>
                  </a:moveTo>
                  <a:lnTo>
                    <a:pt x="2933700" y="8747379"/>
                  </a:lnTo>
                  <a:lnTo>
                    <a:pt x="2933700" y="8734679"/>
                  </a:lnTo>
                  <a:lnTo>
                    <a:pt x="2946400" y="8734679"/>
                  </a:lnTo>
                  <a:close/>
                  <a:moveTo>
                    <a:pt x="2921000" y="8734679"/>
                  </a:moveTo>
                  <a:lnTo>
                    <a:pt x="2908300" y="8734679"/>
                  </a:lnTo>
                  <a:lnTo>
                    <a:pt x="2908300" y="8721979"/>
                  </a:lnTo>
                  <a:lnTo>
                    <a:pt x="2921000" y="8721979"/>
                  </a:lnTo>
                  <a:close/>
                  <a:moveTo>
                    <a:pt x="2895600" y="8721979"/>
                  </a:moveTo>
                  <a:lnTo>
                    <a:pt x="2882900" y="8721979"/>
                  </a:lnTo>
                  <a:lnTo>
                    <a:pt x="2882900" y="8709279"/>
                  </a:lnTo>
                  <a:lnTo>
                    <a:pt x="2895600" y="8709279"/>
                  </a:lnTo>
                  <a:close/>
                  <a:moveTo>
                    <a:pt x="2870200" y="8709279"/>
                  </a:moveTo>
                  <a:lnTo>
                    <a:pt x="2857500" y="8709279"/>
                  </a:lnTo>
                  <a:lnTo>
                    <a:pt x="2857500" y="8696579"/>
                  </a:lnTo>
                  <a:lnTo>
                    <a:pt x="2870200" y="8696579"/>
                  </a:lnTo>
                  <a:close/>
                  <a:moveTo>
                    <a:pt x="2844800" y="8696579"/>
                  </a:moveTo>
                  <a:lnTo>
                    <a:pt x="2832100" y="8696579"/>
                  </a:lnTo>
                  <a:lnTo>
                    <a:pt x="2832100" y="8683879"/>
                  </a:lnTo>
                  <a:lnTo>
                    <a:pt x="2844800" y="8683879"/>
                  </a:lnTo>
                  <a:close/>
                  <a:moveTo>
                    <a:pt x="2819400" y="8683879"/>
                  </a:moveTo>
                  <a:lnTo>
                    <a:pt x="2806700" y="8683879"/>
                  </a:lnTo>
                  <a:lnTo>
                    <a:pt x="2806700" y="8671179"/>
                  </a:lnTo>
                  <a:lnTo>
                    <a:pt x="2819400" y="8671179"/>
                  </a:lnTo>
                  <a:close/>
                  <a:moveTo>
                    <a:pt x="2794000" y="8671179"/>
                  </a:moveTo>
                  <a:lnTo>
                    <a:pt x="2781300" y="8671179"/>
                  </a:lnTo>
                  <a:lnTo>
                    <a:pt x="2781300" y="8658479"/>
                  </a:lnTo>
                  <a:lnTo>
                    <a:pt x="2794000" y="8658479"/>
                  </a:lnTo>
                  <a:close/>
                  <a:moveTo>
                    <a:pt x="2768600" y="8658479"/>
                  </a:moveTo>
                  <a:lnTo>
                    <a:pt x="2755900" y="8658479"/>
                  </a:lnTo>
                  <a:lnTo>
                    <a:pt x="2755900" y="8645779"/>
                  </a:lnTo>
                  <a:lnTo>
                    <a:pt x="2768600" y="8645779"/>
                  </a:lnTo>
                  <a:close/>
                  <a:moveTo>
                    <a:pt x="2743200" y="8645779"/>
                  </a:moveTo>
                  <a:lnTo>
                    <a:pt x="2730500" y="8645779"/>
                  </a:lnTo>
                  <a:lnTo>
                    <a:pt x="2730500" y="8633079"/>
                  </a:lnTo>
                  <a:lnTo>
                    <a:pt x="2743200" y="8633079"/>
                  </a:lnTo>
                  <a:close/>
                  <a:moveTo>
                    <a:pt x="2717800" y="8633079"/>
                  </a:moveTo>
                  <a:lnTo>
                    <a:pt x="2705100" y="8633079"/>
                  </a:lnTo>
                  <a:lnTo>
                    <a:pt x="2705100" y="8620379"/>
                  </a:lnTo>
                  <a:lnTo>
                    <a:pt x="2717800" y="8620379"/>
                  </a:lnTo>
                  <a:close/>
                  <a:moveTo>
                    <a:pt x="2692400" y="8620379"/>
                  </a:moveTo>
                  <a:lnTo>
                    <a:pt x="2679700" y="8620379"/>
                  </a:lnTo>
                  <a:lnTo>
                    <a:pt x="2679700" y="8607679"/>
                  </a:lnTo>
                  <a:lnTo>
                    <a:pt x="2692400" y="8607679"/>
                  </a:lnTo>
                  <a:close/>
                  <a:moveTo>
                    <a:pt x="2667000" y="8607679"/>
                  </a:moveTo>
                  <a:lnTo>
                    <a:pt x="2654300" y="8607679"/>
                  </a:lnTo>
                  <a:lnTo>
                    <a:pt x="2654300" y="8594979"/>
                  </a:lnTo>
                  <a:lnTo>
                    <a:pt x="2667000" y="8594979"/>
                  </a:lnTo>
                  <a:close/>
                  <a:moveTo>
                    <a:pt x="2641600" y="8594979"/>
                  </a:moveTo>
                  <a:lnTo>
                    <a:pt x="2628900" y="8594979"/>
                  </a:lnTo>
                  <a:lnTo>
                    <a:pt x="2628900" y="8582279"/>
                  </a:lnTo>
                  <a:lnTo>
                    <a:pt x="2641600" y="8582279"/>
                  </a:lnTo>
                  <a:close/>
                  <a:moveTo>
                    <a:pt x="2616200" y="8582279"/>
                  </a:moveTo>
                  <a:lnTo>
                    <a:pt x="2603500" y="8582279"/>
                  </a:lnTo>
                  <a:lnTo>
                    <a:pt x="2603500" y="8569579"/>
                  </a:lnTo>
                  <a:lnTo>
                    <a:pt x="2616200" y="8569579"/>
                  </a:lnTo>
                  <a:close/>
                  <a:moveTo>
                    <a:pt x="2590800" y="8569579"/>
                  </a:moveTo>
                  <a:lnTo>
                    <a:pt x="2578100" y="8569579"/>
                  </a:lnTo>
                  <a:lnTo>
                    <a:pt x="2578100" y="8556879"/>
                  </a:lnTo>
                  <a:lnTo>
                    <a:pt x="2590800" y="8556879"/>
                  </a:lnTo>
                  <a:close/>
                  <a:moveTo>
                    <a:pt x="2565400" y="8556879"/>
                  </a:moveTo>
                  <a:lnTo>
                    <a:pt x="2552700" y="8556879"/>
                  </a:lnTo>
                  <a:lnTo>
                    <a:pt x="2552700" y="8544179"/>
                  </a:lnTo>
                  <a:lnTo>
                    <a:pt x="2565400" y="8544179"/>
                  </a:lnTo>
                  <a:close/>
                  <a:moveTo>
                    <a:pt x="2540000" y="8544179"/>
                  </a:moveTo>
                  <a:lnTo>
                    <a:pt x="2527300" y="8544179"/>
                  </a:lnTo>
                  <a:lnTo>
                    <a:pt x="2527300" y="8531479"/>
                  </a:lnTo>
                  <a:lnTo>
                    <a:pt x="2540000" y="8531479"/>
                  </a:lnTo>
                  <a:close/>
                  <a:moveTo>
                    <a:pt x="2514600" y="8531479"/>
                  </a:moveTo>
                  <a:lnTo>
                    <a:pt x="2501900" y="8531479"/>
                  </a:lnTo>
                  <a:lnTo>
                    <a:pt x="2501900" y="8518779"/>
                  </a:lnTo>
                  <a:lnTo>
                    <a:pt x="2514600" y="8518779"/>
                  </a:lnTo>
                  <a:close/>
                  <a:moveTo>
                    <a:pt x="2489200" y="8518779"/>
                  </a:moveTo>
                  <a:lnTo>
                    <a:pt x="2476500" y="8518779"/>
                  </a:lnTo>
                  <a:lnTo>
                    <a:pt x="2476500" y="8506079"/>
                  </a:lnTo>
                  <a:lnTo>
                    <a:pt x="2489200" y="8506079"/>
                  </a:lnTo>
                  <a:close/>
                  <a:moveTo>
                    <a:pt x="2463800" y="8506079"/>
                  </a:moveTo>
                  <a:lnTo>
                    <a:pt x="2451100" y="8506079"/>
                  </a:lnTo>
                  <a:lnTo>
                    <a:pt x="2451100" y="8493379"/>
                  </a:lnTo>
                  <a:lnTo>
                    <a:pt x="2463800" y="8493379"/>
                  </a:lnTo>
                  <a:close/>
                  <a:moveTo>
                    <a:pt x="2438400" y="8493379"/>
                  </a:moveTo>
                  <a:lnTo>
                    <a:pt x="2425700" y="8493379"/>
                  </a:lnTo>
                  <a:lnTo>
                    <a:pt x="2425700" y="8480679"/>
                  </a:lnTo>
                  <a:lnTo>
                    <a:pt x="2438400" y="8480679"/>
                  </a:lnTo>
                  <a:close/>
                  <a:moveTo>
                    <a:pt x="2413000" y="8480679"/>
                  </a:moveTo>
                  <a:lnTo>
                    <a:pt x="2400300" y="8480679"/>
                  </a:lnTo>
                  <a:lnTo>
                    <a:pt x="2400300" y="8467979"/>
                  </a:lnTo>
                  <a:lnTo>
                    <a:pt x="2413000" y="8467979"/>
                  </a:lnTo>
                  <a:close/>
                  <a:moveTo>
                    <a:pt x="2387600" y="8467979"/>
                  </a:moveTo>
                  <a:lnTo>
                    <a:pt x="2374900" y="8467979"/>
                  </a:lnTo>
                  <a:lnTo>
                    <a:pt x="2374900" y="8455279"/>
                  </a:lnTo>
                  <a:lnTo>
                    <a:pt x="2387600" y="8455279"/>
                  </a:lnTo>
                  <a:close/>
                  <a:moveTo>
                    <a:pt x="2362200" y="8455279"/>
                  </a:moveTo>
                  <a:lnTo>
                    <a:pt x="2349500" y="8455279"/>
                  </a:lnTo>
                  <a:lnTo>
                    <a:pt x="2349500" y="8442579"/>
                  </a:lnTo>
                  <a:lnTo>
                    <a:pt x="2362200" y="8442579"/>
                  </a:lnTo>
                  <a:close/>
                  <a:moveTo>
                    <a:pt x="2336800" y="8442579"/>
                  </a:moveTo>
                  <a:lnTo>
                    <a:pt x="2324100" y="8442579"/>
                  </a:lnTo>
                  <a:lnTo>
                    <a:pt x="2324100" y="8429879"/>
                  </a:lnTo>
                  <a:lnTo>
                    <a:pt x="2336800" y="8429879"/>
                  </a:lnTo>
                  <a:close/>
                  <a:moveTo>
                    <a:pt x="2311400" y="8429879"/>
                  </a:moveTo>
                  <a:lnTo>
                    <a:pt x="2298700" y="8429879"/>
                  </a:lnTo>
                  <a:lnTo>
                    <a:pt x="2298700" y="8417179"/>
                  </a:lnTo>
                  <a:lnTo>
                    <a:pt x="2311400" y="8417179"/>
                  </a:lnTo>
                  <a:close/>
                  <a:moveTo>
                    <a:pt x="2286000" y="8417179"/>
                  </a:moveTo>
                  <a:lnTo>
                    <a:pt x="2273300" y="8417179"/>
                  </a:lnTo>
                  <a:lnTo>
                    <a:pt x="2273300" y="8404479"/>
                  </a:lnTo>
                  <a:lnTo>
                    <a:pt x="2286000" y="8404479"/>
                  </a:lnTo>
                  <a:close/>
                  <a:moveTo>
                    <a:pt x="2260600" y="8404479"/>
                  </a:moveTo>
                  <a:lnTo>
                    <a:pt x="2247900" y="8404479"/>
                  </a:lnTo>
                  <a:lnTo>
                    <a:pt x="2247900" y="8391779"/>
                  </a:lnTo>
                  <a:lnTo>
                    <a:pt x="2260600" y="8391779"/>
                  </a:lnTo>
                  <a:close/>
                  <a:moveTo>
                    <a:pt x="2235200" y="8391779"/>
                  </a:moveTo>
                  <a:lnTo>
                    <a:pt x="2222500" y="8391779"/>
                  </a:lnTo>
                  <a:lnTo>
                    <a:pt x="2222500" y="8379079"/>
                  </a:lnTo>
                  <a:lnTo>
                    <a:pt x="2235200" y="8379079"/>
                  </a:lnTo>
                  <a:close/>
                  <a:moveTo>
                    <a:pt x="2209800" y="8379079"/>
                  </a:moveTo>
                  <a:lnTo>
                    <a:pt x="2197100" y="8379079"/>
                  </a:lnTo>
                  <a:lnTo>
                    <a:pt x="2197100" y="8366379"/>
                  </a:lnTo>
                  <a:lnTo>
                    <a:pt x="2209800" y="8366379"/>
                  </a:lnTo>
                  <a:close/>
                  <a:moveTo>
                    <a:pt x="2184400" y="8366379"/>
                  </a:moveTo>
                  <a:lnTo>
                    <a:pt x="2171700" y="8366379"/>
                  </a:lnTo>
                  <a:lnTo>
                    <a:pt x="2171700" y="8353679"/>
                  </a:lnTo>
                  <a:lnTo>
                    <a:pt x="2184400" y="8353679"/>
                  </a:lnTo>
                  <a:close/>
                  <a:moveTo>
                    <a:pt x="2159000" y="8353679"/>
                  </a:moveTo>
                  <a:lnTo>
                    <a:pt x="2146300" y="8353679"/>
                  </a:lnTo>
                  <a:lnTo>
                    <a:pt x="2146300" y="8340979"/>
                  </a:lnTo>
                  <a:lnTo>
                    <a:pt x="2159000" y="8340979"/>
                  </a:lnTo>
                  <a:close/>
                  <a:moveTo>
                    <a:pt x="2133600" y="8340979"/>
                  </a:moveTo>
                  <a:lnTo>
                    <a:pt x="2120900" y="8340979"/>
                  </a:lnTo>
                  <a:lnTo>
                    <a:pt x="2120900" y="8328279"/>
                  </a:lnTo>
                  <a:lnTo>
                    <a:pt x="2133600" y="8328279"/>
                  </a:lnTo>
                  <a:close/>
                  <a:moveTo>
                    <a:pt x="2108200" y="8328279"/>
                  </a:moveTo>
                  <a:lnTo>
                    <a:pt x="2095500" y="8328279"/>
                  </a:lnTo>
                  <a:lnTo>
                    <a:pt x="2095500" y="8315579"/>
                  </a:lnTo>
                  <a:lnTo>
                    <a:pt x="2108200" y="8315579"/>
                  </a:lnTo>
                  <a:close/>
                  <a:moveTo>
                    <a:pt x="2082800" y="8315579"/>
                  </a:moveTo>
                  <a:lnTo>
                    <a:pt x="2070100" y="8315579"/>
                  </a:lnTo>
                  <a:lnTo>
                    <a:pt x="2070100" y="8302879"/>
                  </a:lnTo>
                  <a:lnTo>
                    <a:pt x="2082800" y="8302879"/>
                  </a:lnTo>
                  <a:close/>
                  <a:moveTo>
                    <a:pt x="2057400" y="8302879"/>
                  </a:moveTo>
                  <a:lnTo>
                    <a:pt x="2044700" y="8302879"/>
                  </a:lnTo>
                  <a:lnTo>
                    <a:pt x="2044700" y="8290179"/>
                  </a:lnTo>
                  <a:lnTo>
                    <a:pt x="2057400" y="8290179"/>
                  </a:lnTo>
                  <a:close/>
                  <a:moveTo>
                    <a:pt x="2032000" y="8290179"/>
                  </a:moveTo>
                  <a:lnTo>
                    <a:pt x="2019300" y="8290179"/>
                  </a:lnTo>
                  <a:lnTo>
                    <a:pt x="2019300" y="8277479"/>
                  </a:lnTo>
                  <a:lnTo>
                    <a:pt x="2032000" y="8277479"/>
                  </a:lnTo>
                  <a:close/>
                  <a:moveTo>
                    <a:pt x="2006600" y="8277479"/>
                  </a:moveTo>
                  <a:lnTo>
                    <a:pt x="1993900" y="8277479"/>
                  </a:lnTo>
                  <a:lnTo>
                    <a:pt x="1993900" y="8264779"/>
                  </a:lnTo>
                  <a:lnTo>
                    <a:pt x="2006600" y="8264779"/>
                  </a:lnTo>
                  <a:close/>
                  <a:moveTo>
                    <a:pt x="1981200" y="8264779"/>
                  </a:moveTo>
                  <a:lnTo>
                    <a:pt x="1968500" y="8264779"/>
                  </a:lnTo>
                  <a:lnTo>
                    <a:pt x="1968500" y="8252079"/>
                  </a:lnTo>
                  <a:lnTo>
                    <a:pt x="1981200" y="8252079"/>
                  </a:lnTo>
                  <a:close/>
                  <a:moveTo>
                    <a:pt x="1955800" y="8252079"/>
                  </a:moveTo>
                  <a:lnTo>
                    <a:pt x="1943100" y="8252079"/>
                  </a:lnTo>
                  <a:lnTo>
                    <a:pt x="1943100" y="8239379"/>
                  </a:lnTo>
                  <a:lnTo>
                    <a:pt x="1955800" y="8239379"/>
                  </a:lnTo>
                  <a:close/>
                  <a:moveTo>
                    <a:pt x="1930400" y="8239379"/>
                  </a:moveTo>
                  <a:lnTo>
                    <a:pt x="1917700" y="8239379"/>
                  </a:lnTo>
                  <a:lnTo>
                    <a:pt x="1917700" y="8226679"/>
                  </a:lnTo>
                  <a:lnTo>
                    <a:pt x="1930400" y="8226679"/>
                  </a:lnTo>
                  <a:close/>
                  <a:moveTo>
                    <a:pt x="1905000" y="8226679"/>
                  </a:moveTo>
                  <a:lnTo>
                    <a:pt x="1892300" y="8226679"/>
                  </a:lnTo>
                  <a:lnTo>
                    <a:pt x="1892300" y="8213979"/>
                  </a:lnTo>
                  <a:lnTo>
                    <a:pt x="1905000" y="8213979"/>
                  </a:lnTo>
                  <a:close/>
                  <a:moveTo>
                    <a:pt x="1879600" y="8213979"/>
                  </a:moveTo>
                  <a:lnTo>
                    <a:pt x="1866900" y="8213979"/>
                  </a:lnTo>
                  <a:lnTo>
                    <a:pt x="1866900" y="8201279"/>
                  </a:lnTo>
                  <a:lnTo>
                    <a:pt x="1879600" y="8201279"/>
                  </a:lnTo>
                  <a:close/>
                  <a:moveTo>
                    <a:pt x="1854200" y="8201279"/>
                  </a:moveTo>
                  <a:lnTo>
                    <a:pt x="1841500" y="8201279"/>
                  </a:lnTo>
                  <a:lnTo>
                    <a:pt x="1841500" y="8188579"/>
                  </a:lnTo>
                  <a:lnTo>
                    <a:pt x="1854200" y="8188579"/>
                  </a:lnTo>
                  <a:close/>
                  <a:moveTo>
                    <a:pt x="1828800" y="8188579"/>
                  </a:moveTo>
                  <a:lnTo>
                    <a:pt x="1816100" y="8188579"/>
                  </a:lnTo>
                  <a:lnTo>
                    <a:pt x="1816100" y="8175879"/>
                  </a:lnTo>
                  <a:lnTo>
                    <a:pt x="1828800" y="8175879"/>
                  </a:lnTo>
                  <a:close/>
                  <a:moveTo>
                    <a:pt x="1803400" y="8175879"/>
                  </a:moveTo>
                  <a:lnTo>
                    <a:pt x="1790700" y="8175879"/>
                  </a:lnTo>
                  <a:lnTo>
                    <a:pt x="1790700" y="8163179"/>
                  </a:lnTo>
                  <a:lnTo>
                    <a:pt x="1803400" y="8163179"/>
                  </a:lnTo>
                  <a:close/>
                  <a:moveTo>
                    <a:pt x="1778000" y="8163179"/>
                  </a:moveTo>
                  <a:lnTo>
                    <a:pt x="1765300" y="8163179"/>
                  </a:lnTo>
                  <a:lnTo>
                    <a:pt x="1765300" y="8150479"/>
                  </a:lnTo>
                  <a:lnTo>
                    <a:pt x="1778000" y="8150479"/>
                  </a:lnTo>
                  <a:close/>
                  <a:moveTo>
                    <a:pt x="1752600" y="8150479"/>
                  </a:moveTo>
                  <a:lnTo>
                    <a:pt x="1739900" y="8150479"/>
                  </a:lnTo>
                  <a:lnTo>
                    <a:pt x="1739900" y="8137779"/>
                  </a:lnTo>
                  <a:lnTo>
                    <a:pt x="1752600" y="8137779"/>
                  </a:lnTo>
                  <a:close/>
                  <a:moveTo>
                    <a:pt x="1727200" y="8137779"/>
                  </a:moveTo>
                  <a:lnTo>
                    <a:pt x="1714500" y="8137779"/>
                  </a:lnTo>
                  <a:lnTo>
                    <a:pt x="1714500" y="8125079"/>
                  </a:lnTo>
                  <a:lnTo>
                    <a:pt x="1727200" y="8125079"/>
                  </a:lnTo>
                  <a:close/>
                  <a:moveTo>
                    <a:pt x="1701800" y="8125079"/>
                  </a:moveTo>
                  <a:lnTo>
                    <a:pt x="1689100" y="8125079"/>
                  </a:lnTo>
                  <a:lnTo>
                    <a:pt x="1689100" y="8112379"/>
                  </a:lnTo>
                  <a:lnTo>
                    <a:pt x="1701800" y="8112379"/>
                  </a:lnTo>
                  <a:close/>
                  <a:moveTo>
                    <a:pt x="1676400" y="8112379"/>
                  </a:moveTo>
                  <a:lnTo>
                    <a:pt x="1663700" y="8112379"/>
                  </a:lnTo>
                  <a:lnTo>
                    <a:pt x="1663700" y="8099679"/>
                  </a:lnTo>
                  <a:lnTo>
                    <a:pt x="1676400" y="8099679"/>
                  </a:lnTo>
                  <a:close/>
                  <a:moveTo>
                    <a:pt x="1651000" y="8099679"/>
                  </a:moveTo>
                  <a:lnTo>
                    <a:pt x="1638300" y="8099679"/>
                  </a:lnTo>
                  <a:lnTo>
                    <a:pt x="1638300" y="8086979"/>
                  </a:lnTo>
                  <a:lnTo>
                    <a:pt x="1651000" y="8086979"/>
                  </a:lnTo>
                  <a:close/>
                  <a:moveTo>
                    <a:pt x="1625600" y="8086979"/>
                  </a:moveTo>
                  <a:lnTo>
                    <a:pt x="1612900" y="8086979"/>
                  </a:lnTo>
                  <a:lnTo>
                    <a:pt x="1612900" y="8074279"/>
                  </a:lnTo>
                  <a:lnTo>
                    <a:pt x="1625600" y="8074279"/>
                  </a:lnTo>
                  <a:close/>
                  <a:moveTo>
                    <a:pt x="1600200" y="8074279"/>
                  </a:moveTo>
                  <a:lnTo>
                    <a:pt x="1587500" y="8074279"/>
                  </a:lnTo>
                  <a:lnTo>
                    <a:pt x="1587500" y="8061579"/>
                  </a:lnTo>
                  <a:lnTo>
                    <a:pt x="1600200" y="8061579"/>
                  </a:lnTo>
                  <a:close/>
                  <a:moveTo>
                    <a:pt x="1574800" y="8061579"/>
                  </a:moveTo>
                  <a:lnTo>
                    <a:pt x="1562100" y="8061579"/>
                  </a:lnTo>
                  <a:lnTo>
                    <a:pt x="1562100" y="8048879"/>
                  </a:lnTo>
                  <a:lnTo>
                    <a:pt x="1574800" y="8048879"/>
                  </a:lnTo>
                  <a:close/>
                  <a:moveTo>
                    <a:pt x="1549400" y="8048879"/>
                  </a:moveTo>
                  <a:lnTo>
                    <a:pt x="1536700" y="8048879"/>
                  </a:lnTo>
                  <a:lnTo>
                    <a:pt x="1536700" y="8036179"/>
                  </a:lnTo>
                  <a:lnTo>
                    <a:pt x="1549400" y="8036179"/>
                  </a:lnTo>
                  <a:close/>
                  <a:moveTo>
                    <a:pt x="1524000" y="8036179"/>
                  </a:moveTo>
                  <a:lnTo>
                    <a:pt x="1511300" y="8036179"/>
                  </a:lnTo>
                  <a:lnTo>
                    <a:pt x="1511300" y="8023479"/>
                  </a:lnTo>
                  <a:lnTo>
                    <a:pt x="1524000" y="8023479"/>
                  </a:lnTo>
                  <a:close/>
                  <a:moveTo>
                    <a:pt x="1498600" y="8023479"/>
                  </a:moveTo>
                  <a:lnTo>
                    <a:pt x="1485900" y="8023479"/>
                  </a:lnTo>
                  <a:lnTo>
                    <a:pt x="1485900" y="8010779"/>
                  </a:lnTo>
                  <a:lnTo>
                    <a:pt x="1498600" y="8010779"/>
                  </a:lnTo>
                  <a:close/>
                  <a:moveTo>
                    <a:pt x="1473200" y="8010779"/>
                  </a:moveTo>
                  <a:lnTo>
                    <a:pt x="1460500" y="8010779"/>
                  </a:lnTo>
                  <a:lnTo>
                    <a:pt x="1460500" y="7998079"/>
                  </a:lnTo>
                  <a:lnTo>
                    <a:pt x="1473200" y="7998079"/>
                  </a:lnTo>
                  <a:close/>
                  <a:moveTo>
                    <a:pt x="1447800" y="7998079"/>
                  </a:moveTo>
                  <a:lnTo>
                    <a:pt x="1435100" y="7998079"/>
                  </a:lnTo>
                  <a:lnTo>
                    <a:pt x="1435100" y="7985379"/>
                  </a:lnTo>
                  <a:lnTo>
                    <a:pt x="1447800" y="7985379"/>
                  </a:lnTo>
                  <a:close/>
                  <a:moveTo>
                    <a:pt x="1422400" y="7985379"/>
                  </a:moveTo>
                  <a:lnTo>
                    <a:pt x="1409700" y="7985379"/>
                  </a:lnTo>
                  <a:lnTo>
                    <a:pt x="1409700" y="7972679"/>
                  </a:lnTo>
                  <a:lnTo>
                    <a:pt x="1422400" y="7972679"/>
                  </a:lnTo>
                  <a:close/>
                  <a:moveTo>
                    <a:pt x="1397000" y="7972679"/>
                  </a:moveTo>
                  <a:lnTo>
                    <a:pt x="1384300" y="7972679"/>
                  </a:lnTo>
                  <a:lnTo>
                    <a:pt x="1384300" y="7959979"/>
                  </a:lnTo>
                  <a:lnTo>
                    <a:pt x="1397000" y="7959979"/>
                  </a:lnTo>
                  <a:close/>
                  <a:moveTo>
                    <a:pt x="1371600" y="7959979"/>
                  </a:moveTo>
                  <a:lnTo>
                    <a:pt x="1358900" y="7959979"/>
                  </a:lnTo>
                  <a:lnTo>
                    <a:pt x="1358900" y="7947279"/>
                  </a:lnTo>
                  <a:lnTo>
                    <a:pt x="1371600" y="7947279"/>
                  </a:lnTo>
                  <a:close/>
                  <a:moveTo>
                    <a:pt x="1346200" y="7947279"/>
                  </a:moveTo>
                  <a:lnTo>
                    <a:pt x="1333500" y="7947279"/>
                  </a:lnTo>
                  <a:lnTo>
                    <a:pt x="1333500" y="7934579"/>
                  </a:lnTo>
                  <a:lnTo>
                    <a:pt x="1346200" y="7934579"/>
                  </a:lnTo>
                  <a:close/>
                  <a:moveTo>
                    <a:pt x="1320800" y="7934579"/>
                  </a:moveTo>
                  <a:lnTo>
                    <a:pt x="1308100" y="7934579"/>
                  </a:lnTo>
                  <a:lnTo>
                    <a:pt x="1308100" y="7921879"/>
                  </a:lnTo>
                  <a:lnTo>
                    <a:pt x="1320800" y="7921879"/>
                  </a:lnTo>
                  <a:close/>
                  <a:moveTo>
                    <a:pt x="1295400" y="7921879"/>
                  </a:moveTo>
                  <a:lnTo>
                    <a:pt x="1282700" y="7921879"/>
                  </a:lnTo>
                  <a:lnTo>
                    <a:pt x="1282700" y="7909179"/>
                  </a:lnTo>
                  <a:lnTo>
                    <a:pt x="1295400" y="7909179"/>
                  </a:lnTo>
                  <a:close/>
                  <a:moveTo>
                    <a:pt x="1270000" y="7909179"/>
                  </a:moveTo>
                  <a:lnTo>
                    <a:pt x="1257300" y="7909179"/>
                  </a:lnTo>
                  <a:lnTo>
                    <a:pt x="1257300" y="7896479"/>
                  </a:lnTo>
                  <a:lnTo>
                    <a:pt x="1270000" y="7896479"/>
                  </a:lnTo>
                  <a:close/>
                  <a:moveTo>
                    <a:pt x="1244600" y="7896479"/>
                  </a:moveTo>
                  <a:lnTo>
                    <a:pt x="1231900" y="7896479"/>
                  </a:lnTo>
                  <a:lnTo>
                    <a:pt x="1231900" y="7883779"/>
                  </a:lnTo>
                  <a:lnTo>
                    <a:pt x="1244600" y="7883779"/>
                  </a:lnTo>
                  <a:close/>
                  <a:moveTo>
                    <a:pt x="1219200" y="7883779"/>
                  </a:moveTo>
                  <a:lnTo>
                    <a:pt x="1206500" y="7883779"/>
                  </a:lnTo>
                  <a:lnTo>
                    <a:pt x="1206500" y="7871079"/>
                  </a:lnTo>
                  <a:lnTo>
                    <a:pt x="1219200" y="7871079"/>
                  </a:lnTo>
                  <a:close/>
                  <a:moveTo>
                    <a:pt x="1193800" y="7871079"/>
                  </a:moveTo>
                  <a:lnTo>
                    <a:pt x="1181100" y="7871079"/>
                  </a:lnTo>
                  <a:lnTo>
                    <a:pt x="1181100" y="7858379"/>
                  </a:lnTo>
                  <a:lnTo>
                    <a:pt x="1193800" y="7858379"/>
                  </a:lnTo>
                  <a:close/>
                  <a:moveTo>
                    <a:pt x="1168400" y="7858379"/>
                  </a:moveTo>
                  <a:lnTo>
                    <a:pt x="1155700" y="7858379"/>
                  </a:lnTo>
                  <a:lnTo>
                    <a:pt x="1155700" y="7845679"/>
                  </a:lnTo>
                  <a:lnTo>
                    <a:pt x="1168400" y="7845679"/>
                  </a:lnTo>
                  <a:close/>
                  <a:moveTo>
                    <a:pt x="1143000" y="7845679"/>
                  </a:moveTo>
                  <a:lnTo>
                    <a:pt x="1130300" y="7845679"/>
                  </a:lnTo>
                  <a:lnTo>
                    <a:pt x="1130300" y="7832979"/>
                  </a:lnTo>
                  <a:lnTo>
                    <a:pt x="1143000" y="7832979"/>
                  </a:lnTo>
                  <a:close/>
                  <a:moveTo>
                    <a:pt x="1117600" y="7832979"/>
                  </a:moveTo>
                  <a:lnTo>
                    <a:pt x="1104900" y="7832979"/>
                  </a:lnTo>
                  <a:lnTo>
                    <a:pt x="1104900" y="7820279"/>
                  </a:lnTo>
                  <a:lnTo>
                    <a:pt x="1117600" y="7820279"/>
                  </a:lnTo>
                  <a:close/>
                  <a:moveTo>
                    <a:pt x="1092200" y="7820279"/>
                  </a:moveTo>
                  <a:lnTo>
                    <a:pt x="1079500" y="7820279"/>
                  </a:lnTo>
                  <a:lnTo>
                    <a:pt x="1079500" y="7807579"/>
                  </a:lnTo>
                  <a:lnTo>
                    <a:pt x="1092200" y="7807579"/>
                  </a:lnTo>
                  <a:close/>
                  <a:moveTo>
                    <a:pt x="1066800" y="7807579"/>
                  </a:moveTo>
                  <a:lnTo>
                    <a:pt x="1054100" y="7807579"/>
                  </a:lnTo>
                  <a:lnTo>
                    <a:pt x="1054100" y="7794879"/>
                  </a:lnTo>
                  <a:lnTo>
                    <a:pt x="1066800" y="7794879"/>
                  </a:lnTo>
                  <a:close/>
                  <a:moveTo>
                    <a:pt x="1041400" y="7794879"/>
                  </a:moveTo>
                  <a:lnTo>
                    <a:pt x="1028700" y="7794879"/>
                  </a:lnTo>
                  <a:lnTo>
                    <a:pt x="1028700" y="7782179"/>
                  </a:lnTo>
                  <a:lnTo>
                    <a:pt x="1041400" y="7782179"/>
                  </a:lnTo>
                  <a:close/>
                  <a:moveTo>
                    <a:pt x="1016000" y="7782179"/>
                  </a:moveTo>
                  <a:lnTo>
                    <a:pt x="1003300" y="7782179"/>
                  </a:lnTo>
                  <a:lnTo>
                    <a:pt x="1003300" y="7769479"/>
                  </a:lnTo>
                  <a:lnTo>
                    <a:pt x="1016000" y="7769479"/>
                  </a:lnTo>
                  <a:close/>
                  <a:moveTo>
                    <a:pt x="990600" y="7769479"/>
                  </a:moveTo>
                  <a:lnTo>
                    <a:pt x="977900" y="7769479"/>
                  </a:lnTo>
                  <a:lnTo>
                    <a:pt x="977900" y="7756779"/>
                  </a:lnTo>
                  <a:lnTo>
                    <a:pt x="990600" y="7756779"/>
                  </a:lnTo>
                  <a:close/>
                  <a:moveTo>
                    <a:pt x="965200" y="7756779"/>
                  </a:moveTo>
                  <a:lnTo>
                    <a:pt x="952500" y="7756779"/>
                  </a:lnTo>
                  <a:lnTo>
                    <a:pt x="952500" y="7744079"/>
                  </a:lnTo>
                  <a:lnTo>
                    <a:pt x="965200" y="7744079"/>
                  </a:lnTo>
                  <a:close/>
                  <a:moveTo>
                    <a:pt x="939800" y="7744079"/>
                  </a:moveTo>
                  <a:lnTo>
                    <a:pt x="927100" y="7744079"/>
                  </a:lnTo>
                  <a:lnTo>
                    <a:pt x="927100" y="7731379"/>
                  </a:lnTo>
                  <a:lnTo>
                    <a:pt x="939800" y="7731379"/>
                  </a:lnTo>
                  <a:close/>
                  <a:moveTo>
                    <a:pt x="914400" y="7731379"/>
                  </a:moveTo>
                  <a:lnTo>
                    <a:pt x="901700" y="7731379"/>
                  </a:lnTo>
                  <a:lnTo>
                    <a:pt x="901700" y="7718679"/>
                  </a:lnTo>
                  <a:lnTo>
                    <a:pt x="914400" y="7718679"/>
                  </a:lnTo>
                  <a:close/>
                  <a:moveTo>
                    <a:pt x="889000" y="7718679"/>
                  </a:moveTo>
                  <a:lnTo>
                    <a:pt x="876300" y="7718679"/>
                  </a:lnTo>
                  <a:lnTo>
                    <a:pt x="876300" y="7705979"/>
                  </a:lnTo>
                  <a:lnTo>
                    <a:pt x="889000" y="7705979"/>
                  </a:lnTo>
                  <a:close/>
                  <a:moveTo>
                    <a:pt x="863600" y="7705979"/>
                  </a:moveTo>
                  <a:lnTo>
                    <a:pt x="850900" y="7705979"/>
                  </a:lnTo>
                  <a:lnTo>
                    <a:pt x="850900" y="7693279"/>
                  </a:lnTo>
                  <a:lnTo>
                    <a:pt x="863600" y="7693279"/>
                  </a:lnTo>
                  <a:close/>
                  <a:moveTo>
                    <a:pt x="838200" y="7693279"/>
                  </a:moveTo>
                  <a:lnTo>
                    <a:pt x="825500" y="7693279"/>
                  </a:lnTo>
                  <a:lnTo>
                    <a:pt x="825500" y="7680579"/>
                  </a:lnTo>
                  <a:lnTo>
                    <a:pt x="838200" y="7680579"/>
                  </a:lnTo>
                  <a:close/>
                  <a:moveTo>
                    <a:pt x="812800" y="7680579"/>
                  </a:moveTo>
                  <a:lnTo>
                    <a:pt x="800100" y="7680579"/>
                  </a:lnTo>
                  <a:lnTo>
                    <a:pt x="800100" y="7667879"/>
                  </a:lnTo>
                  <a:lnTo>
                    <a:pt x="812800" y="7667879"/>
                  </a:lnTo>
                  <a:close/>
                  <a:moveTo>
                    <a:pt x="787400" y="7667879"/>
                  </a:moveTo>
                  <a:lnTo>
                    <a:pt x="774700" y="7667879"/>
                  </a:lnTo>
                  <a:lnTo>
                    <a:pt x="774700" y="7655179"/>
                  </a:lnTo>
                  <a:lnTo>
                    <a:pt x="787400" y="7655179"/>
                  </a:lnTo>
                  <a:close/>
                  <a:moveTo>
                    <a:pt x="762000" y="7655179"/>
                  </a:moveTo>
                  <a:lnTo>
                    <a:pt x="749300" y="7655179"/>
                  </a:lnTo>
                  <a:lnTo>
                    <a:pt x="749300" y="7642479"/>
                  </a:lnTo>
                  <a:lnTo>
                    <a:pt x="762000" y="7642479"/>
                  </a:lnTo>
                  <a:close/>
                  <a:moveTo>
                    <a:pt x="736600" y="7642479"/>
                  </a:moveTo>
                  <a:lnTo>
                    <a:pt x="723900" y="7642479"/>
                  </a:lnTo>
                  <a:lnTo>
                    <a:pt x="723900" y="7629779"/>
                  </a:lnTo>
                  <a:lnTo>
                    <a:pt x="736600" y="7629779"/>
                  </a:lnTo>
                  <a:close/>
                  <a:moveTo>
                    <a:pt x="711200" y="7629779"/>
                  </a:moveTo>
                  <a:lnTo>
                    <a:pt x="698500" y="7629779"/>
                  </a:lnTo>
                  <a:lnTo>
                    <a:pt x="698500" y="7617079"/>
                  </a:lnTo>
                  <a:lnTo>
                    <a:pt x="711200" y="7617079"/>
                  </a:lnTo>
                  <a:close/>
                  <a:moveTo>
                    <a:pt x="685800" y="7617079"/>
                  </a:moveTo>
                  <a:lnTo>
                    <a:pt x="673100" y="7617079"/>
                  </a:lnTo>
                  <a:lnTo>
                    <a:pt x="673100" y="7604379"/>
                  </a:lnTo>
                  <a:lnTo>
                    <a:pt x="685800" y="7604379"/>
                  </a:lnTo>
                  <a:close/>
                  <a:moveTo>
                    <a:pt x="660400" y="7604379"/>
                  </a:moveTo>
                  <a:lnTo>
                    <a:pt x="647700" y="7604379"/>
                  </a:lnTo>
                  <a:lnTo>
                    <a:pt x="647700" y="7591679"/>
                  </a:lnTo>
                  <a:lnTo>
                    <a:pt x="660400" y="7591679"/>
                  </a:lnTo>
                  <a:close/>
                  <a:moveTo>
                    <a:pt x="635000" y="7591679"/>
                  </a:moveTo>
                  <a:lnTo>
                    <a:pt x="622300" y="7591679"/>
                  </a:lnTo>
                  <a:lnTo>
                    <a:pt x="622300" y="7578979"/>
                  </a:lnTo>
                  <a:lnTo>
                    <a:pt x="635000" y="7578979"/>
                  </a:lnTo>
                  <a:close/>
                  <a:moveTo>
                    <a:pt x="609600" y="7578979"/>
                  </a:moveTo>
                  <a:lnTo>
                    <a:pt x="596900" y="7578979"/>
                  </a:lnTo>
                  <a:lnTo>
                    <a:pt x="596900" y="7566279"/>
                  </a:lnTo>
                  <a:lnTo>
                    <a:pt x="609600" y="7566279"/>
                  </a:lnTo>
                  <a:close/>
                  <a:moveTo>
                    <a:pt x="584200" y="7566279"/>
                  </a:moveTo>
                  <a:lnTo>
                    <a:pt x="571500" y="7566279"/>
                  </a:lnTo>
                  <a:lnTo>
                    <a:pt x="571500" y="7553579"/>
                  </a:lnTo>
                  <a:lnTo>
                    <a:pt x="584200" y="7553579"/>
                  </a:lnTo>
                  <a:close/>
                  <a:moveTo>
                    <a:pt x="558800" y="7553579"/>
                  </a:moveTo>
                  <a:lnTo>
                    <a:pt x="546100" y="7553579"/>
                  </a:lnTo>
                  <a:lnTo>
                    <a:pt x="546100" y="7540879"/>
                  </a:lnTo>
                  <a:lnTo>
                    <a:pt x="558800" y="7540879"/>
                  </a:lnTo>
                  <a:close/>
                  <a:moveTo>
                    <a:pt x="533400" y="7540879"/>
                  </a:moveTo>
                  <a:lnTo>
                    <a:pt x="520700" y="7540879"/>
                  </a:lnTo>
                  <a:lnTo>
                    <a:pt x="520700" y="7528179"/>
                  </a:lnTo>
                  <a:lnTo>
                    <a:pt x="533400" y="7528179"/>
                  </a:lnTo>
                  <a:close/>
                  <a:moveTo>
                    <a:pt x="508000" y="7528179"/>
                  </a:moveTo>
                  <a:lnTo>
                    <a:pt x="495300" y="7528179"/>
                  </a:lnTo>
                  <a:lnTo>
                    <a:pt x="495300" y="7515479"/>
                  </a:lnTo>
                  <a:lnTo>
                    <a:pt x="508000" y="7515479"/>
                  </a:lnTo>
                  <a:close/>
                  <a:moveTo>
                    <a:pt x="482600" y="7515479"/>
                  </a:moveTo>
                  <a:lnTo>
                    <a:pt x="469900" y="7515479"/>
                  </a:lnTo>
                  <a:lnTo>
                    <a:pt x="469900" y="7502779"/>
                  </a:lnTo>
                  <a:lnTo>
                    <a:pt x="482600" y="7502779"/>
                  </a:lnTo>
                  <a:close/>
                  <a:moveTo>
                    <a:pt x="457200" y="7502779"/>
                  </a:moveTo>
                  <a:lnTo>
                    <a:pt x="444500" y="7502779"/>
                  </a:lnTo>
                  <a:lnTo>
                    <a:pt x="444500" y="7490079"/>
                  </a:lnTo>
                  <a:lnTo>
                    <a:pt x="457200" y="7490079"/>
                  </a:lnTo>
                  <a:close/>
                  <a:moveTo>
                    <a:pt x="431800" y="7490079"/>
                  </a:moveTo>
                  <a:lnTo>
                    <a:pt x="419100" y="7490079"/>
                  </a:lnTo>
                  <a:lnTo>
                    <a:pt x="419100" y="7477379"/>
                  </a:lnTo>
                  <a:lnTo>
                    <a:pt x="431800" y="7477379"/>
                  </a:lnTo>
                  <a:close/>
                  <a:moveTo>
                    <a:pt x="406400" y="7477379"/>
                  </a:moveTo>
                  <a:lnTo>
                    <a:pt x="393700" y="7477379"/>
                  </a:lnTo>
                  <a:lnTo>
                    <a:pt x="393700" y="7464679"/>
                  </a:lnTo>
                  <a:lnTo>
                    <a:pt x="406400" y="7464679"/>
                  </a:lnTo>
                  <a:close/>
                  <a:moveTo>
                    <a:pt x="381000" y="7464679"/>
                  </a:moveTo>
                  <a:lnTo>
                    <a:pt x="368300" y="7464679"/>
                  </a:lnTo>
                  <a:lnTo>
                    <a:pt x="368300" y="7451979"/>
                  </a:lnTo>
                  <a:lnTo>
                    <a:pt x="381000" y="7451979"/>
                  </a:lnTo>
                  <a:close/>
                  <a:moveTo>
                    <a:pt x="355600" y="7451979"/>
                  </a:moveTo>
                  <a:lnTo>
                    <a:pt x="342900" y="7451979"/>
                  </a:lnTo>
                  <a:lnTo>
                    <a:pt x="342900" y="7439279"/>
                  </a:lnTo>
                  <a:lnTo>
                    <a:pt x="355600" y="7439279"/>
                  </a:lnTo>
                  <a:close/>
                  <a:moveTo>
                    <a:pt x="330200" y="7439279"/>
                  </a:moveTo>
                  <a:lnTo>
                    <a:pt x="317500" y="7439279"/>
                  </a:lnTo>
                  <a:lnTo>
                    <a:pt x="317500" y="7426579"/>
                  </a:lnTo>
                  <a:lnTo>
                    <a:pt x="330200" y="7426579"/>
                  </a:lnTo>
                  <a:close/>
                  <a:moveTo>
                    <a:pt x="304800" y="7426579"/>
                  </a:moveTo>
                  <a:lnTo>
                    <a:pt x="292100" y="7426579"/>
                  </a:lnTo>
                  <a:lnTo>
                    <a:pt x="292100" y="7413879"/>
                  </a:lnTo>
                  <a:lnTo>
                    <a:pt x="304800" y="7413879"/>
                  </a:lnTo>
                  <a:close/>
                  <a:moveTo>
                    <a:pt x="279400" y="7413879"/>
                  </a:moveTo>
                  <a:lnTo>
                    <a:pt x="266700" y="7413879"/>
                  </a:lnTo>
                  <a:lnTo>
                    <a:pt x="266700" y="7401179"/>
                  </a:lnTo>
                  <a:lnTo>
                    <a:pt x="279400" y="7401179"/>
                  </a:lnTo>
                  <a:close/>
                  <a:moveTo>
                    <a:pt x="254000" y="7401179"/>
                  </a:moveTo>
                  <a:lnTo>
                    <a:pt x="241300" y="7401179"/>
                  </a:lnTo>
                  <a:lnTo>
                    <a:pt x="241300" y="7388479"/>
                  </a:lnTo>
                  <a:lnTo>
                    <a:pt x="254000" y="7388479"/>
                  </a:lnTo>
                  <a:close/>
                  <a:moveTo>
                    <a:pt x="228600" y="7388479"/>
                  </a:moveTo>
                  <a:lnTo>
                    <a:pt x="215900" y="7388479"/>
                  </a:lnTo>
                  <a:lnTo>
                    <a:pt x="215900" y="7375779"/>
                  </a:lnTo>
                  <a:lnTo>
                    <a:pt x="228600" y="7375779"/>
                  </a:lnTo>
                  <a:close/>
                  <a:moveTo>
                    <a:pt x="203200" y="7375779"/>
                  </a:moveTo>
                  <a:lnTo>
                    <a:pt x="190500" y="7375779"/>
                  </a:lnTo>
                  <a:lnTo>
                    <a:pt x="190500" y="7363079"/>
                  </a:lnTo>
                  <a:lnTo>
                    <a:pt x="203200" y="7363079"/>
                  </a:lnTo>
                  <a:close/>
                  <a:moveTo>
                    <a:pt x="177800" y="7363079"/>
                  </a:moveTo>
                  <a:lnTo>
                    <a:pt x="165100" y="7363079"/>
                  </a:lnTo>
                  <a:lnTo>
                    <a:pt x="165100" y="7350379"/>
                  </a:lnTo>
                  <a:lnTo>
                    <a:pt x="177800" y="7350379"/>
                  </a:lnTo>
                  <a:close/>
                  <a:moveTo>
                    <a:pt x="152400" y="7350379"/>
                  </a:moveTo>
                  <a:lnTo>
                    <a:pt x="139700" y="7350379"/>
                  </a:lnTo>
                  <a:lnTo>
                    <a:pt x="139700" y="7337679"/>
                  </a:lnTo>
                  <a:lnTo>
                    <a:pt x="152400" y="7337679"/>
                  </a:lnTo>
                  <a:close/>
                  <a:moveTo>
                    <a:pt x="127000" y="7337679"/>
                  </a:moveTo>
                  <a:lnTo>
                    <a:pt x="114300" y="7337679"/>
                  </a:lnTo>
                  <a:lnTo>
                    <a:pt x="114300" y="7324979"/>
                  </a:lnTo>
                  <a:lnTo>
                    <a:pt x="127000" y="7324979"/>
                  </a:lnTo>
                  <a:close/>
                  <a:moveTo>
                    <a:pt x="101600" y="7324979"/>
                  </a:moveTo>
                  <a:lnTo>
                    <a:pt x="88900" y="7324979"/>
                  </a:lnTo>
                  <a:lnTo>
                    <a:pt x="88900" y="7312279"/>
                  </a:lnTo>
                  <a:lnTo>
                    <a:pt x="101600" y="7312279"/>
                  </a:lnTo>
                  <a:close/>
                  <a:moveTo>
                    <a:pt x="76200" y="7312279"/>
                  </a:moveTo>
                  <a:lnTo>
                    <a:pt x="63500" y="7312279"/>
                  </a:lnTo>
                  <a:lnTo>
                    <a:pt x="63500" y="7299579"/>
                  </a:lnTo>
                  <a:lnTo>
                    <a:pt x="76200" y="7299579"/>
                  </a:lnTo>
                  <a:close/>
                  <a:moveTo>
                    <a:pt x="50800" y="7299579"/>
                  </a:moveTo>
                  <a:lnTo>
                    <a:pt x="38100" y="7299579"/>
                  </a:lnTo>
                  <a:lnTo>
                    <a:pt x="38100" y="7286879"/>
                  </a:lnTo>
                  <a:lnTo>
                    <a:pt x="50800" y="7286879"/>
                  </a:lnTo>
                  <a:close/>
                  <a:moveTo>
                    <a:pt x="25400" y="7286879"/>
                  </a:moveTo>
                  <a:lnTo>
                    <a:pt x="12700" y="7286879"/>
                  </a:lnTo>
                  <a:lnTo>
                    <a:pt x="12700" y="7274179"/>
                  </a:lnTo>
                  <a:lnTo>
                    <a:pt x="25400" y="7274179"/>
                  </a:lnTo>
                  <a:close/>
                  <a:moveTo>
                    <a:pt x="0" y="7274179"/>
                  </a:moveTo>
                  <a:lnTo>
                    <a:pt x="4538091" y="7274179"/>
                  </a:lnTo>
                  <a:cubicBezTo>
                    <a:pt x="4534535" y="7274179"/>
                    <a:pt x="4531741" y="7271385"/>
                    <a:pt x="4531741" y="7267829"/>
                  </a:cubicBezTo>
                  <a:lnTo>
                    <a:pt x="4531741" y="7263765"/>
                  </a:lnTo>
                  <a:lnTo>
                    <a:pt x="4544441" y="7263765"/>
                  </a:lnTo>
                  <a:lnTo>
                    <a:pt x="4544441" y="7267829"/>
                  </a:lnTo>
                  <a:lnTo>
                    <a:pt x="4538091" y="7267829"/>
                  </a:lnTo>
                  <a:lnTo>
                    <a:pt x="4538091" y="7261479"/>
                  </a:lnTo>
                  <a:lnTo>
                    <a:pt x="4546727" y="7261479"/>
                  </a:lnTo>
                  <a:close/>
                  <a:moveTo>
                    <a:pt x="4531741" y="9067165"/>
                  </a:moveTo>
                  <a:lnTo>
                    <a:pt x="4531741" y="9054465"/>
                  </a:lnTo>
                  <a:lnTo>
                    <a:pt x="4544441" y="9054465"/>
                  </a:lnTo>
                  <a:lnTo>
                    <a:pt x="4544441" y="9067165"/>
                  </a:lnTo>
                  <a:close/>
                  <a:moveTo>
                    <a:pt x="4544441" y="9041765"/>
                  </a:moveTo>
                  <a:lnTo>
                    <a:pt x="4544441" y="9029065"/>
                  </a:lnTo>
                  <a:lnTo>
                    <a:pt x="4544441" y="9041765"/>
                  </a:lnTo>
                  <a:close/>
                  <a:moveTo>
                    <a:pt x="4544441" y="9016365"/>
                  </a:moveTo>
                  <a:lnTo>
                    <a:pt x="4544441" y="9003665"/>
                  </a:lnTo>
                  <a:lnTo>
                    <a:pt x="4544441" y="9016365"/>
                  </a:lnTo>
                  <a:close/>
                  <a:moveTo>
                    <a:pt x="4544441" y="8990965"/>
                  </a:moveTo>
                  <a:lnTo>
                    <a:pt x="4544441" y="8978265"/>
                  </a:lnTo>
                  <a:lnTo>
                    <a:pt x="4544441" y="8990965"/>
                  </a:lnTo>
                  <a:close/>
                  <a:moveTo>
                    <a:pt x="4544441" y="8965565"/>
                  </a:moveTo>
                  <a:lnTo>
                    <a:pt x="4544441" y="8952865"/>
                  </a:lnTo>
                  <a:lnTo>
                    <a:pt x="4544441" y="8965565"/>
                  </a:lnTo>
                  <a:close/>
                  <a:moveTo>
                    <a:pt x="4544441" y="8940165"/>
                  </a:moveTo>
                  <a:lnTo>
                    <a:pt x="4544441" y="8927465"/>
                  </a:lnTo>
                  <a:lnTo>
                    <a:pt x="4544441" y="8940165"/>
                  </a:lnTo>
                  <a:close/>
                  <a:moveTo>
                    <a:pt x="4544441" y="8914765"/>
                  </a:moveTo>
                  <a:lnTo>
                    <a:pt x="4544441" y="8902065"/>
                  </a:lnTo>
                  <a:lnTo>
                    <a:pt x="4544441" y="8914765"/>
                  </a:lnTo>
                  <a:close/>
                  <a:moveTo>
                    <a:pt x="4544441" y="8889365"/>
                  </a:moveTo>
                  <a:lnTo>
                    <a:pt x="4544441" y="8876665"/>
                  </a:lnTo>
                  <a:lnTo>
                    <a:pt x="4544441" y="8889365"/>
                  </a:lnTo>
                  <a:close/>
                  <a:moveTo>
                    <a:pt x="4544441" y="8863965"/>
                  </a:moveTo>
                  <a:lnTo>
                    <a:pt x="4544441" y="8851265"/>
                  </a:lnTo>
                  <a:lnTo>
                    <a:pt x="4544441" y="8863965"/>
                  </a:lnTo>
                  <a:close/>
                  <a:moveTo>
                    <a:pt x="4544441" y="8838565"/>
                  </a:moveTo>
                  <a:lnTo>
                    <a:pt x="4544441" y="8825865"/>
                  </a:lnTo>
                  <a:lnTo>
                    <a:pt x="4544441" y="8838565"/>
                  </a:lnTo>
                  <a:close/>
                  <a:moveTo>
                    <a:pt x="4544441" y="8813165"/>
                  </a:moveTo>
                  <a:lnTo>
                    <a:pt x="4544441" y="8800465"/>
                  </a:lnTo>
                  <a:lnTo>
                    <a:pt x="4544441" y="8813165"/>
                  </a:lnTo>
                  <a:close/>
                  <a:moveTo>
                    <a:pt x="4544441" y="8787765"/>
                  </a:moveTo>
                  <a:lnTo>
                    <a:pt x="4544441" y="8775065"/>
                  </a:lnTo>
                  <a:lnTo>
                    <a:pt x="4544441" y="8787765"/>
                  </a:lnTo>
                  <a:close/>
                  <a:moveTo>
                    <a:pt x="4544441" y="8762365"/>
                  </a:moveTo>
                  <a:lnTo>
                    <a:pt x="4544441" y="8749665"/>
                  </a:lnTo>
                  <a:lnTo>
                    <a:pt x="4544441" y="8762365"/>
                  </a:lnTo>
                  <a:close/>
                  <a:moveTo>
                    <a:pt x="4544441" y="8736965"/>
                  </a:moveTo>
                  <a:lnTo>
                    <a:pt x="4544441" y="8724265"/>
                  </a:lnTo>
                  <a:lnTo>
                    <a:pt x="4544441" y="8736965"/>
                  </a:lnTo>
                  <a:close/>
                  <a:moveTo>
                    <a:pt x="4544441" y="8711565"/>
                  </a:moveTo>
                  <a:lnTo>
                    <a:pt x="4544441" y="8698865"/>
                  </a:lnTo>
                  <a:lnTo>
                    <a:pt x="4544441" y="8711565"/>
                  </a:lnTo>
                  <a:close/>
                  <a:moveTo>
                    <a:pt x="4544441" y="8686165"/>
                  </a:moveTo>
                  <a:lnTo>
                    <a:pt x="4544441" y="8673465"/>
                  </a:lnTo>
                  <a:lnTo>
                    <a:pt x="4544441" y="8686165"/>
                  </a:lnTo>
                  <a:close/>
                  <a:moveTo>
                    <a:pt x="4544441" y="8660765"/>
                  </a:moveTo>
                  <a:lnTo>
                    <a:pt x="4544441" y="8648065"/>
                  </a:lnTo>
                  <a:lnTo>
                    <a:pt x="4544441" y="8660765"/>
                  </a:lnTo>
                  <a:close/>
                  <a:moveTo>
                    <a:pt x="4544441" y="8635365"/>
                  </a:moveTo>
                  <a:lnTo>
                    <a:pt x="4544441" y="8622665"/>
                  </a:lnTo>
                  <a:lnTo>
                    <a:pt x="4544441" y="8635365"/>
                  </a:lnTo>
                  <a:close/>
                  <a:moveTo>
                    <a:pt x="4544441" y="8609965"/>
                  </a:moveTo>
                  <a:lnTo>
                    <a:pt x="4544441" y="8597265"/>
                  </a:lnTo>
                  <a:lnTo>
                    <a:pt x="4544441" y="8609965"/>
                  </a:lnTo>
                  <a:close/>
                  <a:moveTo>
                    <a:pt x="4544441" y="8584565"/>
                  </a:moveTo>
                  <a:lnTo>
                    <a:pt x="4544441" y="8571865"/>
                  </a:lnTo>
                  <a:lnTo>
                    <a:pt x="4544441" y="8584565"/>
                  </a:lnTo>
                  <a:close/>
                  <a:moveTo>
                    <a:pt x="4544441" y="8559165"/>
                  </a:moveTo>
                  <a:lnTo>
                    <a:pt x="4544441" y="8546465"/>
                  </a:lnTo>
                  <a:lnTo>
                    <a:pt x="4544441" y="8559165"/>
                  </a:lnTo>
                  <a:close/>
                  <a:moveTo>
                    <a:pt x="4544441" y="8533765"/>
                  </a:moveTo>
                  <a:lnTo>
                    <a:pt x="4544441" y="8521065"/>
                  </a:lnTo>
                  <a:lnTo>
                    <a:pt x="4544441" y="8533765"/>
                  </a:lnTo>
                  <a:close/>
                  <a:moveTo>
                    <a:pt x="4544441" y="8508365"/>
                  </a:moveTo>
                  <a:lnTo>
                    <a:pt x="4544441" y="8495665"/>
                  </a:lnTo>
                  <a:lnTo>
                    <a:pt x="4544441" y="8508365"/>
                  </a:lnTo>
                  <a:close/>
                  <a:moveTo>
                    <a:pt x="4544441" y="8482965"/>
                  </a:moveTo>
                  <a:lnTo>
                    <a:pt x="4544441" y="8470265"/>
                  </a:lnTo>
                  <a:lnTo>
                    <a:pt x="4544441" y="8482965"/>
                  </a:lnTo>
                  <a:close/>
                  <a:moveTo>
                    <a:pt x="4544441" y="8457565"/>
                  </a:moveTo>
                  <a:lnTo>
                    <a:pt x="4544441" y="8444865"/>
                  </a:lnTo>
                  <a:lnTo>
                    <a:pt x="4544441" y="8457565"/>
                  </a:lnTo>
                  <a:close/>
                  <a:moveTo>
                    <a:pt x="4544441" y="8432165"/>
                  </a:moveTo>
                  <a:lnTo>
                    <a:pt x="4544441" y="8419465"/>
                  </a:lnTo>
                  <a:lnTo>
                    <a:pt x="4544441" y="8432165"/>
                  </a:lnTo>
                  <a:close/>
                  <a:moveTo>
                    <a:pt x="4544441" y="8406765"/>
                  </a:moveTo>
                  <a:lnTo>
                    <a:pt x="4544441" y="8394065"/>
                  </a:lnTo>
                  <a:lnTo>
                    <a:pt x="4544441" y="8406765"/>
                  </a:lnTo>
                  <a:close/>
                  <a:moveTo>
                    <a:pt x="4544441" y="8381365"/>
                  </a:moveTo>
                  <a:lnTo>
                    <a:pt x="4544441" y="8368665"/>
                  </a:lnTo>
                  <a:lnTo>
                    <a:pt x="4544441" y="8381365"/>
                  </a:lnTo>
                  <a:close/>
                  <a:moveTo>
                    <a:pt x="4544441" y="8355965"/>
                  </a:moveTo>
                  <a:lnTo>
                    <a:pt x="4544441" y="8343265"/>
                  </a:lnTo>
                  <a:lnTo>
                    <a:pt x="4544441" y="8355965"/>
                  </a:lnTo>
                  <a:close/>
                  <a:moveTo>
                    <a:pt x="4544441" y="8330565"/>
                  </a:moveTo>
                  <a:lnTo>
                    <a:pt x="4544441" y="8317865"/>
                  </a:lnTo>
                  <a:lnTo>
                    <a:pt x="4544441" y="8330565"/>
                  </a:lnTo>
                  <a:close/>
                  <a:moveTo>
                    <a:pt x="4544441" y="8305165"/>
                  </a:moveTo>
                  <a:lnTo>
                    <a:pt x="4544441" y="8292465"/>
                  </a:lnTo>
                  <a:lnTo>
                    <a:pt x="4544441" y="8305165"/>
                  </a:lnTo>
                  <a:close/>
                  <a:moveTo>
                    <a:pt x="4544441" y="8279765"/>
                  </a:moveTo>
                  <a:lnTo>
                    <a:pt x="4544441" y="8267065"/>
                  </a:lnTo>
                  <a:lnTo>
                    <a:pt x="4544441" y="8279765"/>
                  </a:lnTo>
                  <a:close/>
                  <a:moveTo>
                    <a:pt x="4544441" y="8254365"/>
                  </a:moveTo>
                  <a:lnTo>
                    <a:pt x="4544441" y="8241665"/>
                  </a:lnTo>
                  <a:lnTo>
                    <a:pt x="4544441" y="8254365"/>
                  </a:lnTo>
                  <a:close/>
                  <a:moveTo>
                    <a:pt x="4544441" y="8228965"/>
                  </a:moveTo>
                  <a:lnTo>
                    <a:pt x="4544441" y="8216265"/>
                  </a:lnTo>
                  <a:lnTo>
                    <a:pt x="4544441" y="8228965"/>
                  </a:lnTo>
                  <a:close/>
                  <a:moveTo>
                    <a:pt x="4544441" y="8203565"/>
                  </a:moveTo>
                  <a:lnTo>
                    <a:pt x="4544441" y="8190865"/>
                  </a:lnTo>
                  <a:lnTo>
                    <a:pt x="4544441" y="8203565"/>
                  </a:lnTo>
                  <a:close/>
                  <a:moveTo>
                    <a:pt x="4544441" y="8178165"/>
                  </a:moveTo>
                  <a:lnTo>
                    <a:pt x="4544441" y="8165465"/>
                  </a:lnTo>
                  <a:lnTo>
                    <a:pt x="4544441" y="8178165"/>
                  </a:lnTo>
                  <a:close/>
                  <a:moveTo>
                    <a:pt x="4544441" y="8152765"/>
                  </a:moveTo>
                  <a:lnTo>
                    <a:pt x="4544441" y="8140065"/>
                  </a:lnTo>
                  <a:lnTo>
                    <a:pt x="4544441" y="8152765"/>
                  </a:lnTo>
                  <a:close/>
                  <a:moveTo>
                    <a:pt x="4544441" y="8127365"/>
                  </a:moveTo>
                  <a:lnTo>
                    <a:pt x="4544441" y="8114665"/>
                  </a:lnTo>
                  <a:lnTo>
                    <a:pt x="4544441" y="8127365"/>
                  </a:lnTo>
                  <a:close/>
                  <a:moveTo>
                    <a:pt x="4544441" y="8101965"/>
                  </a:moveTo>
                  <a:lnTo>
                    <a:pt x="4544441" y="8089265"/>
                  </a:lnTo>
                  <a:lnTo>
                    <a:pt x="4544441" y="8101965"/>
                  </a:lnTo>
                  <a:close/>
                  <a:moveTo>
                    <a:pt x="4544441" y="8076565"/>
                  </a:moveTo>
                  <a:lnTo>
                    <a:pt x="4544441" y="8063865"/>
                  </a:lnTo>
                  <a:lnTo>
                    <a:pt x="4544441" y="8076565"/>
                  </a:lnTo>
                  <a:close/>
                  <a:moveTo>
                    <a:pt x="4544441" y="8051165"/>
                  </a:moveTo>
                  <a:lnTo>
                    <a:pt x="4544441" y="8038465"/>
                  </a:lnTo>
                  <a:lnTo>
                    <a:pt x="4544441" y="8051165"/>
                  </a:lnTo>
                  <a:close/>
                  <a:moveTo>
                    <a:pt x="4544441" y="8025765"/>
                  </a:moveTo>
                  <a:lnTo>
                    <a:pt x="4544441" y="8013065"/>
                  </a:lnTo>
                  <a:lnTo>
                    <a:pt x="4544441" y="8025765"/>
                  </a:lnTo>
                  <a:close/>
                  <a:moveTo>
                    <a:pt x="4544441" y="8000365"/>
                  </a:moveTo>
                  <a:lnTo>
                    <a:pt x="4544441" y="7987665"/>
                  </a:lnTo>
                  <a:lnTo>
                    <a:pt x="4544441" y="8000365"/>
                  </a:lnTo>
                  <a:close/>
                  <a:moveTo>
                    <a:pt x="4544441" y="7974965"/>
                  </a:moveTo>
                  <a:lnTo>
                    <a:pt x="4544441" y="7962265"/>
                  </a:lnTo>
                  <a:lnTo>
                    <a:pt x="4544441" y="7974965"/>
                  </a:lnTo>
                  <a:close/>
                  <a:moveTo>
                    <a:pt x="4544441" y="7949565"/>
                  </a:moveTo>
                  <a:lnTo>
                    <a:pt x="4544441" y="7936865"/>
                  </a:lnTo>
                  <a:lnTo>
                    <a:pt x="4544441" y="7949565"/>
                  </a:lnTo>
                  <a:close/>
                  <a:moveTo>
                    <a:pt x="4544441" y="7924165"/>
                  </a:moveTo>
                  <a:lnTo>
                    <a:pt x="4544441" y="7911465"/>
                  </a:lnTo>
                  <a:lnTo>
                    <a:pt x="4544441" y="7924165"/>
                  </a:lnTo>
                  <a:close/>
                  <a:moveTo>
                    <a:pt x="4544441" y="7898765"/>
                  </a:moveTo>
                  <a:lnTo>
                    <a:pt x="4544441" y="7886065"/>
                  </a:lnTo>
                  <a:lnTo>
                    <a:pt x="4544441" y="7898765"/>
                  </a:lnTo>
                  <a:close/>
                  <a:moveTo>
                    <a:pt x="4544441" y="7873365"/>
                  </a:moveTo>
                  <a:lnTo>
                    <a:pt x="4544441" y="7860665"/>
                  </a:lnTo>
                  <a:lnTo>
                    <a:pt x="4544441" y="7873365"/>
                  </a:lnTo>
                  <a:close/>
                  <a:moveTo>
                    <a:pt x="4544441" y="7847965"/>
                  </a:moveTo>
                  <a:lnTo>
                    <a:pt x="4544441" y="7835265"/>
                  </a:lnTo>
                  <a:lnTo>
                    <a:pt x="4544441" y="7847965"/>
                  </a:lnTo>
                  <a:close/>
                  <a:moveTo>
                    <a:pt x="4544441" y="7822565"/>
                  </a:moveTo>
                  <a:lnTo>
                    <a:pt x="4544441" y="7809865"/>
                  </a:lnTo>
                  <a:lnTo>
                    <a:pt x="4544441" y="7822565"/>
                  </a:lnTo>
                  <a:close/>
                  <a:moveTo>
                    <a:pt x="4544441" y="7797165"/>
                  </a:moveTo>
                  <a:lnTo>
                    <a:pt x="4544441" y="7784465"/>
                  </a:lnTo>
                  <a:lnTo>
                    <a:pt x="4544441" y="7797165"/>
                  </a:lnTo>
                  <a:close/>
                  <a:moveTo>
                    <a:pt x="4544441" y="7771765"/>
                  </a:moveTo>
                  <a:lnTo>
                    <a:pt x="4544441" y="7759065"/>
                  </a:lnTo>
                  <a:lnTo>
                    <a:pt x="4544441" y="7771765"/>
                  </a:lnTo>
                  <a:close/>
                  <a:moveTo>
                    <a:pt x="4544441" y="7746365"/>
                  </a:moveTo>
                  <a:lnTo>
                    <a:pt x="4544441" y="7733665"/>
                  </a:lnTo>
                  <a:lnTo>
                    <a:pt x="4544441" y="7746365"/>
                  </a:lnTo>
                  <a:close/>
                  <a:moveTo>
                    <a:pt x="4544441" y="7720965"/>
                  </a:moveTo>
                  <a:lnTo>
                    <a:pt x="4544441" y="7708265"/>
                  </a:lnTo>
                  <a:lnTo>
                    <a:pt x="4544441" y="7720965"/>
                  </a:lnTo>
                  <a:close/>
                  <a:moveTo>
                    <a:pt x="4544441" y="7695565"/>
                  </a:moveTo>
                  <a:lnTo>
                    <a:pt x="4544441" y="7682865"/>
                  </a:lnTo>
                  <a:lnTo>
                    <a:pt x="4544441" y="7695565"/>
                  </a:lnTo>
                  <a:close/>
                  <a:moveTo>
                    <a:pt x="4544441" y="7670165"/>
                  </a:moveTo>
                  <a:lnTo>
                    <a:pt x="4544441" y="7657465"/>
                  </a:lnTo>
                  <a:lnTo>
                    <a:pt x="4544441" y="7670165"/>
                  </a:lnTo>
                  <a:close/>
                  <a:moveTo>
                    <a:pt x="4544441" y="7644765"/>
                  </a:moveTo>
                  <a:lnTo>
                    <a:pt x="4544441" y="7632065"/>
                  </a:lnTo>
                  <a:lnTo>
                    <a:pt x="4544441" y="7644765"/>
                  </a:lnTo>
                  <a:close/>
                  <a:moveTo>
                    <a:pt x="4544441" y="7619365"/>
                  </a:moveTo>
                  <a:lnTo>
                    <a:pt x="4544441" y="7606665"/>
                  </a:lnTo>
                  <a:lnTo>
                    <a:pt x="4544441" y="7619365"/>
                  </a:lnTo>
                  <a:close/>
                  <a:moveTo>
                    <a:pt x="4544441" y="7593965"/>
                  </a:moveTo>
                  <a:lnTo>
                    <a:pt x="4544441" y="7581265"/>
                  </a:lnTo>
                  <a:lnTo>
                    <a:pt x="4544441" y="7593965"/>
                  </a:lnTo>
                  <a:close/>
                  <a:moveTo>
                    <a:pt x="4544441" y="7568565"/>
                  </a:moveTo>
                  <a:lnTo>
                    <a:pt x="4544441" y="7555865"/>
                  </a:lnTo>
                  <a:lnTo>
                    <a:pt x="4544441" y="7568565"/>
                  </a:lnTo>
                  <a:close/>
                  <a:moveTo>
                    <a:pt x="4544441" y="7543165"/>
                  </a:moveTo>
                  <a:lnTo>
                    <a:pt x="4544441" y="7530465"/>
                  </a:lnTo>
                  <a:lnTo>
                    <a:pt x="4544441" y="7543165"/>
                  </a:lnTo>
                  <a:close/>
                  <a:moveTo>
                    <a:pt x="4544441" y="7517765"/>
                  </a:moveTo>
                  <a:lnTo>
                    <a:pt x="4544441" y="7505065"/>
                  </a:lnTo>
                  <a:lnTo>
                    <a:pt x="4544441" y="7517765"/>
                  </a:lnTo>
                  <a:close/>
                  <a:moveTo>
                    <a:pt x="4544441" y="7492365"/>
                  </a:moveTo>
                  <a:lnTo>
                    <a:pt x="4544441" y="7479665"/>
                  </a:lnTo>
                  <a:lnTo>
                    <a:pt x="4544441" y="7492365"/>
                  </a:lnTo>
                  <a:close/>
                  <a:moveTo>
                    <a:pt x="4544441" y="7466965"/>
                  </a:moveTo>
                  <a:lnTo>
                    <a:pt x="4544441" y="7454265"/>
                  </a:lnTo>
                  <a:lnTo>
                    <a:pt x="4544441" y="7466965"/>
                  </a:lnTo>
                  <a:close/>
                  <a:moveTo>
                    <a:pt x="4544441" y="7441565"/>
                  </a:moveTo>
                  <a:lnTo>
                    <a:pt x="4544441" y="7428865"/>
                  </a:lnTo>
                  <a:lnTo>
                    <a:pt x="4544441" y="7441565"/>
                  </a:lnTo>
                  <a:close/>
                  <a:moveTo>
                    <a:pt x="4544441" y="7416165"/>
                  </a:moveTo>
                  <a:lnTo>
                    <a:pt x="4544441" y="7403465"/>
                  </a:lnTo>
                  <a:lnTo>
                    <a:pt x="4544441" y="7416165"/>
                  </a:lnTo>
                  <a:close/>
                  <a:moveTo>
                    <a:pt x="4544441" y="7390765"/>
                  </a:moveTo>
                  <a:lnTo>
                    <a:pt x="4544441" y="7378065"/>
                  </a:lnTo>
                  <a:lnTo>
                    <a:pt x="4544441" y="7390765"/>
                  </a:lnTo>
                  <a:close/>
                  <a:moveTo>
                    <a:pt x="4544441" y="7365365"/>
                  </a:moveTo>
                  <a:lnTo>
                    <a:pt x="4544441" y="7352665"/>
                  </a:lnTo>
                  <a:lnTo>
                    <a:pt x="4544441" y="7365365"/>
                  </a:lnTo>
                  <a:close/>
                  <a:moveTo>
                    <a:pt x="4544441" y="7339965"/>
                  </a:moveTo>
                  <a:lnTo>
                    <a:pt x="4544441" y="7327265"/>
                  </a:lnTo>
                  <a:lnTo>
                    <a:pt x="4544441" y="7339965"/>
                  </a:lnTo>
                  <a:close/>
                  <a:moveTo>
                    <a:pt x="4544441" y="7314565"/>
                  </a:moveTo>
                  <a:lnTo>
                    <a:pt x="4544441" y="7301865"/>
                  </a:lnTo>
                  <a:lnTo>
                    <a:pt x="4544441" y="7314565"/>
                  </a:lnTo>
                  <a:close/>
                  <a:moveTo>
                    <a:pt x="4544441" y="7289165"/>
                  </a:moveTo>
                  <a:lnTo>
                    <a:pt x="4544441" y="7276465"/>
                  </a:lnTo>
                  <a:lnTo>
                    <a:pt x="4544441" y="7289165"/>
                  </a:lnTo>
                  <a:close/>
                  <a:moveTo>
                    <a:pt x="4544441" y="7263765"/>
                  </a:moveTo>
                  <a:lnTo>
                    <a:pt x="4544441" y="7251065"/>
                  </a:lnTo>
                  <a:lnTo>
                    <a:pt x="4544441" y="7263765"/>
                  </a:lnTo>
                  <a:close/>
                  <a:moveTo>
                    <a:pt x="4544441" y="7238365"/>
                  </a:moveTo>
                  <a:lnTo>
                    <a:pt x="4544441" y="7225665"/>
                  </a:lnTo>
                  <a:lnTo>
                    <a:pt x="4544441" y="7238365"/>
                  </a:lnTo>
                  <a:close/>
                  <a:moveTo>
                    <a:pt x="4544441" y="7212965"/>
                  </a:moveTo>
                  <a:lnTo>
                    <a:pt x="4544441" y="7200265"/>
                  </a:lnTo>
                  <a:lnTo>
                    <a:pt x="4544441" y="7212965"/>
                  </a:lnTo>
                  <a:close/>
                  <a:moveTo>
                    <a:pt x="4544441" y="7187565"/>
                  </a:moveTo>
                  <a:lnTo>
                    <a:pt x="4544441" y="7174865"/>
                  </a:lnTo>
                  <a:lnTo>
                    <a:pt x="4544441" y="7187565"/>
                  </a:lnTo>
                  <a:close/>
                  <a:moveTo>
                    <a:pt x="4544441" y="7162165"/>
                  </a:moveTo>
                  <a:lnTo>
                    <a:pt x="4544441" y="7149465"/>
                  </a:lnTo>
                  <a:lnTo>
                    <a:pt x="4544441" y="7162165"/>
                  </a:lnTo>
                  <a:close/>
                  <a:moveTo>
                    <a:pt x="4544441" y="7136765"/>
                  </a:moveTo>
                  <a:lnTo>
                    <a:pt x="4544441" y="7124065"/>
                  </a:lnTo>
                  <a:lnTo>
                    <a:pt x="4544441" y="7136765"/>
                  </a:lnTo>
                  <a:close/>
                  <a:moveTo>
                    <a:pt x="4544441" y="7111365"/>
                  </a:moveTo>
                  <a:lnTo>
                    <a:pt x="4544441" y="7098665"/>
                  </a:lnTo>
                  <a:lnTo>
                    <a:pt x="4544441" y="7111365"/>
                  </a:lnTo>
                  <a:close/>
                  <a:moveTo>
                    <a:pt x="4544441" y="7085965"/>
                  </a:moveTo>
                  <a:lnTo>
                    <a:pt x="4544441" y="7073265"/>
                  </a:lnTo>
                  <a:lnTo>
                    <a:pt x="4544441" y="7085965"/>
                  </a:lnTo>
                  <a:close/>
                  <a:moveTo>
                    <a:pt x="4544441" y="7060565"/>
                  </a:moveTo>
                  <a:lnTo>
                    <a:pt x="4544441" y="7047865"/>
                  </a:lnTo>
                  <a:lnTo>
                    <a:pt x="4544441" y="7060565"/>
                  </a:lnTo>
                  <a:close/>
                  <a:moveTo>
                    <a:pt x="4544441" y="7035165"/>
                  </a:moveTo>
                  <a:lnTo>
                    <a:pt x="4544441" y="7022465"/>
                  </a:lnTo>
                  <a:lnTo>
                    <a:pt x="4544441" y="7035165"/>
                  </a:lnTo>
                  <a:close/>
                  <a:moveTo>
                    <a:pt x="4544441" y="7009765"/>
                  </a:moveTo>
                  <a:lnTo>
                    <a:pt x="4544441" y="6997065"/>
                  </a:lnTo>
                  <a:lnTo>
                    <a:pt x="4544441" y="7009765"/>
                  </a:lnTo>
                  <a:close/>
                  <a:moveTo>
                    <a:pt x="4544441" y="6984365"/>
                  </a:moveTo>
                  <a:lnTo>
                    <a:pt x="4544441" y="6971665"/>
                  </a:lnTo>
                  <a:lnTo>
                    <a:pt x="4544441" y="6984365"/>
                  </a:lnTo>
                  <a:close/>
                  <a:moveTo>
                    <a:pt x="4544441" y="6958965"/>
                  </a:moveTo>
                  <a:lnTo>
                    <a:pt x="4544441" y="6946265"/>
                  </a:lnTo>
                  <a:lnTo>
                    <a:pt x="4544441" y="6958965"/>
                  </a:lnTo>
                  <a:close/>
                  <a:moveTo>
                    <a:pt x="4544441" y="6933565"/>
                  </a:moveTo>
                  <a:lnTo>
                    <a:pt x="4544441" y="6920865"/>
                  </a:lnTo>
                  <a:lnTo>
                    <a:pt x="4544441" y="6933565"/>
                  </a:lnTo>
                  <a:close/>
                  <a:moveTo>
                    <a:pt x="4544441" y="6908165"/>
                  </a:moveTo>
                  <a:lnTo>
                    <a:pt x="4544441" y="6895465"/>
                  </a:lnTo>
                  <a:lnTo>
                    <a:pt x="4544441" y="6908165"/>
                  </a:lnTo>
                  <a:close/>
                  <a:moveTo>
                    <a:pt x="4544441" y="6882765"/>
                  </a:moveTo>
                  <a:lnTo>
                    <a:pt x="4544441" y="6870065"/>
                  </a:lnTo>
                  <a:lnTo>
                    <a:pt x="4544441" y="6882765"/>
                  </a:lnTo>
                  <a:close/>
                  <a:moveTo>
                    <a:pt x="4544441" y="6857365"/>
                  </a:moveTo>
                  <a:lnTo>
                    <a:pt x="4544441" y="6844665"/>
                  </a:lnTo>
                  <a:lnTo>
                    <a:pt x="4544441" y="6857365"/>
                  </a:lnTo>
                  <a:close/>
                  <a:moveTo>
                    <a:pt x="4544441" y="6831965"/>
                  </a:moveTo>
                  <a:lnTo>
                    <a:pt x="4544441" y="6819265"/>
                  </a:lnTo>
                  <a:lnTo>
                    <a:pt x="4544441" y="6831965"/>
                  </a:lnTo>
                  <a:close/>
                  <a:moveTo>
                    <a:pt x="4544441" y="6806565"/>
                  </a:moveTo>
                  <a:lnTo>
                    <a:pt x="4544441" y="6793865"/>
                  </a:lnTo>
                  <a:lnTo>
                    <a:pt x="4544441" y="6806565"/>
                  </a:lnTo>
                  <a:close/>
                  <a:moveTo>
                    <a:pt x="4544441" y="6781165"/>
                  </a:moveTo>
                  <a:lnTo>
                    <a:pt x="4544441" y="6768465"/>
                  </a:lnTo>
                  <a:lnTo>
                    <a:pt x="4544441" y="6781165"/>
                  </a:lnTo>
                  <a:close/>
                  <a:moveTo>
                    <a:pt x="4544441" y="6755765"/>
                  </a:moveTo>
                  <a:lnTo>
                    <a:pt x="4544441" y="6743065"/>
                  </a:lnTo>
                  <a:lnTo>
                    <a:pt x="4544441" y="6755765"/>
                  </a:lnTo>
                  <a:close/>
                  <a:moveTo>
                    <a:pt x="4544441" y="6730365"/>
                  </a:moveTo>
                  <a:lnTo>
                    <a:pt x="4544441" y="6717665"/>
                  </a:lnTo>
                  <a:lnTo>
                    <a:pt x="4544441" y="6730365"/>
                  </a:lnTo>
                  <a:close/>
                  <a:moveTo>
                    <a:pt x="4544441" y="6704965"/>
                  </a:moveTo>
                  <a:lnTo>
                    <a:pt x="4544441" y="6692265"/>
                  </a:lnTo>
                  <a:lnTo>
                    <a:pt x="4544441" y="6704965"/>
                  </a:lnTo>
                  <a:close/>
                  <a:moveTo>
                    <a:pt x="4544441" y="6679565"/>
                  </a:moveTo>
                  <a:lnTo>
                    <a:pt x="4544441" y="6666865"/>
                  </a:lnTo>
                  <a:lnTo>
                    <a:pt x="4544441" y="6679565"/>
                  </a:lnTo>
                  <a:close/>
                  <a:moveTo>
                    <a:pt x="4544441" y="6654165"/>
                  </a:moveTo>
                  <a:lnTo>
                    <a:pt x="4544441" y="6641465"/>
                  </a:lnTo>
                  <a:lnTo>
                    <a:pt x="4544441" y="6654165"/>
                  </a:lnTo>
                  <a:close/>
                  <a:moveTo>
                    <a:pt x="4544441" y="6628765"/>
                  </a:moveTo>
                  <a:lnTo>
                    <a:pt x="4544441" y="6616065"/>
                  </a:lnTo>
                  <a:lnTo>
                    <a:pt x="4544441" y="6628765"/>
                  </a:lnTo>
                  <a:close/>
                  <a:moveTo>
                    <a:pt x="4544441" y="6603365"/>
                  </a:moveTo>
                  <a:lnTo>
                    <a:pt x="4544441" y="6590665"/>
                  </a:lnTo>
                  <a:lnTo>
                    <a:pt x="4544441" y="6603365"/>
                  </a:lnTo>
                  <a:close/>
                  <a:moveTo>
                    <a:pt x="4544441" y="6577965"/>
                  </a:moveTo>
                  <a:lnTo>
                    <a:pt x="4544441" y="6565265"/>
                  </a:lnTo>
                  <a:lnTo>
                    <a:pt x="4544441" y="6577965"/>
                  </a:lnTo>
                  <a:close/>
                  <a:moveTo>
                    <a:pt x="4544441" y="6552565"/>
                  </a:moveTo>
                  <a:lnTo>
                    <a:pt x="4544441" y="6539865"/>
                  </a:lnTo>
                  <a:lnTo>
                    <a:pt x="4544441" y="6552565"/>
                  </a:lnTo>
                  <a:close/>
                  <a:moveTo>
                    <a:pt x="4544441" y="6527165"/>
                  </a:moveTo>
                  <a:lnTo>
                    <a:pt x="4544441" y="6514465"/>
                  </a:lnTo>
                  <a:lnTo>
                    <a:pt x="4544441" y="6527165"/>
                  </a:lnTo>
                  <a:close/>
                  <a:moveTo>
                    <a:pt x="4544441" y="6501765"/>
                  </a:moveTo>
                  <a:lnTo>
                    <a:pt x="4544441" y="6489065"/>
                  </a:lnTo>
                  <a:lnTo>
                    <a:pt x="4544441" y="6501765"/>
                  </a:lnTo>
                  <a:close/>
                  <a:moveTo>
                    <a:pt x="4544441" y="6476365"/>
                  </a:moveTo>
                  <a:lnTo>
                    <a:pt x="4544441" y="6463665"/>
                  </a:lnTo>
                  <a:lnTo>
                    <a:pt x="4544441" y="6476365"/>
                  </a:lnTo>
                  <a:close/>
                  <a:moveTo>
                    <a:pt x="4544441" y="6450965"/>
                  </a:moveTo>
                  <a:lnTo>
                    <a:pt x="4544441" y="6438265"/>
                  </a:lnTo>
                  <a:lnTo>
                    <a:pt x="4544441" y="6450965"/>
                  </a:lnTo>
                  <a:close/>
                  <a:moveTo>
                    <a:pt x="4544441" y="6425565"/>
                  </a:moveTo>
                  <a:lnTo>
                    <a:pt x="4544441" y="6412865"/>
                  </a:lnTo>
                  <a:lnTo>
                    <a:pt x="4544441" y="6425565"/>
                  </a:lnTo>
                  <a:close/>
                  <a:moveTo>
                    <a:pt x="4544441" y="6400165"/>
                  </a:moveTo>
                  <a:lnTo>
                    <a:pt x="4544441" y="6387465"/>
                  </a:lnTo>
                  <a:lnTo>
                    <a:pt x="4544441" y="6400165"/>
                  </a:lnTo>
                  <a:close/>
                  <a:moveTo>
                    <a:pt x="4544441" y="6374765"/>
                  </a:moveTo>
                  <a:lnTo>
                    <a:pt x="4544441" y="6362065"/>
                  </a:lnTo>
                  <a:lnTo>
                    <a:pt x="4544441" y="6374765"/>
                  </a:lnTo>
                  <a:close/>
                  <a:moveTo>
                    <a:pt x="4544441" y="6349365"/>
                  </a:moveTo>
                  <a:lnTo>
                    <a:pt x="4544441" y="6336665"/>
                  </a:lnTo>
                  <a:lnTo>
                    <a:pt x="4544441" y="6349365"/>
                  </a:lnTo>
                  <a:close/>
                  <a:moveTo>
                    <a:pt x="4544441" y="6323965"/>
                  </a:moveTo>
                  <a:lnTo>
                    <a:pt x="4544441" y="6311265"/>
                  </a:lnTo>
                  <a:lnTo>
                    <a:pt x="4544441" y="6323965"/>
                  </a:lnTo>
                  <a:close/>
                  <a:moveTo>
                    <a:pt x="4544441" y="6298565"/>
                  </a:moveTo>
                  <a:lnTo>
                    <a:pt x="4544441" y="6285865"/>
                  </a:lnTo>
                  <a:lnTo>
                    <a:pt x="4544441" y="6298565"/>
                  </a:lnTo>
                  <a:close/>
                  <a:moveTo>
                    <a:pt x="4544441" y="6273165"/>
                  </a:moveTo>
                  <a:lnTo>
                    <a:pt x="4544441" y="6260465"/>
                  </a:lnTo>
                  <a:lnTo>
                    <a:pt x="4544441" y="6273165"/>
                  </a:lnTo>
                  <a:close/>
                  <a:moveTo>
                    <a:pt x="4544441" y="6247765"/>
                  </a:moveTo>
                  <a:lnTo>
                    <a:pt x="4544441" y="6235065"/>
                  </a:lnTo>
                  <a:lnTo>
                    <a:pt x="4544441" y="6247765"/>
                  </a:lnTo>
                  <a:close/>
                  <a:moveTo>
                    <a:pt x="4544441" y="6222365"/>
                  </a:moveTo>
                  <a:lnTo>
                    <a:pt x="4544441" y="6209665"/>
                  </a:lnTo>
                  <a:lnTo>
                    <a:pt x="4544441" y="6222365"/>
                  </a:lnTo>
                  <a:close/>
                  <a:moveTo>
                    <a:pt x="4544441" y="6196965"/>
                  </a:moveTo>
                  <a:lnTo>
                    <a:pt x="4544441" y="6184265"/>
                  </a:lnTo>
                  <a:lnTo>
                    <a:pt x="4544441" y="6196965"/>
                  </a:lnTo>
                  <a:close/>
                  <a:moveTo>
                    <a:pt x="4544441" y="6171565"/>
                  </a:moveTo>
                  <a:lnTo>
                    <a:pt x="4544441" y="6158865"/>
                  </a:lnTo>
                  <a:lnTo>
                    <a:pt x="4544441" y="6171565"/>
                  </a:lnTo>
                  <a:close/>
                  <a:moveTo>
                    <a:pt x="4544441" y="6146165"/>
                  </a:moveTo>
                  <a:lnTo>
                    <a:pt x="4544441" y="6133465"/>
                  </a:lnTo>
                  <a:lnTo>
                    <a:pt x="4544441" y="6146165"/>
                  </a:lnTo>
                  <a:close/>
                  <a:moveTo>
                    <a:pt x="4544441" y="6120765"/>
                  </a:moveTo>
                  <a:lnTo>
                    <a:pt x="4544441" y="6108065"/>
                  </a:lnTo>
                  <a:lnTo>
                    <a:pt x="4544441" y="6120765"/>
                  </a:lnTo>
                  <a:close/>
                  <a:moveTo>
                    <a:pt x="4544441" y="6095365"/>
                  </a:moveTo>
                  <a:lnTo>
                    <a:pt x="4544441" y="6082665"/>
                  </a:lnTo>
                  <a:lnTo>
                    <a:pt x="4544441" y="6095365"/>
                  </a:lnTo>
                  <a:close/>
                  <a:moveTo>
                    <a:pt x="4544441" y="6069965"/>
                  </a:moveTo>
                  <a:lnTo>
                    <a:pt x="4544441" y="6057265"/>
                  </a:lnTo>
                  <a:lnTo>
                    <a:pt x="4544441" y="6069965"/>
                  </a:lnTo>
                  <a:close/>
                  <a:moveTo>
                    <a:pt x="4544441" y="6044565"/>
                  </a:moveTo>
                  <a:lnTo>
                    <a:pt x="4544441" y="6031865"/>
                  </a:lnTo>
                  <a:lnTo>
                    <a:pt x="4544441" y="6044565"/>
                  </a:lnTo>
                  <a:close/>
                  <a:moveTo>
                    <a:pt x="4544441" y="6019165"/>
                  </a:moveTo>
                  <a:lnTo>
                    <a:pt x="4544441" y="6006465"/>
                  </a:lnTo>
                  <a:lnTo>
                    <a:pt x="4544441" y="6019165"/>
                  </a:lnTo>
                  <a:close/>
                  <a:moveTo>
                    <a:pt x="4544441" y="5993765"/>
                  </a:moveTo>
                  <a:lnTo>
                    <a:pt x="4544441" y="5981065"/>
                  </a:lnTo>
                  <a:lnTo>
                    <a:pt x="4544441" y="5993765"/>
                  </a:lnTo>
                  <a:close/>
                  <a:moveTo>
                    <a:pt x="4544441" y="5968365"/>
                  </a:moveTo>
                  <a:lnTo>
                    <a:pt x="4544441" y="5955665"/>
                  </a:lnTo>
                  <a:lnTo>
                    <a:pt x="4544441" y="5968365"/>
                  </a:lnTo>
                  <a:close/>
                  <a:moveTo>
                    <a:pt x="4544441" y="5942965"/>
                  </a:moveTo>
                  <a:lnTo>
                    <a:pt x="4544441" y="5930265"/>
                  </a:lnTo>
                  <a:lnTo>
                    <a:pt x="4544441" y="5942965"/>
                  </a:lnTo>
                  <a:close/>
                  <a:moveTo>
                    <a:pt x="4544441" y="5917565"/>
                  </a:moveTo>
                  <a:lnTo>
                    <a:pt x="4544441" y="5904865"/>
                  </a:lnTo>
                  <a:lnTo>
                    <a:pt x="4544441" y="5917565"/>
                  </a:lnTo>
                  <a:close/>
                  <a:moveTo>
                    <a:pt x="4544441" y="5892165"/>
                  </a:moveTo>
                  <a:lnTo>
                    <a:pt x="4544441" y="5879465"/>
                  </a:lnTo>
                  <a:lnTo>
                    <a:pt x="4544441" y="5892165"/>
                  </a:lnTo>
                  <a:close/>
                  <a:moveTo>
                    <a:pt x="4544441" y="5866765"/>
                  </a:moveTo>
                  <a:lnTo>
                    <a:pt x="4544441" y="5854065"/>
                  </a:lnTo>
                  <a:lnTo>
                    <a:pt x="4544441" y="5866765"/>
                  </a:lnTo>
                  <a:close/>
                  <a:moveTo>
                    <a:pt x="4544441" y="5841365"/>
                  </a:moveTo>
                  <a:lnTo>
                    <a:pt x="4544441" y="5828665"/>
                  </a:lnTo>
                  <a:lnTo>
                    <a:pt x="4544441" y="5841365"/>
                  </a:lnTo>
                  <a:close/>
                  <a:moveTo>
                    <a:pt x="4544441" y="5815965"/>
                  </a:moveTo>
                  <a:lnTo>
                    <a:pt x="4544441" y="5803265"/>
                  </a:lnTo>
                  <a:lnTo>
                    <a:pt x="4544441" y="5815965"/>
                  </a:lnTo>
                  <a:close/>
                  <a:moveTo>
                    <a:pt x="4544441" y="5790565"/>
                  </a:moveTo>
                  <a:lnTo>
                    <a:pt x="4544441" y="5777865"/>
                  </a:lnTo>
                  <a:lnTo>
                    <a:pt x="4544441" y="5790565"/>
                  </a:lnTo>
                  <a:close/>
                  <a:moveTo>
                    <a:pt x="4544441" y="5765165"/>
                  </a:moveTo>
                  <a:lnTo>
                    <a:pt x="4544441" y="5752465"/>
                  </a:lnTo>
                  <a:lnTo>
                    <a:pt x="4544441" y="5765165"/>
                  </a:lnTo>
                  <a:close/>
                  <a:moveTo>
                    <a:pt x="4544441" y="5739765"/>
                  </a:moveTo>
                  <a:lnTo>
                    <a:pt x="4544441" y="5727065"/>
                  </a:lnTo>
                  <a:lnTo>
                    <a:pt x="4544441" y="5739765"/>
                  </a:lnTo>
                  <a:close/>
                  <a:moveTo>
                    <a:pt x="4544441" y="5714365"/>
                  </a:moveTo>
                  <a:lnTo>
                    <a:pt x="4544441" y="5701665"/>
                  </a:lnTo>
                  <a:lnTo>
                    <a:pt x="4544441" y="5714365"/>
                  </a:lnTo>
                  <a:close/>
                  <a:moveTo>
                    <a:pt x="4544441" y="5688965"/>
                  </a:moveTo>
                  <a:lnTo>
                    <a:pt x="4544441" y="5676265"/>
                  </a:lnTo>
                  <a:lnTo>
                    <a:pt x="4544441" y="5688965"/>
                  </a:lnTo>
                  <a:close/>
                  <a:moveTo>
                    <a:pt x="4544441" y="5663565"/>
                  </a:moveTo>
                  <a:lnTo>
                    <a:pt x="4544441" y="5650865"/>
                  </a:lnTo>
                  <a:lnTo>
                    <a:pt x="4544441" y="5663565"/>
                  </a:lnTo>
                  <a:close/>
                  <a:moveTo>
                    <a:pt x="4544441" y="5638165"/>
                  </a:moveTo>
                  <a:lnTo>
                    <a:pt x="4544441" y="5625465"/>
                  </a:lnTo>
                  <a:lnTo>
                    <a:pt x="4544441" y="5638165"/>
                  </a:lnTo>
                  <a:close/>
                  <a:moveTo>
                    <a:pt x="4544441" y="5612765"/>
                  </a:moveTo>
                  <a:lnTo>
                    <a:pt x="4544441" y="5600065"/>
                  </a:lnTo>
                  <a:lnTo>
                    <a:pt x="4544441" y="5612765"/>
                  </a:lnTo>
                  <a:close/>
                  <a:moveTo>
                    <a:pt x="4544441" y="5587365"/>
                  </a:moveTo>
                  <a:lnTo>
                    <a:pt x="4544441" y="5574665"/>
                  </a:lnTo>
                  <a:lnTo>
                    <a:pt x="4544441" y="5587365"/>
                  </a:lnTo>
                  <a:close/>
                  <a:moveTo>
                    <a:pt x="4544441" y="5561965"/>
                  </a:moveTo>
                  <a:lnTo>
                    <a:pt x="4544441" y="5549265"/>
                  </a:lnTo>
                  <a:lnTo>
                    <a:pt x="4544441" y="5561965"/>
                  </a:lnTo>
                  <a:close/>
                  <a:moveTo>
                    <a:pt x="4544441" y="5536565"/>
                  </a:moveTo>
                  <a:lnTo>
                    <a:pt x="4544441" y="5523865"/>
                  </a:lnTo>
                  <a:lnTo>
                    <a:pt x="4544441" y="5536565"/>
                  </a:lnTo>
                  <a:close/>
                  <a:moveTo>
                    <a:pt x="4544441" y="5511165"/>
                  </a:moveTo>
                  <a:lnTo>
                    <a:pt x="4544441" y="5498465"/>
                  </a:lnTo>
                  <a:lnTo>
                    <a:pt x="4544441" y="5511165"/>
                  </a:lnTo>
                  <a:close/>
                  <a:moveTo>
                    <a:pt x="4544441" y="5485765"/>
                  </a:moveTo>
                  <a:lnTo>
                    <a:pt x="4544441" y="5473065"/>
                  </a:lnTo>
                  <a:lnTo>
                    <a:pt x="4544441" y="5485765"/>
                  </a:lnTo>
                  <a:close/>
                  <a:moveTo>
                    <a:pt x="4544441" y="5460365"/>
                  </a:moveTo>
                  <a:lnTo>
                    <a:pt x="4544441" y="5447665"/>
                  </a:lnTo>
                  <a:lnTo>
                    <a:pt x="4544441" y="5460365"/>
                  </a:lnTo>
                  <a:close/>
                  <a:moveTo>
                    <a:pt x="4544441" y="5434965"/>
                  </a:moveTo>
                  <a:lnTo>
                    <a:pt x="4544441" y="5422265"/>
                  </a:lnTo>
                  <a:lnTo>
                    <a:pt x="4544441" y="5434965"/>
                  </a:lnTo>
                  <a:close/>
                  <a:moveTo>
                    <a:pt x="4544441" y="5409565"/>
                  </a:moveTo>
                  <a:lnTo>
                    <a:pt x="4544441" y="5396865"/>
                  </a:lnTo>
                  <a:lnTo>
                    <a:pt x="4544441" y="5409565"/>
                  </a:lnTo>
                  <a:close/>
                  <a:moveTo>
                    <a:pt x="4544441" y="5384165"/>
                  </a:moveTo>
                  <a:lnTo>
                    <a:pt x="4544441" y="5371465"/>
                  </a:lnTo>
                  <a:lnTo>
                    <a:pt x="4544441" y="5384165"/>
                  </a:lnTo>
                  <a:close/>
                  <a:moveTo>
                    <a:pt x="4544441" y="5358765"/>
                  </a:moveTo>
                  <a:lnTo>
                    <a:pt x="4544441" y="5346065"/>
                  </a:lnTo>
                  <a:lnTo>
                    <a:pt x="4544441" y="5358765"/>
                  </a:lnTo>
                  <a:close/>
                  <a:moveTo>
                    <a:pt x="4544441" y="5333365"/>
                  </a:moveTo>
                  <a:lnTo>
                    <a:pt x="4544441" y="5320665"/>
                  </a:lnTo>
                  <a:lnTo>
                    <a:pt x="4544441" y="5333365"/>
                  </a:lnTo>
                  <a:close/>
                  <a:moveTo>
                    <a:pt x="4544441" y="5307965"/>
                  </a:moveTo>
                  <a:lnTo>
                    <a:pt x="4544441" y="5295265"/>
                  </a:lnTo>
                  <a:lnTo>
                    <a:pt x="4544441" y="5307965"/>
                  </a:lnTo>
                  <a:close/>
                  <a:moveTo>
                    <a:pt x="4544441" y="5282565"/>
                  </a:moveTo>
                  <a:lnTo>
                    <a:pt x="4544441" y="5269865"/>
                  </a:lnTo>
                  <a:lnTo>
                    <a:pt x="4544441" y="5282565"/>
                  </a:lnTo>
                  <a:close/>
                  <a:moveTo>
                    <a:pt x="4544441" y="5257165"/>
                  </a:moveTo>
                  <a:lnTo>
                    <a:pt x="4544441" y="5244465"/>
                  </a:lnTo>
                  <a:lnTo>
                    <a:pt x="4544441" y="5257165"/>
                  </a:lnTo>
                  <a:close/>
                  <a:moveTo>
                    <a:pt x="4544441" y="5231765"/>
                  </a:moveTo>
                  <a:lnTo>
                    <a:pt x="4544441" y="5219065"/>
                  </a:lnTo>
                  <a:lnTo>
                    <a:pt x="4544441" y="5231765"/>
                  </a:lnTo>
                  <a:close/>
                  <a:moveTo>
                    <a:pt x="4544441" y="5206365"/>
                  </a:moveTo>
                  <a:lnTo>
                    <a:pt x="4544441" y="5193665"/>
                  </a:lnTo>
                  <a:lnTo>
                    <a:pt x="4544441" y="5206365"/>
                  </a:lnTo>
                  <a:close/>
                  <a:moveTo>
                    <a:pt x="4544441" y="5180965"/>
                  </a:moveTo>
                  <a:lnTo>
                    <a:pt x="4544441" y="5168265"/>
                  </a:lnTo>
                  <a:lnTo>
                    <a:pt x="4544441" y="5180965"/>
                  </a:lnTo>
                  <a:close/>
                  <a:moveTo>
                    <a:pt x="4544441" y="5155565"/>
                  </a:moveTo>
                  <a:lnTo>
                    <a:pt x="4544441" y="5142865"/>
                  </a:lnTo>
                  <a:lnTo>
                    <a:pt x="4544441" y="5155565"/>
                  </a:lnTo>
                  <a:close/>
                  <a:moveTo>
                    <a:pt x="4544441" y="5130165"/>
                  </a:moveTo>
                  <a:lnTo>
                    <a:pt x="4544441" y="5117465"/>
                  </a:lnTo>
                  <a:lnTo>
                    <a:pt x="4544441" y="5130165"/>
                  </a:lnTo>
                  <a:close/>
                  <a:moveTo>
                    <a:pt x="4544441" y="5104765"/>
                  </a:moveTo>
                  <a:lnTo>
                    <a:pt x="4544441" y="5092065"/>
                  </a:lnTo>
                  <a:lnTo>
                    <a:pt x="4544441" y="5104765"/>
                  </a:lnTo>
                  <a:close/>
                  <a:moveTo>
                    <a:pt x="4544441" y="5079365"/>
                  </a:moveTo>
                  <a:lnTo>
                    <a:pt x="4544441" y="5066665"/>
                  </a:lnTo>
                  <a:lnTo>
                    <a:pt x="4544441" y="5079365"/>
                  </a:lnTo>
                  <a:close/>
                  <a:moveTo>
                    <a:pt x="4544441" y="5053965"/>
                  </a:moveTo>
                  <a:lnTo>
                    <a:pt x="4544441" y="5041265"/>
                  </a:lnTo>
                  <a:lnTo>
                    <a:pt x="4544441" y="5053965"/>
                  </a:lnTo>
                  <a:close/>
                  <a:moveTo>
                    <a:pt x="4544441" y="5028565"/>
                  </a:moveTo>
                  <a:lnTo>
                    <a:pt x="4544441" y="5015865"/>
                  </a:lnTo>
                  <a:lnTo>
                    <a:pt x="4544441" y="5028565"/>
                  </a:lnTo>
                  <a:close/>
                  <a:moveTo>
                    <a:pt x="4544441" y="5003165"/>
                  </a:moveTo>
                  <a:lnTo>
                    <a:pt x="4544441" y="4990465"/>
                  </a:lnTo>
                  <a:lnTo>
                    <a:pt x="4544441" y="5003165"/>
                  </a:lnTo>
                  <a:close/>
                  <a:moveTo>
                    <a:pt x="4544441" y="4977765"/>
                  </a:moveTo>
                  <a:lnTo>
                    <a:pt x="4544441" y="4965065"/>
                  </a:lnTo>
                  <a:lnTo>
                    <a:pt x="4544441" y="4977765"/>
                  </a:lnTo>
                  <a:close/>
                  <a:moveTo>
                    <a:pt x="4544441" y="4952365"/>
                  </a:moveTo>
                  <a:lnTo>
                    <a:pt x="4544441" y="4939665"/>
                  </a:lnTo>
                  <a:lnTo>
                    <a:pt x="4544441" y="4952365"/>
                  </a:lnTo>
                  <a:close/>
                  <a:moveTo>
                    <a:pt x="4544441" y="4926965"/>
                  </a:moveTo>
                  <a:lnTo>
                    <a:pt x="4544441" y="4914265"/>
                  </a:lnTo>
                  <a:lnTo>
                    <a:pt x="4544441" y="4926965"/>
                  </a:lnTo>
                  <a:close/>
                  <a:moveTo>
                    <a:pt x="4544441" y="4901565"/>
                  </a:moveTo>
                  <a:lnTo>
                    <a:pt x="4544441" y="4888865"/>
                  </a:lnTo>
                  <a:lnTo>
                    <a:pt x="4544441" y="4901565"/>
                  </a:lnTo>
                  <a:close/>
                  <a:moveTo>
                    <a:pt x="4544441" y="4876165"/>
                  </a:moveTo>
                  <a:lnTo>
                    <a:pt x="4544441" y="4863465"/>
                  </a:lnTo>
                  <a:lnTo>
                    <a:pt x="4544441" y="4876165"/>
                  </a:lnTo>
                  <a:close/>
                  <a:moveTo>
                    <a:pt x="4544441" y="4850765"/>
                  </a:moveTo>
                  <a:lnTo>
                    <a:pt x="4544441" y="4838065"/>
                  </a:lnTo>
                  <a:lnTo>
                    <a:pt x="4544441" y="4850765"/>
                  </a:lnTo>
                  <a:close/>
                  <a:moveTo>
                    <a:pt x="4544441" y="4825365"/>
                  </a:moveTo>
                  <a:lnTo>
                    <a:pt x="4544441" y="4812665"/>
                  </a:lnTo>
                  <a:lnTo>
                    <a:pt x="4544441" y="4825365"/>
                  </a:lnTo>
                  <a:close/>
                  <a:moveTo>
                    <a:pt x="4544441" y="4799965"/>
                  </a:moveTo>
                  <a:lnTo>
                    <a:pt x="4544441" y="4787265"/>
                  </a:lnTo>
                  <a:lnTo>
                    <a:pt x="4544441" y="4799965"/>
                  </a:lnTo>
                  <a:close/>
                  <a:moveTo>
                    <a:pt x="4544441" y="4774565"/>
                  </a:moveTo>
                  <a:lnTo>
                    <a:pt x="4544441" y="4761865"/>
                  </a:lnTo>
                  <a:lnTo>
                    <a:pt x="4544441" y="4774565"/>
                  </a:lnTo>
                  <a:close/>
                  <a:moveTo>
                    <a:pt x="4544441" y="4749165"/>
                  </a:moveTo>
                  <a:lnTo>
                    <a:pt x="4544441" y="4736465"/>
                  </a:lnTo>
                  <a:lnTo>
                    <a:pt x="4544441" y="4749165"/>
                  </a:lnTo>
                  <a:close/>
                  <a:moveTo>
                    <a:pt x="4544441" y="4723765"/>
                  </a:moveTo>
                  <a:lnTo>
                    <a:pt x="4544441" y="4711065"/>
                  </a:lnTo>
                  <a:lnTo>
                    <a:pt x="4544441" y="4723765"/>
                  </a:lnTo>
                  <a:close/>
                  <a:moveTo>
                    <a:pt x="4544441" y="4698365"/>
                  </a:moveTo>
                  <a:lnTo>
                    <a:pt x="4544441" y="4685665"/>
                  </a:lnTo>
                  <a:lnTo>
                    <a:pt x="4544441" y="4698365"/>
                  </a:lnTo>
                  <a:close/>
                  <a:moveTo>
                    <a:pt x="4544441" y="4672965"/>
                  </a:moveTo>
                  <a:lnTo>
                    <a:pt x="4544441" y="4660265"/>
                  </a:lnTo>
                  <a:lnTo>
                    <a:pt x="4544441" y="4672965"/>
                  </a:lnTo>
                  <a:close/>
                  <a:moveTo>
                    <a:pt x="4544441" y="4647565"/>
                  </a:moveTo>
                  <a:lnTo>
                    <a:pt x="4544441" y="4634865"/>
                  </a:lnTo>
                  <a:lnTo>
                    <a:pt x="4544441" y="4647565"/>
                  </a:lnTo>
                  <a:close/>
                  <a:moveTo>
                    <a:pt x="4544441" y="4622165"/>
                  </a:moveTo>
                  <a:lnTo>
                    <a:pt x="4544441" y="4609465"/>
                  </a:lnTo>
                  <a:lnTo>
                    <a:pt x="4544441" y="4622165"/>
                  </a:lnTo>
                  <a:close/>
                  <a:moveTo>
                    <a:pt x="4544441" y="4596765"/>
                  </a:moveTo>
                  <a:lnTo>
                    <a:pt x="4544441" y="4584065"/>
                  </a:lnTo>
                  <a:lnTo>
                    <a:pt x="4544441" y="4596765"/>
                  </a:lnTo>
                  <a:close/>
                  <a:moveTo>
                    <a:pt x="4544441" y="4571365"/>
                  </a:moveTo>
                  <a:lnTo>
                    <a:pt x="4544441" y="4558665"/>
                  </a:lnTo>
                  <a:lnTo>
                    <a:pt x="4544441" y="4571365"/>
                  </a:lnTo>
                  <a:close/>
                  <a:moveTo>
                    <a:pt x="4544441" y="4545965"/>
                  </a:moveTo>
                  <a:lnTo>
                    <a:pt x="4544441" y="4533265"/>
                  </a:lnTo>
                  <a:lnTo>
                    <a:pt x="4544441" y="4545965"/>
                  </a:lnTo>
                  <a:close/>
                  <a:moveTo>
                    <a:pt x="4544441" y="4520565"/>
                  </a:moveTo>
                  <a:lnTo>
                    <a:pt x="4544441" y="4507865"/>
                  </a:lnTo>
                  <a:lnTo>
                    <a:pt x="4544441" y="4520565"/>
                  </a:lnTo>
                  <a:close/>
                  <a:moveTo>
                    <a:pt x="4544441" y="4495165"/>
                  </a:moveTo>
                  <a:lnTo>
                    <a:pt x="4544441" y="4482465"/>
                  </a:lnTo>
                  <a:lnTo>
                    <a:pt x="4544441" y="4495165"/>
                  </a:lnTo>
                  <a:close/>
                  <a:moveTo>
                    <a:pt x="4544441" y="4469765"/>
                  </a:moveTo>
                  <a:lnTo>
                    <a:pt x="4544441" y="4457065"/>
                  </a:lnTo>
                  <a:lnTo>
                    <a:pt x="4544441" y="4469765"/>
                  </a:lnTo>
                  <a:close/>
                  <a:moveTo>
                    <a:pt x="4544441" y="4444365"/>
                  </a:moveTo>
                  <a:lnTo>
                    <a:pt x="4544441" y="4431665"/>
                  </a:lnTo>
                  <a:lnTo>
                    <a:pt x="4544441" y="4444365"/>
                  </a:lnTo>
                  <a:close/>
                  <a:moveTo>
                    <a:pt x="4544441" y="4418965"/>
                  </a:moveTo>
                  <a:lnTo>
                    <a:pt x="4544441" y="4406265"/>
                  </a:lnTo>
                  <a:lnTo>
                    <a:pt x="4544441" y="4418965"/>
                  </a:lnTo>
                  <a:close/>
                  <a:moveTo>
                    <a:pt x="4544441" y="4393565"/>
                  </a:moveTo>
                  <a:lnTo>
                    <a:pt x="4544441" y="4380865"/>
                  </a:lnTo>
                  <a:lnTo>
                    <a:pt x="4544441" y="4393565"/>
                  </a:lnTo>
                  <a:close/>
                  <a:moveTo>
                    <a:pt x="4544441" y="4368165"/>
                  </a:moveTo>
                  <a:lnTo>
                    <a:pt x="4544441" y="4355465"/>
                  </a:lnTo>
                  <a:lnTo>
                    <a:pt x="4544441" y="4368165"/>
                  </a:lnTo>
                  <a:close/>
                  <a:moveTo>
                    <a:pt x="4544441" y="4342765"/>
                  </a:moveTo>
                  <a:lnTo>
                    <a:pt x="4544441" y="4330065"/>
                  </a:lnTo>
                  <a:lnTo>
                    <a:pt x="4544441" y="4342765"/>
                  </a:lnTo>
                  <a:close/>
                  <a:moveTo>
                    <a:pt x="4544441" y="4317365"/>
                  </a:moveTo>
                  <a:lnTo>
                    <a:pt x="4544441" y="4304665"/>
                  </a:lnTo>
                  <a:lnTo>
                    <a:pt x="4544441" y="4317365"/>
                  </a:lnTo>
                  <a:close/>
                  <a:moveTo>
                    <a:pt x="4544441" y="4291965"/>
                  </a:moveTo>
                  <a:lnTo>
                    <a:pt x="4544441" y="4279265"/>
                  </a:lnTo>
                  <a:lnTo>
                    <a:pt x="4544441" y="4291965"/>
                  </a:lnTo>
                  <a:close/>
                  <a:moveTo>
                    <a:pt x="4544441" y="4266565"/>
                  </a:moveTo>
                  <a:lnTo>
                    <a:pt x="4544441" y="4253865"/>
                  </a:lnTo>
                  <a:lnTo>
                    <a:pt x="4544441" y="4266565"/>
                  </a:lnTo>
                  <a:close/>
                  <a:moveTo>
                    <a:pt x="4544441" y="4241165"/>
                  </a:moveTo>
                  <a:lnTo>
                    <a:pt x="4544441" y="4228465"/>
                  </a:lnTo>
                  <a:lnTo>
                    <a:pt x="4544441" y="4241165"/>
                  </a:lnTo>
                  <a:close/>
                  <a:moveTo>
                    <a:pt x="4544441" y="4215765"/>
                  </a:moveTo>
                  <a:lnTo>
                    <a:pt x="4544441" y="4203065"/>
                  </a:lnTo>
                  <a:lnTo>
                    <a:pt x="4544441" y="4215765"/>
                  </a:lnTo>
                  <a:close/>
                  <a:moveTo>
                    <a:pt x="4544441" y="4190365"/>
                  </a:moveTo>
                  <a:lnTo>
                    <a:pt x="4544441" y="4177665"/>
                  </a:lnTo>
                  <a:lnTo>
                    <a:pt x="4544441" y="4190365"/>
                  </a:lnTo>
                  <a:close/>
                  <a:moveTo>
                    <a:pt x="4544441" y="4164965"/>
                  </a:moveTo>
                  <a:lnTo>
                    <a:pt x="4544441" y="4152265"/>
                  </a:lnTo>
                  <a:lnTo>
                    <a:pt x="4544441" y="4164965"/>
                  </a:lnTo>
                  <a:close/>
                  <a:moveTo>
                    <a:pt x="4544441" y="4139565"/>
                  </a:moveTo>
                  <a:lnTo>
                    <a:pt x="4544441" y="4126865"/>
                  </a:lnTo>
                  <a:lnTo>
                    <a:pt x="4544441" y="4139565"/>
                  </a:lnTo>
                  <a:close/>
                  <a:moveTo>
                    <a:pt x="4544441" y="4114165"/>
                  </a:moveTo>
                  <a:lnTo>
                    <a:pt x="4544441" y="4101465"/>
                  </a:lnTo>
                  <a:lnTo>
                    <a:pt x="4544441" y="4114165"/>
                  </a:lnTo>
                  <a:close/>
                  <a:moveTo>
                    <a:pt x="4544441" y="4088765"/>
                  </a:moveTo>
                  <a:lnTo>
                    <a:pt x="4544441" y="4076065"/>
                  </a:lnTo>
                  <a:lnTo>
                    <a:pt x="4544441" y="4088765"/>
                  </a:lnTo>
                  <a:close/>
                  <a:moveTo>
                    <a:pt x="4544441" y="4063365"/>
                  </a:moveTo>
                  <a:lnTo>
                    <a:pt x="4544441" y="4050665"/>
                  </a:lnTo>
                  <a:lnTo>
                    <a:pt x="4544441" y="4063365"/>
                  </a:lnTo>
                  <a:close/>
                  <a:moveTo>
                    <a:pt x="4544441" y="4037965"/>
                  </a:moveTo>
                  <a:lnTo>
                    <a:pt x="4544441" y="4025265"/>
                  </a:lnTo>
                  <a:lnTo>
                    <a:pt x="4544441" y="4037965"/>
                  </a:lnTo>
                  <a:close/>
                  <a:moveTo>
                    <a:pt x="4544441" y="4012565"/>
                  </a:moveTo>
                  <a:lnTo>
                    <a:pt x="4544441" y="3999865"/>
                  </a:lnTo>
                  <a:lnTo>
                    <a:pt x="4544441" y="4012565"/>
                  </a:lnTo>
                  <a:close/>
                  <a:moveTo>
                    <a:pt x="4544441" y="3987165"/>
                  </a:moveTo>
                  <a:lnTo>
                    <a:pt x="4544441" y="3974465"/>
                  </a:lnTo>
                  <a:lnTo>
                    <a:pt x="4544441" y="3987165"/>
                  </a:lnTo>
                  <a:close/>
                  <a:moveTo>
                    <a:pt x="4544441" y="3961765"/>
                  </a:moveTo>
                  <a:lnTo>
                    <a:pt x="4544441" y="3949065"/>
                  </a:lnTo>
                  <a:lnTo>
                    <a:pt x="4544441" y="3961765"/>
                  </a:lnTo>
                  <a:close/>
                  <a:moveTo>
                    <a:pt x="4544441" y="3936365"/>
                  </a:moveTo>
                  <a:lnTo>
                    <a:pt x="4544441" y="3923665"/>
                  </a:lnTo>
                  <a:lnTo>
                    <a:pt x="4544441" y="3936365"/>
                  </a:lnTo>
                  <a:close/>
                  <a:moveTo>
                    <a:pt x="4544441" y="3910965"/>
                  </a:moveTo>
                  <a:lnTo>
                    <a:pt x="4544441" y="3898265"/>
                  </a:lnTo>
                  <a:lnTo>
                    <a:pt x="4544441" y="3910965"/>
                  </a:lnTo>
                  <a:close/>
                  <a:moveTo>
                    <a:pt x="4544441" y="3885565"/>
                  </a:moveTo>
                  <a:lnTo>
                    <a:pt x="4544441" y="3872865"/>
                  </a:lnTo>
                  <a:lnTo>
                    <a:pt x="4544441" y="3885565"/>
                  </a:lnTo>
                  <a:close/>
                  <a:moveTo>
                    <a:pt x="4544441" y="3860165"/>
                  </a:moveTo>
                  <a:lnTo>
                    <a:pt x="4544441" y="3847465"/>
                  </a:lnTo>
                  <a:lnTo>
                    <a:pt x="4544441" y="3860165"/>
                  </a:lnTo>
                  <a:close/>
                  <a:moveTo>
                    <a:pt x="4544441" y="3834765"/>
                  </a:moveTo>
                  <a:lnTo>
                    <a:pt x="4544441" y="3822065"/>
                  </a:lnTo>
                  <a:lnTo>
                    <a:pt x="4544441" y="3834765"/>
                  </a:lnTo>
                  <a:close/>
                  <a:moveTo>
                    <a:pt x="4544441" y="3809365"/>
                  </a:moveTo>
                  <a:lnTo>
                    <a:pt x="4544441" y="3796665"/>
                  </a:lnTo>
                  <a:lnTo>
                    <a:pt x="4544441" y="3809365"/>
                  </a:lnTo>
                  <a:close/>
                  <a:moveTo>
                    <a:pt x="4544441" y="3783965"/>
                  </a:moveTo>
                  <a:lnTo>
                    <a:pt x="4544441" y="3771265"/>
                  </a:lnTo>
                  <a:lnTo>
                    <a:pt x="4544441" y="3783965"/>
                  </a:lnTo>
                  <a:close/>
                  <a:moveTo>
                    <a:pt x="4544441" y="3758565"/>
                  </a:moveTo>
                  <a:lnTo>
                    <a:pt x="4544441" y="3745865"/>
                  </a:lnTo>
                  <a:lnTo>
                    <a:pt x="4544441" y="3758565"/>
                  </a:lnTo>
                  <a:close/>
                  <a:moveTo>
                    <a:pt x="4544441" y="3733165"/>
                  </a:moveTo>
                  <a:lnTo>
                    <a:pt x="4544441" y="3720465"/>
                  </a:lnTo>
                  <a:lnTo>
                    <a:pt x="4544441" y="3733165"/>
                  </a:lnTo>
                  <a:close/>
                  <a:moveTo>
                    <a:pt x="4544441" y="3707765"/>
                  </a:moveTo>
                  <a:lnTo>
                    <a:pt x="4544441" y="3695065"/>
                  </a:lnTo>
                  <a:lnTo>
                    <a:pt x="4544441" y="3707765"/>
                  </a:lnTo>
                  <a:close/>
                  <a:moveTo>
                    <a:pt x="4544441" y="3682365"/>
                  </a:moveTo>
                  <a:lnTo>
                    <a:pt x="4544441" y="3669665"/>
                  </a:lnTo>
                  <a:lnTo>
                    <a:pt x="4544441" y="3682365"/>
                  </a:lnTo>
                  <a:close/>
                  <a:moveTo>
                    <a:pt x="4544441" y="3656965"/>
                  </a:moveTo>
                  <a:lnTo>
                    <a:pt x="4544441" y="3644265"/>
                  </a:lnTo>
                  <a:lnTo>
                    <a:pt x="4544441" y="3656965"/>
                  </a:lnTo>
                  <a:close/>
                  <a:moveTo>
                    <a:pt x="4544441" y="3631565"/>
                  </a:moveTo>
                  <a:lnTo>
                    <a:pt x="4544441" y="3618865"/>
                  </a:lnTo>
                  <a:lnTo>
                    <a:pt x="4544441" y="3631565"/>
                  </a:lnTo>
                  <a:close/>
                  <a:moveTo>
                    <a:pt x="4544441" y="3606165"/>
                  </a:moveTo>
                  <a:lnTo>
                    <a:pt x="4544441" y="3593465"/>
                  </a:lnTo>
                  <a:lnTo>
                    <a:pt x="4544441" y="3606165"/>
                  </a:lnTo>
                  <a:close/>
                  <a:moveTo>
                    <a:pt x="4544441" y="3580765"/>
                  </a:moveTo>
                  <a:lnTo>
                    <a:pt x="4544441" y="3568065"/>
                  </a:lnTo>
                  <a:lnTo>
                    <a:pt x="4544441" y="3580765"/>
                  </a:lnTo>
                  <a:close/>
                  <a:moveTo>
                    <a:pt x="4544441" y="3555365"/>
                  </a:moveTo>
                  <a:lnTo>
                    <a:pt x="4544441" y="3542665"/>
                  </a:lnTo>
                  <a:lnTo>
                    <a:pt x="4544441" y="3555365"/>
                  </a:lnTo>
                  <a:close/>
                  <a:moveTo>
                    <a:pt x="4544441" y="3529965"/>
                  </a:moveTo>
                  <a:lnTo>
                    <a:pt x="4544441" y="3517265"/>
                  </a:lnTo>
                  <a:lnTo>
                    <a:pt x="4544441" y="3529965"/>
                  </a:lnTo>
                  <a:close/>
                  <a:moveTo>
                    <a:pt x="4544441" y="3504565"/>
                  </a:moveTo>
                  <a:lnTo>
                    <a:pt x="4544441" y="3491865"/>
                  </a:lnTo>
                  <a:lnTo>
                    <a:pt x="4544441" y="3504565"/>
                  </a:lnTo>
                  <a:close/>
                  <a:moveTo>
                    <a:pt x="4544441" y="3479165"/>
                  </a:moveTo>
                  <a:lnTo>
                    <a:pt x="4544441" y="3466465"/>
                  </a:lnTo>
                  <a:lnTo>
                    <a:pt x="4544441" y="3479165"/>
                  </a:lnTo>
                  <a:close/>
                  <a:moveTo>
                    <a:pt x="4544441" y="3453765"/>
                  </a:moveTo>
                  <a:lnTo>
                    <a:pt x="4544441" y="3441065"/>
                  </a:lnTo>
                  <a:lnTo>
                    <a:pt x="4544441" y="3453765"/>
                  </a:lnTo>
                  <a:close/>
                  <a:moveTo>
                    <a:pt x="4544441" y="3428365"/>
                  </a:moveTo>
                  <a:lnTo>
                    <a:pt x="4544441" y="3415665"/>
                  </a:lnTo>
                  <a:lnTo>
                    <a:pt x="4544441" y="3428365"/>
                  </a:lnTo>
                  <a:close/>
                  <a:moveTo>
                    <a:pt x="4544441" y="3402965"/>
                  </a:moveTo>
                  <a:lnTo>
                    <a:pt x="4544441" y="3390265"/>
                  </a:lnTo>
                  <a:lnTo>
                    <a:pt x="4544441" y="3402965"/>
                  </a:lnTo>
                  <a:close/>
                  <a:moveTo>
                    <a:pt x="4544441" y="3377565"/>
                  </a:moveTo>
                  <a:lnTo>
                    <a:pt x="4544441" y="3364865"/>
                  </a:lnTo>
                  <a:lnTo>
                    <a:pt x="4544441" y="3377565"/>
                  </a:lnTo>
                  <a:close/>
                  <a:moveTo>
                    <a:pt x="4544441" y="3352165"/>
                  </a:moveTo>
                  <a:lnTo>
                    <a:pt x="4544441" y="3339465"/>
                  </a:lnTo>
                  <a:lnTo>
                    <a:pt x="4544441" y="3352165"/>
                  </a:lnTo>
                  <a:close/>
                  <a:moveTo>
                    <a:pt x="4544441" y="3326765"/>
                  </a:moveTo>
                  <a:lnTo>
                    <a:pt x="4544441" y="3314065"/>
                  </a:lnTo>
                  <a:lnTo>
                    <a:pt x="4544441" y="3326765"/>
                  </a:lnTo>
                  <a:close/>
                  <a:moveTo>
                    <a:pt x="4544441" y="3301365"/>
                  </a:moveTo>
                  <a:lnTo>
                    <a:pt x="4544441" y="3288665"/>
                  </a:lnTo>
                  <a:lnTo>
                    <a:pt x="4544441" y="3301365"/>
                  </a:lnTo>
                  <a:close/>
                  <a:moveTo>
                    <a:pt x="4544441" y="3275965"/>
                  </a:moveTo>
                  <a:lnTo>
                    <a:pt x="4544441" y="3263265"/>
                  </a:lnTo>
                  <a:lnTo>
                    <a:pt x="4544441" y="3275965"/>
                  </a:lnTo>
                  <a:close/>
                  <a:moveTo>
                    <a:pt x="4544441" y="3250565"/>
                  </a:moveTo>
                  <a:lnTo>
                    <a:pt x="4544441" y="3237865"/>
                  </a:lnTo>
                  <a:lnTo>
                    <a:pt x="4544441" y="3250565"/>
                  </a:lnTo>
                  <a:close/>
                  <a:moveTo>
                    <a:pt x="4544441" y="3225165"/>
                  </a:moveTo>
                  <a:lnTo>
                    <a:pt x="4544441" y="3212465"/>
                  </a:lnTo>
                  <a:lnTo>
                    <a:pt x="4544441" y="3225165"/>
                  </a:lnTo>
                  <a:close/>
                  <a:moveTo>
                    <a:pt x="4544441" y="3199765"/>
                  </a:moveTo>
                  <a:lnTo>
                    <a:pt x="4544441" y="3187065"/>
                  </a:lnTo>
                  <a:lnTo>
                    <a:pt x="4544441" y="3199765"/>
                  </a:lnTo>
                  <a:close/>
                  <a:moveTo>
                    <a:pt x="4544441" y="3174365"/>
                  </a:moveTo>
                  <a:lnTo>
                    <a:pt x="4544441" y="3161665"/>
                  </a:lnTo>
                  <a:lnTo>
                    <a:pt x="4544441" y="3174365"/>
                  </a:lnTo>
                  <a:close/>
                  <a:moveTo>
                    <a:pt x="4544441" y="3148965"/>
                  </a:moveTo>
                  <a:lnTo>
                    <a:pt x="4544441" y="3136265"/>
                  </a:lnTo>
                  <a:lnTo>
                    <a:pt x="4544441" y="3148965"/>
                  </a:lnTo>
                  <a:close/>
                  <a:moveTo>
                    <a:pt x="4544441" y="3123565"/>
                  </a:moveTo>
                  <a:lnTo>
                    <a:pt x="4544441" y="3110865"/>
                  </a:lnTo>
                  <a:lnTo>
                    <a:pt x="4544441" y="3123565"/>
                  </a:lnTo>
                  <a:close/>
                  <a:moveTo>
                    <a:pt x="4544441" y="3098165"/>
                  </a:moveTo>
                  <a:lnTo>
                    <a:pt x="4544441" y="3085465"/>
                  </a:lnTo>
                  <a:lnTo>
                    <a:pt x="4544441" y="3098165"/>
                  </a:lnTo>
                  <a:close/>
                  <a:moveTo>
                    <a:pt x="4544441" y="3072765"/>
                  </a:moveTo>
                  <a:lnTo>
                    <a:pt x="4544441" y="3060065"/>
                  </a:lnTo>
                  <a:lnTo>
                    <a:pt x="4544441" y="3072765"/>
                  </a:lnTo>
                  <a:close/>
                  <a:moveTo>
                    <a:pt x="4544441" y="3047365"/>
                  </a:moveTo>
                  <a:lnTo>
                    <a:pt x="4544441" y="3034665"/>
                  </a:lnTo>
                  <a:lnTo>
                    <a:pt x="4544441" y="3047365"/>
                  </a:lnTo>
                  <a:close/>
                  <a:moveTo>
                    <a:pt x="4544441" y="3021965"/>
                  </a:moveTo>
                  <a:lnTo>
                    <a:pt x="4544441" y="3009265"/>
                  </a:lnTo>
                  <a:lnTo>
                    <a:pt x="4544441" y="3021965"/>
                  </a:lnTo>
                  <a:close/>
                  <a:moveTo>
                    <a:pt x="4544441" y="2996565"/>
                  </a:moveTo>
                  <a:lnTo>
                    <a:pt x="4544441" y="2983865"/>
                  </a:lnTo>
                  <a:lnTo>
                    <a:pt x="4544441" y="2996565"/>
                  </a:lnTo>
                  <a:close/>
                  <a:moveTo>
                    <a:pt x="4544441" y="2971165"/>
                  </a:moveTo>
                  <a:lnTo>
                    <a:pt x="4544441" y="2958465"/>
                  </a:lnTo>
                  <a:lnTo>
                    <a:pt x="4544441" y="2971165"/>
                  </a:lnTo>
                  <a:close/>
                  <a:moveTo>
                    <a:pt x="4544441" y="2945765"/>
                  </a:moveTo>
                  <a:lnTo>
                    <a:pt x="4544441" y="2933065"/>
                  </a:lnTo>
                  <a:lnTo>
                    <a:pt x="4544441" y="2945765"/>
                  </a:lnTo>
                  <a:close/>
                  <a:moveTo>
                    <a:pt x="4544441" y="2920365"/>
                  </a:moveTo>
                  <a:lnTo>
                    <a:pt x="4544441" y="2907665"/>
                  </a:lnTo>
                  <a:lnTo>
                    <a:pt x="4544441" y="2920365"/>
                  </a:lnTo>
                  <a:close/>
                  <a:moveTo>
                    <a:pt x="4544441" y="2894965"/>
                  </a:moveTo>
                  <a:lnTo>
                    <a:pt x="4544441" y="2882265"/>
                  </a:lnTo>
                  <a:lnTo>
                    <a:pt x="4544441" y="2894965"/>
                  </a:lnTo>
                  <a:close/>
                  <a:moveTo>
                    <a:pt x="4544441" y="2869565"/>
                  </a:moveTo>
                  <a:lnTo>
                    <a:pt x="4544441" y="2856865"/>
                  </a:lnTo>
                  <a:lnTo>
                    <a:pt x="4544441" y="2869565"/>
                  </a:lnTo>
                  <a:close/>
                  <a:moveTo>
                    <a:pt x="4544441" y="2844165"/>
                  </a:moveTo>
                  <a:lnTo>
                    <a:pt x="4544441" y="2831465"/>
                  </a:lnTo>
                  <a:lnTo>
                    <a:pt x="4544441" y="2844165"/>
                  </a:lnTo>
                  <a:close/>
                  <a:moveTo>
                    <a:pt x="4544441" y="2818765"/>
                  </a:moveTo>
                  <a:lnTo>
                    <a:pt x="4544441" y="2806065"/>
                  </a:lnTo>
                  <a:lnTo>
                    <a:pt x="4544441" y="2818765"/>
                  </a:lnTo>
                  <a:close/>
                  <a:moveTo>
                    <a:pt x="4544441" y="2793365"/>
                  </a:moveTo>
                  <a:lnTo>
                    <a:pt x="4544441" y="2780665"/>
                  </a:lnTo>
                  <a:lnTo>
                    <a:pt x="4544441" y="2793365"/>
                  </a:lnTo>
                  <a:close/>
                  <a:moveTo>
                    <a:pt x="4544441" y="2767965"/>
                  </a:moveTo>
                  <a:lnTo>
                    <a:pt x="4544441" y="2755265"/>
                  </a:lnTo>
                  <a:lnTo>
                    <a:pt x="4544441" y="2767965"/>
                  </a:lnTo>
                  <a:close/>
                  <a:moveTo>
                    <a:pt x="4544441" y="2742565"/>
                  </a:moveTo>
                  <a:lnTo>
                    <a:pt x="4544441" y="2729865"/>
                  </a:lnTo>
                  <a:lnTo>
                    <a:pt x="4544441" y="2742565"/>
                  </a:lnTo>
                  <a:close/>
                  <a:moveTo>
                    <a:pt x="4544441" y="2717165"/>
                  </a:moveTo>
                  <a:lnTo>
                    <a:pt x="4544441" y="2704465"/>
                  </a:lnTo>
                  <a:lnTo>
                    <a:pt x="4544441" y="2717165"/>
                  </a:lnTo>
                  <a:close/>
                  <a:moveTo>
                    <a:pt x="4544441" y="2691765"/>
                  </a:moveTo>
                  <a:lnTo>
                    <a:pt x="4544441" y="2679065"/>
                  </a:lnTo>
                  <a:lnTo>
                    <a:pt x="4544441" y="2691765"/>
                  </a:lnTo>
                  <a:close/>
                  <a:moveTo>
                    <a:pt x="4544441" y="2666365"/>
                  </a:moveTo>
                  <a:lnTo>
                    <a:pt x="4544441" y="2653665"/>
                  </a:lnTo>
                  <a:lnTo>
                    <a:pt x="4544441" y="2666365"/>
                  </a:lnTo>
                  <a:close/>
                  <a:moveTo>
                    <a:pt x="4544441" y="2640965"/>
                  </a:moveTo>
                  <a:lnTo>
                    <a:pt x="4544441" y="2628265"/>
                  </a:lnTo>
                  <a:lnTo>
                    <a:pt x="4544441" y="2640965"/>
                  </a:lnTo>
                  <a:close/>
                  <a:moveTo>
                    <a:pt x="4544441" y="2615565"/>
                  </a:moveTo>
                  <a:lnTo>
                    <a:pt x="4544441" y="2602865"/>
                  </a:lnTo>
                  <a:lnTo>
                    <a:pt x="4544441" y="2615565"/>
                  </a:lnTo>
                  <a:close/>
                  <a:moveTo>
                    <a:pt x="4544441" y="2590165"/>
                  </a:moveTo>
                  <a:lnTo>
                    <a:pt x="4544441" y="2577465"/>
                  </a:lnTo>
                  <a:lnTo>
                    <a:pt x="4544441" y="2590165"/>
                  </a:lnTo>
                  <a:close/>
                  <a:moveTo>
                    <a:pt x="4544441" y="2564765"/>
                  </a:moveTo>
                  <a:lnTo>
                    <a:pt x="4544441" y="2552065"/>
                  </a:lnTo>
                  <a:lnTo>
                    <a:pt x="4544441" y="2564765"/>
                  </a:lnTo>
                  <a:close/>
                  <a:moveTo>
                    <a:pt x="4544441" y="2539365"/>
                  </a:moveTo>
                  <a:lnTo>
                    <a:pt x="4544441" y="2526665"/>
                  </a:lnTo>
                  <a:lnTo>
                    <a:pt x="4544441" y="2539365"/>
                  </a:lnTo>
                  <a:close/>
                  <a:moveTo>
                    <a:pt x="4544441" y="2513965"/>
                  </a:moveTo>
                  <a:lnTo>
                    <a:pt x="4544441" y="2501265"/>
                  </a:lnTo>
                  <a:lnTo>
                    <a:pt x="4544441" y="2513965"/>
                  </a:lnTo>
                  <a:close/>
                  <a:moveTo>
                    <a:pt x="4544441" y="2488565"/>
                  </a:moveTo>
                  <a:lnTo>
                    <a:pt x="4544441" y="2475865"/>
                  </a:lnTo>
                  <a:lnTo>
                    <a:pt x="4544441" y="2488565"/>
                  </a:lnTo>
                  <a:close/>
                  <a:moveTo>
                    <a:pt x="4544441" y="2463165"/>
                  </a:moveTo>
                  <a:lnTo>
                    <a:pt x="4544441" y="2450465"/>
                  </a:lnTo>
                  <a:lnTo>
                    <a:pt x="4544441" y="2463165"/>
                  </a:lnTo>
                  <a:close/>
                  <a:moveTo>
                    <a:pt x="4544441" y="2437765"/>
                  </a:moveTo>
                  <a:lnTo>
                    <a:pt x="4544441" y="2425065"/>
                  </a:lnTo>
                  <a:lnTo>
                    <a:pt x="4544441" y="2437765"/>
                  </a:lnTo>
                  <a:close/>
                  <a:moveTo>
                    <a:pt x="4544441" y="2412365"/>
                  </a:moveTo>
                  <a:lnTo>
                    <a:pt x="4544441" y="2399665"/>
                  </a:lnTo>
                  <a:lnTo>
                    <a:pt x="4544441" y="2412365"/>
                  </a:lnTo>
                  <a:close/>
                  <a:moveTo>
                    <a:pt x="4544441" y="2386965"/>
                  </a:moveTo>
                  <a:lnTo>
                    <a:pt x="4544441" y="2374265"/>
                  </a:lnTo>
                  <a:lnTo>
                    <a:pt x="4544441" y="2386965"/>
                  </a:lnTo>
                  <a:close/>
                  <a:moveTo>
                    <a:pt x="4544441" y="2361565"/>
                  </a:moveTo>
                  <a:lnTo>
                    <a:pt x="4544441" y="2348865"/>
                  </a:lnTo>
                  <a:lnTo>
                    <a:pt x="4544441" y="2361565"/>
                  </a:lnTo>
                  <a:close/>
                  <a:moveTo>
                    <a:pt x="4544441" y="2336165"/>
                  </a:moveTo>
                  <a:lnTo>
                    <a:pt x="4544441" y="2323465"/>
                  </a:lnTo>
                  <a:lnTo>
                    <a:pt x="4544441" y="2336165"/>
                  </a:lnTo>
                  <a:close/>
                  <a:moveTo>
                    <a:pt x="4544441" y="2310765"/>
                  </a:moveTo>
                  <a:lnTo>
                    <a:pt x="4544441" y="2298065"/>
                  </a:lnTo>
                  <a:lnTo>
                    <a:pt x="4544441" y="2310765"/>
                  </a:lnTo>
                  <a:close/>
                  <a:moveTo>
                    <a:pt x="4544441" y="2285365"/>
                  </a:moveTo>
                  <a:lnTo>
                    <a:pt x="4544441" y="2272665"/>
                  </a:lnTo>
                  <a:lnTo>
                    <a:pt x="4544441" y="2285365"/>
                  </a:lnTo>
                  <a:close/>
                  <a:moveTo>
                    <a:pt x="4544441" y="2259965"/>
                  </a:moveTo>
                  <a:lnTo>
                    <a:pt x="4544441" y="2247265"/>
                  </a:lnTo>
                  <a:lnTo>
                    <a:pt x="4544441" y="2259965"/>
                  </a:lnTo>
                  <a:close/>
                  <a:moveTo>
                    <a:pt x="4544441" y="2234565"/>
                  </a:moveTo>
                  <a:lnTo>
                    <a:pt x="4544441" y="2221865"/>
                  </a:lnTo>
                  <a:lnTo>
                    <a:pt x="4544441" y="2234565"/>
                  </a:lnTo>
                  <a:close/>
                  <a:moveTo>
                    <a:pt x="4544441" y="2209165"/>
                  </a:moveTo>
                  <a:lnTo>
                    <a:pt x="4544441" y="2196465"/>
                  </a:lnTo>
                  <a:lnTo>
                    <a:pt x="4544441" y="2209165"/>
                  </a:lnTo>
                  <a:close/>
                  <a:moveTo>
                    <a:pt x="4544441" y="2183765"/>
                  </a:moveTo>
                  <a:lnTo>
                    <a:pt x="4544441" y="2171065"/>
                  </a:lnTo>
                  <a:lnTo>
                    <a:pt x="4544441" y="2183765"/>
                  </a:lnTo>
                  <a:close/>
                  <a:moveTo>
                    <a:pt x="4544441" y="2158365"/>
                  </a:moveTo>
                  <a:lnTo>
                    <a:pt x="4544441" y="2145665"/>
                  </a:lnTo>
                  <a:lnTo>
                    <a:pt x="4544441" y="2158365"/>
                  </a:lnTo>
                  <a:close/>
                  <a:moveTo>
                    <a:pt x="4544441" y="2132965"/>
                  </a:moveTo>
                  <a:lnTo>
                    <a:pt x="4544441" y="2120265"/>
                  </a:lnTo>
                  <a:lnTo>
                    <a:pt x="4544441" y="2132965"/>
                  </a:lnTo>
                  <a:close/>
                  <a:moveTo>
                    <a:pt x="4544441" y="2107565"/>
                  </a:moveTo>
                  <a:lnTo>
                    <a:pt x="4544441" y="2094865"/>
                  </a:lnTo>
                  <a:lnTo>
                    <a:pt x="4544441" y="2107565"/>
                  </a:lnTo>
                  <a:close/>
                  <a:moveTo>
                    <a:pt x="4544441" y="2082165"/>
                  </a:moveTo>
                  <a:lnTo>
                    <a:pt x="4544441" y="2069465"/>
                  </a:lnTo>
                  <a:lnTo>
                    <a:pt x="4544441" y="2082165"/>
                  </a:lnTo>
                  <a:close/>
                  <a:moveTo>
                    <a:pt x="4544441" y="2056765"/>
                  </a:moveTo>
                  <a:lnTo>
                    <a:pt x="4544441" y="2044065"/>
                  </a:lnTo>
                  <a:lnTo>
                    <a:pt x="4544441" y="2056765"/>
                  </a:lnTo>
                  <a:close/>
                  <a:moveTo>
                    <a:pt x="4544441" y="2031365"/>
                  </a:moveTo>
                  <a:lnTo>
                    <a:pt x="4544441" y="2018665"/>
                  </a:lnTo>
                  <a:lnTo>
                    <a:pt x="4544441" y="2031365"/>
                  </a:lnTo>
                  <a:close/>
                  <a:moveTo>
                    <a:pt x="4544441" y="2005965"/>
                  </a:moveTo>
                  <a:lnTo>
                    <a:pt x="4544441" y="1993265"/>
                  </a:lnTo>
                  <a:lnTo>
                    <a:pt x="4544441" y="2005965"/>
                  </a:lnTo>
                  <a:close/>
                  <a:moveTo>
                    <a:pt x="4544441" y="1980565"/>
                  </a:moveTo>
                  <a:lnTo>
                    <a:pt x="4544441" y="1967865"/>
                  </a:lnTo>
                  <a:lnTo>
                    <a:pt x="4544441" y="1980565"/>
                  </a:lnTo>
                  <a:close/>
                  <a:moveTo>
                    <a:pt x="4544441" y="1955165"/>
                  </a:moveTo>
                  <a:lnTo>
                    <a:pt x="4544441" y="1942465"/>
                  </a:lnTo>
                  <a:lnTo>
                    <a:pt x="4544441" y="1955165"/>
                  </a:lnTo>
                  <a:close/>
                  <a:moveTo>
                    <a:pt x="4544441" y="1929765"/>
                  </a:moveTo>
                  <a:lnTo>
                    <a:pt x="4544441" y="1917065"/>
                  </a:lnTo>
                  <a:lnTo>
                    <a:pt x="4544441" y="1929765"/>
                  </a:lnTo>
                  <a:close/>
                  <a:moveTo>
                    <a:pt x="4544441" y="1904365"/>
                  </a:moveTo>
                  <a:lnTo>
                    <a:pt x="4544441" y="1891665"/>
                  </a:lnTo>
                  <a:lnTo>
                    <a:pt x="4544441" y="1904365"/>
                  </a:lnTo>
                  <a:close/>
                  <a:moveTo>
                    <a:pt x="4544441" y="1878965"/>
                  </a:moveTo>
                  <a:lnTo>
                    <a:pt x="4544441" y="1866265"/>
                  </a:lnTo>
                  <a:lnTo>
                    <a:pt x="4544441" y="1878965"/>
                  </a:lnTo>
                  <a:close/>
                  <a:moveTo>
                    <a:pt x="4544441" y="1853565"/>
                  </a:moveTo>
                  <a:lnTo>
                    <a:pt x="4544441" y="1840865"/>
                  </a:lnTo>
                  <a:lnTo>
                    <a:pt x="4544441" y="1853565"/>
                  </a:lnTo>
                  <a:close/>
                  <a:moveTo>
                    <a:pt x="4544441" y="1828165"/>
                  </a:moveTo>
                  <a:lnTo>
                    <a:pt x="4544441" y="1815465"/>
                  </a:lnTo>
                  <a:lnTo>
                    <a:pt x="4544441" y="1828165"/>
                  </a:lnTo>
                  <a:close/>
                  <a:moveTo>
                    <a:pt x="4544441" y="1802765"/>
                  </a:moveTo>
                  <a:lnTo>
                    <a:pt x="4544441" y="1790065"/>
                  </a:lnTo>
                  <a:lnTo>
                    <a:pt x="4544441" y="1802765"/>
                  </a:lnTo>
                  <a:close/>
                  <a:moveTo>
                    <a:pt x="4544441" y="1777365"/>
                  </a:moveTo>
                  <a:lnTo>
                    <a:pt x="4544441" y="1764665"/>
                  </a:lnTo>
                  <a:lnTo>
                    <a:pt x="4544441" y="1777365"/>
                  </a:lnTo>
                  <a:close/>
                  <a:moveTo>
                    <a:pt x="4544441" y="1751965"/>
                  </a:moveTo>
                  <a:lnTo>
                    <a:pt x="4544441" y="1739265"/>
                  </a:lnTo>
                  <a:lnTo>
                    <a:pt x="4544441" y="1751965"/>
                  </a:lnTo>
                  <a:close/>
                  <a:moveTo>
                    <a:pt x="4544441" y="1726565"/>
                  </a:moveTo>
                  <a:lnTo>
                    <a:pt x="4544441" y="1713865"/>
                  </a:lnTo>
                  <a:lnTo>
                    <a:pt x="4544441" y="1726565"/>
                  </a:lnTo>
                  <a:close/>
                  <a:moveTo>
                    <a:pt x="4544441" y="1701165"/>
                  </a:moveTo>
                  <a:lnTo>
                    <a:pt x="4544441" y="1688465"/>
                  </a:lnTo>
                  <a:lnTo>
                    <a:pt x="4544441" y="1701165"/>
                  </a:lnTo>
                  <a:close/>
                  <a:moveTo>
                    <a:pt x="4544441" y="1675765"/>
                  </a:moveTo>
                  <a:lnTo>
                    <a:pt x="4544441" y="1663065"/>
                  </a:lnTo>
                  <a:lnTo>
                    <a:pt x="4544441" y="1675765"/>
                  </a:lnTo>
                  <a:close/>
                  <a:moveTo>
                    <a:pt x="4544441" y="1650365"/>
                  </a:moveTo>
                  <a:lnTo>
                    <a:pt x="4544441" y="1637665"/>
                  </a:lnTo>
                  <a:lnTo>
                    <a:pt x="4544441" y="1650365"/>
                  </a:lnTo>
                  <a:close/>
                  <a:moveTo>
                    <a:pt x="4544441" y="1624965"/>
                  </a:moveTo>
                  <a:lnTo>
                    <a:pt x="4544441" y="1612265"/>
                  </a:lnTo>
                  <a:lnTo>
                    <a:pt x="4544441" y="1624965"/>
                  </a:lnTo>
                  <a:close/>
                  <a:moveTo>
                    <a:pt x="4544441" y="1599565"/>
                  </a:moveTo>
                  <a:lnTo>
                    <a:pt x="4544441" y="1586865"/>
                  </a:lnTo>
                  <a:lnTo>
                    <a:pt x="4544441" y="1599565"/>
                  </a:lnTo>
                  <a:close/>
                  <a:moveTo>
                    <a:pt x="4544441" y="1574165"/>
                  </a:moveTo>
                  <a:lnTo>
                    <a:pt x="4544441" y="1561465"/>
                  </a:lnTo>
                  <a:lnTo>
                    <a:pt x="4544441" y="1574165"/>
                  </a:lnTo>
                  <a:close/>
                  <a:moveTo>
                    <a:pt x="4544441" y="1548765"/>
                  </a:moveTo>
                  <a:lnTo>
                    <a:pt x="4544441" y="1536065"/>
                  </a:lnTo>
                  <a:lnTo>
                    <a:pt x="4544441" y="1548765"/>
                  </a:lnTo>
                  <a:close/>
                  <a:moveTo>
                    <a:pt x="4544441" y="1523365"/>
                  </a:moveTo>
                  <a:lnTo>
                    <a:pt x="4544441" y="1510665"/>
                  </a:lnTo>
                  <a:lnTo>
                    <a:pt x="4544441" y="1523365"/>
                  </a:lnTo>
                  <a:close/>
                  <a:moveTo>
                    <a:pt x="4544441" y="1497965"/>
                  </a:moveTo>
                  <a:lnTo>
                    <a:pt x="4544441" y="1485265"/>
                  </a:lnTo>
                  <a:lnTo>
                    <a:pt x="4544441" y="1497965"/>
                  </a:lnTo>
                  <a:close/>
                  <a:moveTo>
                    <a:pt x="4544441" y="1472565"/>
                  </a:moveTo>
                  <a:lnTo>
                    <a:pt x="4544441" y="1459865"/>
                  </a:lnTo>
                  <a:lnTo>
                    <a:pt x="4544441" y="1472565"/>
                  </a:lnTo>
                  <a:close/>
                  <a:moveTo>
                    <a:pt x="4544441" y="1447165"/>
                  </a:moveTo>
                  <a:lnTo>
                    <a:pt x="4544441" y="1434465"/>
                  </a:lnTo>
                  <a:lnTo>
                    <a:pt x="4544441" y="1447165"/>
                  </a:lnTo>
                  <a:close/>
                  <a:moveTo>
                    <a:pt x="4544441" y="1421765"/>
                  </a:moveTo>
                  <a:lnTo>
                    <a:pt x="4544441" y="1409065"/>
                  </a:lnTo>
                  <a:lnTo>
                    <a:pt x="4544441" y="1421765"/>
                  </a:lnTo>
                  <a:close/>
                  <a:moveTo>
                    <a:pt x="4544441" y="1396365"/>
                  </a:moveTo>
                  <a:lnTo>
                    <a:pt x="4544441" y="1383665"/>
                  </a:lnTo>
                  <a:lnTo>
                    <a:pt x="4544441" y="1396365"/>
                  </a:lnTo>
                  <a:close/>
                  <a:moveTo>
                    <a:pt x="4544441" y="1370965"/>
                  </a:moveTo>
                  <a:lnTo>
                    <a:pt x="4544441" y="1358265"/>
                  </a:lnTo>
                  <a:lnTo>
                    <a:pt x="4544441" y="1370965"/>
                  </a:lnTo>
                  <a:close/>
                  <a:moveTo>
                    <a:pt x="4544441" y="1345565"/>
                  </a:moveTo>
                  <a:lnTo>
                    <a:pt x="4544441" y="1332865"/>
                  </a:lnTo>
                  <a:lnTo>
                    <a:pt x="4544441" y="1345565"/>
                  </a:lnTo>
                  <a:close/>
                  <a:moveTo>
                    <a:pt x="4544441" y="1320165"/>
                  </a:moveTo>
                  <a:lnTo>
                    <a:pt x="4544441" y="1307465"/>
                  </a:lnTo>
                  <a:lnTo>
                    <a:pt x="4544441" y="1320165"/>
                  </a:lnTo>
                  <a:close/>
                  <a:moveTo>
                    <a:pt x="4544441" y="1294765"/>
                  </a:moveTo>
                  <a:lnTo>
                    <a:pt x="4544441" y="1282065"/>
                  </a:lnTo>
                  <a:lnTo>
                    <a:pt x="4544441" y="1294765"/>
                  </a:lnTo>
                  <a:close/>
                  <a:moveTo>
                    <a:pt x="4544441" y="1269365"/>
                  </a:moveTo>
                  <a:lnTo>
                    <a:pt x="4544441" y="1256665"/>
                  </a:lnTo>
                  <a:lnTo>
                    <a:pt x="4544441" y="1269365"/>
                  </a:lnTo>
                  <a:close/>
                  <a:moveTo>
                    <a:pt x="4544441" y="1243965"/>
                  </a:moveTo>
                  <a:lnTo>
                    <a:pt x="4544441" y="1231265"/>
                  </a:lnTo>
                  <a:lnTo>
                    <a:pt x="4544441" y="1243965"/>
                  </a:lnTo>
                  <a:close/>
                  <a:moveTo>
                    <a:pt x="4544441" y="1218565"/>
                  </a:moveTo>
                  <a:lnTo>
                    <a:pt x="4544441" y="1205865"/>
                  </a:lnTo>
                  <a:lnTo>
                    <a:pt x="4544441" y="1218565"/>
                  </a:lnTo>
                  <a:close/>
                  <a:moveTo>
                    <a:pt x="4544441" y="1193165"/>
                  </a:moveTo>
                  <a:lnTo>
                    <a:pt x="4544441" y="1180465"/>
                  </a:lnTo>
                  <a:lnTo>
                    <a:pt x="4544441" y="1193165"/>
                  </a:lnTo>
                  <a:close/>
                  <a:moveTo>
                    <a:pt x="4544441" y="1167765"/>
                  </a:moveTo>
                  <a:lnTo>
                    <a:pt x="4544441" y="1155065"/>
                  </a:lnTo>
                  <a:lnTo>
                    <a:pt x="4544441" y="1167765"/>
                  </a:lnTo>
                  <a:close/>
                  <a:moveTo>
                    <a:pt x="4544441" y="1142365"/>
                  </a:moveTo>
                  <a:lnTo>
                    <a:pt x="4544441" y="1129665"/>
                  </a:lnTo>
                  <a:lnTo>
                    <a:pt x="4544441" y="1142365"/>
                  </a:lnTo>
                  <a:close/>
                  <a:moveTo>
                    <a:pt x="4544441" y="1116965"/>
                  </a:moveTo>
                  <a:lnTo>
                    <a:pt x="4544441" y="1104265"/>
                  </a:lnTo>
                  <a:lnTo>
                    <a:pt x="4544441" y="1116965"/>
                  </a:lnTo>
                  <a:close/>
                  <a:moveTo>
                    <a:pt x="4544441" y="1091565"/>
                  </a:moveTo>
                  <a:lnTo>
                    <a:pt x="4544441" y="1078865"/>
                  </a:lnTo>
                  <a:lnTo>
                    <a:pt x="4544441" y="1091565"/>
                  </a:lnTo>
                  <a:close/>
                  <a:moveTo>
                    <a:pt x="4544441" y="1066165"/>
                  </a:moveTo>
                  <a:lnTo>
                    <a:pt x="4544441" y="1053465"/>
                  </a:lnTo>
                  <a:lnTo>
                    <a:pt x="4544441" y="1066165"/>
                  </a:lnTo>
                  <a:close/>
                  <a:moveTo>
                    <a:pt x="4544441" y="1040765"/>
                  </a:moveTo>
                  <a:lnTo>
                    <a:pt x="4544441" y="1028065"/>
                  </a:lnTo>
                  <a:lnTo>
                    <a:pt x="4544441" y="1040765"/>
                  </a:lnTo>
                  <a:close/>
                  <a:moveTo>
                    <a:pt x="4544441" y="1015365"/>
                  </a:moveTo>
                  <a:lnTo>
                    <a:pt x="4544441" y="1002665"/>
                  </a:lnTo>
                  <a:lnTo>
                    <a:pt x="4544441" y="1015365"/>
                  </a:lnTo>
                  <a:close/>
                  <a:moveTo>
                    <a:pt x="4544441" y="989965"/>
                  </a:moveTo>
                  <a:lnTo>
                    <a:pt x="4544441" y="977265"/>
                  </a:lnTo>
                  <a:lnTo>
                    <a:pt x="4544441" y="989965"/>
                  </a:lnTo>
                  <a:close/>
                  <a:moveTo>
                    <a:pt x="4544441" y="964565"/>
                  </a:moveTo>
                  <a:lnTo>
                    <a:pt x="4544441" y="951865"/>
                  </a:lnTo>
                  <a:lnTo>
                    <a:pt x="4544441" y="964565"/>
                  </a:lnTo>
                  <a:close/>
                  <a:moveTo>
                    <a:pt x="4544441" y="939165"/>
                  </a:moveTo>
                  <a:lnTo>
                    <a:pt x="4544441" y="926465"/>
                  </a:lnTo>
                  <a:lnTo>
                    <a:pt x="4544441" y="939165"/>
                  </a:lnTo>
                  <a:close/>
                  <a:moveTo>
                    <a:pt x="4544441" y="913765"/>
                  </a:moveTo>
                  <a:lnTo>
                    <a:pt x="4544441" y="901065"/>
                  </a:lnTo>
                  <a:lnTo>
                    <a:pt x="4544441" y="913765"/>
                  </a:lnTo>
                  <a:close/>
                  <a:moveTo>
                    <a:pt x="4544441" y="888365"/>
                  </a:moveTo>
                  <a:lnTo>
                    <a:pt x="4544441" y="875665"/>
                  </a:lnTo>
                  <a:lnTo>
                    <a:pt x="4544441" y="888365"/>
                  </a:lnTo>
                  <a:close/>
                  <a:moveTo>
                    <a:pt x="4544441" y="862965"/>
                  </a:moveTo>
                  <a:lnTo>
                    <a:pt x="4544441" y="850265"/>
                  </a:lnTo>
                  <a:lnTo>
                    <a:pt x="4544441" y="862965"/>
                  </a:lnTo>
                  <a:close/>
                  <a:moveTo>
                    <a:pt x="4544441" y="837565"/>
                  </a:moveTo>
                  <a:lnTo>
                    <a:pt x="4544441" y="824865"/>
                  </a:lnTo>
                  <a:lnTo>
                    <a:pt x="4544441" y="837565"/>
                  </a:lnTo>
                  <a:close/>
                  <a:moveTo>
                    <a:pt x="4544441" y="812165"/>
                  </a:moveTo>
                  <a:lnTo>
                    <a:pt x="4544441" y="799465"/>
                  </a:lnTo>
                  <a:lnTo>
                    <a:pt x="4544441" y="812165"/>
                  </a:lnTo>
                  <a:close/>
                  <a:moveTo>
                    <a:pt x="4544441" y="786765"/>
                  </a:moveTo>
                  <a:lnTo>
                    <a:pt x="4544441" y="774065"/>
                  </a:lnTo>
                  <a:lnTo>
                    <a:pt x="4544441" y="786765"/>
                  </a:lnTo>
                  <a:close/>
                  <a:moveTo>
                    <a:pt x="4544441" y="761365"/>
                  </a:moveTo>
                  <a:lnTo>
                    <a:pt x="4544441" y="748665"/>
                  </a:lnTo>
                  <a:lnTo>
                    <a:pt x="4544441" y="761365"/>
                  </a:lnTo>
                  <a:close/>
                  <a:moveTo>
                    <a:pt x="4544441" y="735965"/>
                  </a:moveTo>
                  <a:lnTo>
                    <a:pt x="4544441" y="723265"/>
                  </a:lnTo>
                  <a:lnTo>
                    <a:pt x="4544441" y="735965"/>
                  </a:lnTo>
                  <a:close/>
                  <a:moveTo>
                    <a:pt x="4544441" y="710565"/>
                  </a:moveTo>
                  <a:lnTo>
                    <a:pt x="4544441" y="697865"/>
                  </a:lnTo>
                  <a:lnTo>
                    <a:pt x="4544441" y="710565"/>
                  </a:lnTo>
                  <a:close/>
                  <a:moveTo>
                    <a:pt x="4544441" y="685165"/>
                  </a:moveTo>
                  <a:lnTo>
                    <a:pt x="4544441" y="672465"/>
                  </a:lnTo>
                  <a:lnTo>
                    <a:pt x="4544441" y="685165"/>
                  </a:lnTo>
                  <a:close/>
                  <a:moveTo>
                    <a:pt x="4544441" y="659765"/>
                  </a:moveTo>
                  <a:lnTo>
                    <a:pt x="4544441" y="647065"/>
                  </a:lnTo>
                  <a:lnTo>
                    <a:pt x="4544441" y="659765"/>
                  </a:lnTo>
                  <a:close/>
                  <a:moveTo>
                    <a:pt x="4544441" y="634365"/>
                  </a:moveTo>
                  <a:lnTo>
                    <a:pt x="4544441" y="621665"/>
                  </a:lnTo>
                  <a:lnTo>
                    <a:pt x="4544441" y="634365"/>
                  </a:lnTo>
                  <a:close/>
                  <a:moveTo>
                    <a:pt x="4544441" y="608965"/>
                  </a:moveTo>
                  <a:lnTo>
                    <a:pt x="4544441" y="596265"/>
                  </a:lnTo>
                  <a:lnTo>
                    <a:pt x="4544441" y="608965"/>
                  </a:lnTo>
                  <a:close/>
                  <a:moveTo>
                    <a:pt x="4544441" y="583565"/>
                  </a:moveTo>
                  <a:lnTo>
                    <a:pt x="4544441" y="570865"/>
                  </a:lnTo>
                  <a:lnTo>
                    <a:pt x="4544441" y="583565"/>
                  </a:lnTo>
                  <a:close/>
                  <a:moveTo>
                    <a:pt x="4544441" y="558165"/>
                  </a:moveTo>
                  <a:lnTo>
                    <a:pt x="4544441" y="545465"/>
                  </a:lnTo>
                  <a:lnTo>
                    <a:pt x="4544441" y="558165"/>
                  </a:lnTo>
                  <a:close/>
                  <a:moveTo>
                    <a:pt x="4544441" y="532765"/>
                  </a:moveTo>
                  <a:lnTo>
                    <a:pt x="4544441" y="520065"/>
                  </a:lnTo>
                  <a:lnTo>
                    <a:pt x="4544441" y="532765"/>
                  </a:lnTo>
                  <a:close/>
                  <a:moveTo>
                    <a:pt x="4544441" y="507365"/>
                  </a:moveTo>
                  <a:lnTo>
                    <a:pt x="4544441" y="494665"/>
                  </a:lnTo>
                  <a:lnTo>
                    <a:pt x="4544441" y="507365"/>
                  </a:lnTo>
                  <a:close/>
                  <a:moveTo>
                    <a:pt x="4544441" y="481965"/>
                  </a:moveTo>
                  <a:lnTo>
                    <a:pt x="4544441" y="469265"/>
                  </a:lnTo>
                  <a:lnTo>
                    <a:pt x="4544441" y="481965"/>
                  </a:lnTo>
                  <a:close/>
                  <a:moveTo>
                    <a:pt x="4544441" y="456565"/>
                  </a:moveTo>
                  <a:lnTo>
                    <a:pt x="4544441" y="443865"/>
                  </a:lnTo>
                  <a:lnTo>
                    <a:pt x="4544441" y="456565"/>
                  </a:lnTo>
                  <a:close/>
                  <a:moveTo>
                    <a:pt x="4544441" y="431165"/>
                  </a:moveTo>
                  <a:lnTo>
                    <a:pt x="4544441" y="418465"/>
                  </a:lnTo>
                  <a:lnTo>
                    <a:pt x="4544441" y="431165"/>
                  </a:lnTo>
                  <a:close/>
                  <a:moveTo>
                    <a:pt x="4544441" y="405765"/>
                  </a:moveTo>
                  <a:lnTo>
                    <a:pt x="4544441" y="393065"/>
                  </a:lnTo>
                  <a:lnTo>
                    <a:pt x="4544441" y="405765"/>
                  </a:lnTo>
                  <a:close/>
                  <a:moveTo>
                    <a:pt x="4544441" y="380365"/>
                  </a:moveTo>
                  <a:lnTo>
                    <a:pt x="4544441" y="367665"/>
                  </a:lnTo>
                  <a:lnTo>
                    <a:pt x="4544441" y="380365"/>
                  </a:lnTo>
                  <a:close/>
                  <a:moveTo>
                    <a:pt x="4544441" y="354965"/>
                  </a:moveTo>
                  <a:lnTo>
                    <a:pt x="4544441" y="342265"/>
                  </a:lnTo>
                  <a:lnTo>
                    <a:pt x="4544441" y="354965"/>
                  </a:lnTo>
                  <a:close/>
                  <a:moveTo>
                    <a:pt x="4544441" y="329565"/>
                  </a:moveTo>
                  <a:lnTo>
                    <a:pt x="4544441" y="316865"/>
                  </a:lnTo>
                  <a:lnTo>
                    <a:pt x="4544441" y="329565"/>
                  </a:lnTo>
                  <a:close/>
                  <a:moveTo>
                    <a:pt x="4544441" y="304165"/>
                  </a:moveTo>
                  <a:lnTo>
                    <a:pt x="4544441" y="291465"/>
                  </a:lnTo>
                  <a:lnTo>
                    <a:pt x="4544441" y="304165"/>
                  </a:lnTo>
                  <a:close/>
                  <a:moveTo>
                    <a:pt x="4544441" y="278765"/>
                  </a:moveTo>
                  <a:lnTo>
                    <a:pt x="4544441" y="266065"/>
                  </a:lnTo>
                  <a:lnTo>
                    <a:pt x="4544441" y="278765"/>
                  </a:lnTo>
                  <a:close/>
                  <a:moveTo>
                    <a:pt x="4544441" y="253365"/>
                  </a:moveTo>
                  <a:lnTo>
                    <a:pt x="4544441" y="240665"/>
                  </a:lnTo>
                  <a:lnTo>
                    <a:pt x="4544441" y="253365"/>
                  </a:lnTo>
                  <a:close/>
                  <a:moveTo>
                    <a:pt x="4544441" y="227965"/>
                  </a:moveTo>
                  <a:lnTo>
                    <a:pt x="4544441" y="215265"/>
                  </a:lnTo>
                  <a:lnTo>
                    <a:pt x="4544441" y="227965"/>
                  </a:lnTo>
                  <a:close/>
                  <a:moveTo>
                    <a:pt x="4544441" y="202565"/>
                  </a:moveTo>
                  <a:lnTo>
                    <a:pt x="4544441" y="189865"/>
                  </a:lnTo>
                  <a:lnTo>
                    <a:pt x="4544441" y="202565"/>
                  </a:lnTo>
                  <a:close/>
                  <a:moveTo>
                    <a:pt x="4544441" y="177165"/>
                  </a:moveTo>
                  <a:lnTo>
                    <a:pt x="4544441" y="164465"/>
                  </a:lnTo>
                  <a:lnTo>
                    <a:pt x="4544441" y="177165"/>
                  </a:lnTo>
                  <a:close/>
                  <a:moveTo>
                    <a:pt x="4544441" y="151765"/>
                  </a:moveTo>
                  <a:lnTo>
                    <a:pt x="4544441" y="139065"/>
                  </a:lnTo>
                  <a:lnTo>
                    <a:pt x="4544441" y="151765"/>
                  </a:lnTo>
                  <a:close/>
                  <a:moveTo>
                    <a:pt x="4544441" y="126365"/>
                  </a:moveTo>
                  <a:lnTo>
                    <a:pt x="4544441" y="113665"/>
                  </a:lnTo>
                  <a:lnTo>
                    <a:pt x="4544441" y="126365"/>
                  </a:lnTo>
                  <a:close/>
                  <a:moveTo>
                    <a:pt x="4544441" y="100965"/>
                  </a:moveTo>
                  <a:lnTo>
                    <a:pt x="4544441" y="88265"/>
                  </a:lnTo>
                  <a:lnTo>
                    <a:pt x="4544441" y="100965"/>
                  </a:lnTo>
                  <a:close/>
                  <a:moveTo>
                    <a:pt x="4544441" y="75565"/>
                  </a:moveTo>
                  <a:lnTo>
                    <a:pt x="4544441" y="62865"/>
                  </a:lnTo>
                  <a:lnTo>
                    <a:pt x="4544441" y="75565"/>
                  </a:lnTo>
                  <a:close/>
                  <a:moveTo>
                    <a:pt x="4544441" y="50165"/>
                  </a:moveTo>
                  <a:lnTo>
                    <a:pt x="4544441" y="37465"/>
                  </a:lnTo>
                  <a:lnTo>
                    <a:pt x="4544441" y="50165"/>
                  </a:lnTo>
                  <a:close/>
                  <a:moveTo>
                    <a:pt x="4544441" y="24765"/>
                  </a:moveTo>
                  <a:lnTo>
                    <a:pt x="4544441" y="12065"/>
                  </a:lnTo>
                  <a:lnTo>
                    <a:pt x="4544441" y="24765"/>
                  </a:lnTo>
                  <a:close/>
                  <a:moveTo>
                    <a:pt x="4538091" y="0"/>
                  </a:moveTo>
                  <a:lnTo>
                    <a:pt x="4550791" y="0"/>
                  </a:lnTo>
                  <a:lnTo>
                    <a:pt x="4550791" y="12700"/>
                  </a:lnTo>
                  <a:lnTo>
                    <a:pt x="4538091" y="12700"/>
                  </a:lnTo>
                  <a:close/>
                </a:path>
              </a:pathLst>
            </a:custGeom>
            <a:solidFill>
              <a:srgbClr val="FFFFFF"/>
            </a:solidFill>
          </p:spPr>
        </p:sp>
        <p:sp>
          <p:nvSpPr>
            <p:cNvPr name="TextBox 49" id="49"/>
            <p:cNvSpPr txBox="true"/>
            <p:nvPr/>
          </p:nvSpPr>
          <p:spPr>
            <a:xfrm>
              <a:off x="0" y="0"/>
              <a:ext cx="3695100" cy="90903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a:t>
              </a:r>
            </a:p>
          </p:txBody>
        </p:sp>
      </p:grpSp>
      <p:grpSp>
        <p:nvGrpSpPr>
          <p:cNvPr name="Group 50" id="50"/>
          <p:cNvGrpSpPr/>
          <p:nvPr/>
        </p:nvGrpSpPr>
        <p:grpSpPr>
          <a:xfrm rot="0">
            <a:off x="720512" y="8944262"/>
            <a:ext cx="2876925" cy="1918125"/>
            <a:chOff x="0" y="0"/>
            <a:chExt cx="3835900" cy="2557500"/>
          </a:xfrm>
        </p:grpSpPr>
        <p:sp>
          <p:nvSpPr>
            <p:cNvPr name="Freeform 51" id="51"/>
            <p:cNvSpPr/>
            <p:nvPr/>
          </p:nvSpPr>
          <p:spPr>
            <a:xfrm flipH="false" flipV="false" rot="0">
              <a:off x="6350" y="6350"/>
              <a:ext cx="3823208" cy="2544826"/>
            </a:xfrm>
            <a:custGeom>
              <a:avLst/>
              <a:gdLst/>
              <a:ahLst/>
              <a:cxnLst/>
              <a:rect r="r" b="b" t="t" l="l"/>
              <a:pathLst>
                <a:path h="2544826" w="3823208">
                  <a:moveTo>
                    <a:pt x="0" y="0"/>
                  </a:moveTo>
                  <a:lnTo>
                    <a:pt x="3823208" y="0"/>
                  </a:lnTo>
                  <a:lnTo>
                    <a:pt x="3823208" y="2544826"/>
                  </a:lnTo>
                  <a:lnTo>
                    <a:pt x="0" y="2544826"/>
                  </a:lnTo>
                  <a:close/>
                </a:path>
              </a:pathLst>
            </a:custGeom>
            <a:solidFill>
              <a:srgbClr val="FFFFFF"/>
            </a:solidFill>
          </p:spPr>
        </p:sp>
        <p:sp>
          <p:nvSpPr>
            <p:cNvPr name="Freeform 52" id="52"/>
            <p:cNvSpPr/>
            <p:nvPr/>
          </p:nvSpPr>
          <p:spPr>
            <a:xfrm flipH="false" flipV="false" rot="0">
              <a:off x="-1257808" y="0"/>
              <a:ext cx="5093716" cy="2570226"/>
            </a:xfrm>
            <a:custGeom>
              <a:avLst/>
              <a:gdLst/>
              <a:ahLst/>
              <a:cxnLst/>
              <a:rect r="r" b="b" t="t" l="l"/>
              <a:pathLst>
                <a:path h="2570226" w="5093716">
                  <a:moveTo>
                    <a:pt x="1289558" y="0"/>
                  </a:moveTo>
                  <a:lnTo>
                    <a:pt x="1302258" y="0"/>
                  </a:lnTo>
                  <a:lnTo>
                    <a:pt x="1302258" y="12700"/>
                  </a:lnTo>
                  <a:lnTo>
                    <a:pt x="1289558" y="12700"/>
                  </a:lnTo>
                  <a:close/>
                  <a:moveTo>
                    <a:pt x="1314958" y="12700"/>
                  </a:moveTo>
                  <a:lnTo>
                    <a:pt x="1327658" y="12700"/>
                  </a:lnTo>
                  <a:lnTo>
                    <a:pt x="1314958" y="12700"/>
                  </a:lnTo>
                  <a:close/>
                  <a:moveTo>
                    <a:pt x="1340358" y="12700"/>
                  </a:moveTo>
                  <a:lnTo>
                    <a:pt x="1353058" y="12700"/>
                  </a:lnTo>
                  <a:lnTo>
                    <a:pt x="1340358" y="12700"/>
                  </a:lnTo>
                  <a:close/>
                  <a:moveTo>
                    <a:pt x="1365758" y="12700"/>
                  </a:moveTo>
                  <a:lnTo>
                    <a:pt x="1378458" y="12700"/>
                  </a:lnTo>
                  <a:lnTo>
                    <a:pt x="1365758" y="12700"/>
                  </a:lnTo>
                  <a:close/>
                  <a:moveTo>
                    <a:pt x="1391158" y="12700"/>
                  </a:moveTo>
                  <a:lnTo>
                    <a:pt x="1403858" y="12700"/>
                  </a:lnTo>
                  <a:lnTo>
                    <a:pt x="1391158" y="12700"/>
                  </a:lnTo>
                  <a:close/>
                  <a:moveTo>
                    <a:pt x="1416558" y="12700"/>
                  </a:moveTo>
                  <a:lnTo>
                    <a:pt x="1429258" y="12700"/>
                  </a:lnTo>
                  <a:lnTo>
                    <a:pt x="1416558" y="12700"/>
                  </a:lnTo>
                  <a:close/>
                  <a:moveTo>
                    <a:pt x="1441958" y="12700"/>
                  </a:moveTo>
                  <a:lnTo>
                    <a:pt x="1454658" y="12700"/>
                  </a:lnTo>
                  <a:lnTo>
                    <a:pt x="1441958" y="12700"/>
                  </a:lnTo>
                  <a:close/>
                  <a:moveTo>
                    <a:pt x="1467358" y="12700"/>
                  </a:moveTo>
                  <a:lnTo>
                    <a:pt x="1480058" y="12700"/>
                  </a:lnTo>
                  <a:lnTo>
                    <a:pt x="1467358" y="12700"/>
                  </a:lnTo>
                  <a:close/>
                  <a:moveTo>
                    <a:pt x="1492758" y="12700"/>
                  </a:moveTo>
                  <a:lnTo>
                    <a:pt x="1505458" y="12700"/>
                  </a:lnTo>
                  <a:lnTo>
                    <a:pt x="1492758" y="12700"/>
                  </a:lnTo>
                  <a:close/>
                  <a:moveTo>
                    <a:pt x="1518158" y="12700"/>
                  </a:moveTo>
                  <a:lnTo>
                    <a:pt x="1530858" y="12700"/>
                  </a:lnTo>
                  <a:lnTo>
                    <a:pt x="1518158" y="12700"/>
                  </a:lnTo>
                  <a:close/>
                  <a:moveTo>
                    <a:pt x="1543558" y="12700"/>
                  </a:moveTo>
                  <a:lnTo>
                    <a:pt x="1556258" y="12700"/>
                  </a:lnTo>
                  <a:lnTo>
                    <a:pt x="1543558" y="12700"/>
                  </a:lnTo>
                  <a:close/>
                  <a:moveTo>
                    <a:pt x="1568958" y="12700"/>
                  </a:moveTo>
                  <a:lnTo>
                    <a:pt x="1581658" y="12700"/>
                  </a:lnTo>
                  <a:lnTo>
                    <a:pt x="1568958" y="12700"/>
                  </a:lnTo>
                  <a:close/>
                  <a:moveTo>
                    <a:pt x="1594358" y="12700"/>
                  </a:moveTo>
                  <a:lnTo>
                    <a:pt x="1607058" y="12700"/>
                  </a:lnTo>
                  <a:lnTo>
                    <a:pt x="1594358" y="12700"/>
                  </a:lnTo>
                  <a:close/>
                  <a:moveTo>
                    <a:pt x="1619758" y="12700"/>
                  </a:moveTo>
                  <a:lnTo>
                    <a:pt x="1632458" y="12700"/>
                  </a:lnTo>
                  <a:lnTo>
                    <a:pt x="1619758" y="12700"/>
                  </a:lnTo>
                  <a:close/>
                  <a:moveTo>
                    <a:pt x="1645158" y="12700"/>
                  </a:moveTo>
                  <a:lnTo>
                    <a:pt x="1657858" y="12700"/>
                  </a:lnTo>
                  <a:lnTo>
                    <a:pt x="1645158" y="12700"/>
                  </a:lnTo>
                  <a:close/>
                  <a:moveTo>
                    <a:pt x="1670558" y="12700"/>
                  </a:moveTo>
                  <a:lnTo>
                    <a:pt x="1683258" y="12700"/>
                  </a:lnTo>
                  <a:lnTo>
                    <a:pt x="1670558" y="12700"/>
                  </a:lnTo>
                  <a:close/>
                  <a:moveTo>
                    <a:pt x="1695958" y="12700"/>
                  </a:moveTo>
                  <a:lnTo>
                    <a:pt x="1708658" y="12700"/>
                  </a:lnTo>
                  <a:lnTo>
                    <a:pt x="1695958" y="12700"/>
                  </a:lnTo>
                  <a:close/>
                  <a:moveTo>
                    <a:pt x="1721358" y="12700"/>
                  </a:moveTo>
                  <a:lnTo>
                    <a:pt x="1734058" y="12700"/>
                  </a:lnTo>
                  <a:lnTo>
                    <a:pt x="1721358" y="12700"/>
                  </a:lnTo>
                  <a:close/>
                  <a:moveTo>
                    <a:pt x="1746758" y="12700"/>
                  </a:moveTo>
                  <a:lnTo>
                    <a:pt x="1759458" y="12700"/>
                  </a:lnTo>
                  <a:lnTo>
                    <a:pt x="1746758" y="12700"/>
                  </a:lnTo>
                  <a:close/>
                  <a:moveTo>
                    <a:pt x="1772158" y="12700"/>
                  </a:moveTo>
                  <a:lnTo>
                    <a:pt x="1784858" y="12700"/>
                  </a:lnTo>
                  <a:lnTo>
                    <a:pt x="1772158" y="12700"/>
                  </a:lnTo>
                  <a:close/>
                  <a:moveTo>
                    <a:pt x="1797558" y="12700"/>
                  </a:moveTo>
                  <a:lnTo>
                    <a:pt x="1810258" y="12700"/>
                  </a:lnTo>
                  <a:lnTo>
                    <a:pt x="1797558" y="12700"/>
                  </a:lnTo>
                  <a:close/>
                  <a:moveTo>
                    <a:pt x="1822958" y="12700"/>
                  </a:moveTo>
                  <a:lnTo>
                    <a:pt x="1835658" y="12700"/>
                  </a:lnTo>
                  <a:lnTo>
                    <a:pt x="1822958" y="12700"/>
                  </a:lnTo>
                  <a:close/>
                  <a:moveTo>
                    <a:pt x="1848358" y="12700"/>
                  </a:moveTo>
                  <a:lnTo>
                    <a:pt x="1861058" y="12700"/>
                  </a:lnTo>
                  <a:lnTo>
                    <a:pt x="1848358" y="12700"/>
                  </a:lnTo>
                  <a:close/>
                  <a:moveTo>
                    <a:pt x="1873758" y="12700"/>
                  </a:moveTo>
                  <a:lnTo>
                    <a:pt x="1886458" y="12700"/>
                  </a:lnTo>
                  <a:lnTo>
                    <a:pt x="1873758" y="12700"/>
                  </a:lnTo>
                  <a:close/>
                  <a:moveTo>
                    <a:pt x="1899158" y="12700"/>
                  </a:moveTo>
                  <a:lnTo>
                    <a:pt x="1911858" y="12700"/>
                  </a:lnTo>
                  <a:lnTo>
                    <a:pt x="1899158" y="12700"/>
                  </a:lnTo>
                  <a:close/>
                  <a:moveTo>
                    <a:pt x="1924558" y="12700"/>
                  </a:moveTo>
                  <a:lnTo>
                    <a:pt x="1937258" y="12700"/>
                  </a:lnTo>
                  <a:lnTo>
                    <a:pt x="1924558" y="12700"/>
                  </a:lnTo>
                  <a:close/>
                  <a:moveTo>
                    <a:pt x="1949958" y="12700"/>
                  </a:moveTo>
                  <a:lnTo>
                    <a:pt x="1962658" y="12700"/>
                  </a:lnTo>
                  <a:lnTo>
                    <a:pt x="1949958" y="12700"/>
                  </a:lnTo>
                  <a:close/>
                  <a:moveTo>
                    <a:pt x="1975358" y="12700"/>
                  </a:moveTo>
                  <a:lnTo>
                    <a:pt x="1988058" y="12700"/>
                  </a:lnTo>
                  <a:lnTo>
                    <a:pt x="1975358" y="12700"/>
                  </a:lnTo>
                  <a:close/>
                  <a:moveTo>
                    <a:pt x="2000758" y="12700"/>
                  </a:moveTo>
                  <a:lnTo>
                    <a:pt x="2013458" y="12700"/>
                  </a:lnTo>
                  <a:lnTo>
                    <a:pt x="2000758" y="12700"/>
                  </a:lnTo>
                  <a:close/>
                  <a:moveTo>
                    <a:pt x="2026158" y="12700"/>
                  </a:moveTo>
                  <a:lnTo>
                    <a:pt x="2038858" y="12700"/>
                  </a:lnTo>
                  <a:lnTo>
                    <a:pt x="2026158" y="12700"/>
                  </a:lnTo>
                  <a:close/>
                  <a:moveTo>
                    <a:pt x="2051558" y="12700"/>
                  </a:moveTo>
                  <a:lnTo>
                    <a:pt x="2064258" y="12700"/>
                  </a:lnTo>
                  <a:lnTo>
                    <a:pt x="2051558" y="12700"/>
                  </a:lnTo>
                  <a:close/>
                  <a:moveTo>
                    <a:pt x="2076958" y="12700"/>
                  </a:moveTo>
                  <a:lnTo>
                    <a:pt x="2089658" y="12700"/>
                  </a:lnTo>
                  <a:lnTo>
                    <a:pt x="2076958" y="12700"/>
                  </a:lnTo>
                  <a:close/>
                  <a:moveTo>
                    <a:pt x="2102358" y="12700"/>
                  </a:moveTo>
                  <a:lnTo>
                    <a:pt x="2115058" y="12700"/>
                  </a:lnTo>
                  <a:lnTo>
                    <a:pt x="2102358" y="12700"/>
                  </a:lnTo>
                  <a:close/>
                  <a:moveTo>
                    <a:pt x="2127758" y="12700"/>
                  </a:moveTo>
                  <a:lnTo>
                    <a:pt x="2140458" y="12700"/>
                  </a:lnTo>
                  <a:lnTo>
                    <a:pt x="2127758" y="12700"/>
                  </a:lnTo>
                  <a:close/>
                  <a:moveTo>
                    <a:pt x="2153158" y="12700"/>
                  </a:moveTo>
                  <a:lnTo>
                    <a:pt x="2165858" y="12700"/>
                  </a:lnTo>
                  <a:lnTo>
                    <a:pt x="2153158" y="12700"/>
                  </a:lnTo>
                  <a:close/>
                  <a:moveTo>
                    <a:pt x="2178558" y="12700"/>
                  </a:moveTo>
                  <a:lnTo>
                    <a:pt x="2191258" y="12700"/>
                  </a:lnTo>
                  <a:lnTo>
                    <a:pt x="2178558" y="12700"/>
                  </a:lnTo>
                  <a:close/>
                  <a:moveTo>
                    <a:pt x="2203958" y="12700"/>
                  </a:moveTo>
                  <a:lnTo>
                    <a:pt x="2216658" y="12700"/>
                  </a:lnTo>
                  <a:lnTo>
                    <a:pt x="2203958" y="12700"/>
                  </a:lnTo>
                  <a:close/>
                  <a:moveTo>
                    <a:pt x="2229358" y="12700"/>
                  </a:moveTo>
                  <a:lnTo>
                    <a:pt x="2242058" y="12700"/>
                  </a:lnTo>
                  <a:lnTo>
                    <a:pt x="2229358" y="12700"/>
                  </a:lnTo>
                  <a:close/>
                  <a:moveTo>
                    <a:pt x="2254758" y="12700"/>
                  </a:moveTo>
                  <a:lnTo>
                    <a:pt x="2267458" y="12700"/>
                  </a:lnTo>
                  <a:lnTo>
                    <a:pt x="2254758" y="12700"/>
                  </a:lnTo>
                  <a:close/>
                  <a:moveTo>
                    <a:pt x="2280158" y="12700"/>
                  </a:moveTo>
                  <a:lnTo>
                    <a:pt x="2292858" y="12700"/>
                  </a:lnTo>
                  <a:lnTo>
                    <a:pt x="2280158" y="12700"/>
                  </a:lnTo>
                  <a:close/>
                  <a:moveTo>
                    <a:pt x="2305558" y="12700"/>
                  </a:moveTo>
                  <a:lnTo>
                    <a:pt x="2318258" y="12700"/>
                  </a:lnTo>
                  <a:lnTo>
                    <a:pt x="2305558" y="12700"/>
                  </a:lnTo>
                  <a:close/>
                  <a:moveTo>
                    <a:pt x="2330958" y="12700"/>
                  </a:moveTo>
                  <a:lnTo>
                    <a:pt x="2343658" y="12700"/>
                  </a:lnTo>
                  <a:lnTo>
                    <a:pt x="2330958" y="12700"/>
                  </a:lnTo>
                  <a:close/>
                  <a:moveTo>
                    <a:pt x="2356358" y="12700"/>
                  </a:moveTo>
                  <a:lnTo>
                    <a:pt x="2369058" y="12700"/>
                  </a:lnTo>
                  <a:lnTo>
                    <a:pt x="2356358" y="12700"/>
                  </a:lnTo>
                  <a:close/>
                  <a:moveTo>
                    <a:pt x="2381758" y="12700"/>
                  </a:moveTo>
                  <a:lnTo>
                    <a:pt x="2394458" y="12700"/>
                  </a:lnTo>
                  <a:lnTo>
                    <a:pt x="2381758" y="12700"/>
                  </a:lnTo>
                  <a:close/>
                  <a:moveTo>
                    <a:pt x="2407158" y="12700"/>
                  </a:moveTo>
                  <a:lnTo>
                    <a:pt x="2419858" y="12700"/>
                  </a:lnTo>
                  <a:lnTo>
                    <a:pt x="2407158" y="12700"/>
                  </a:lnTo>
                  <a:close/>
                  <a:moveTo>
                    <a:pt x="2432558" y="12700"/>
                  </a:moveTo>
                  <a:lnTo>
                    <a:pt x="2445258" y="12700"/>
                  </a:lnTo>
                  <a:lnTo>
                    <a:pt x="2432558" y="12700"/>
                  </a:lnTo>
                  <a:close/>
                  <a:moveTo>
                    <a:pt x="2457958" y="12700"/>
                  </a:moveTo>
                  <a:lnTo>
                    <a:pt x="2470658" y="12700"/>
                  </a:lnTo>
                  <a:lnTo>
                    <a:pt x="2457958" y="12700"/>
                  </a:lnTo>
                  <a:close/>
                  <a:moveTo>
                    <a:pt x="2483358" y="12700"/>
                  </a:moveTo>
                  <a:lnTo>
                    <a:pt x="2496058" y="12700"/>
                  </a:lnTo>
                  <a:lnTo>
                    <a:pt x="2483358" y="12700"/>
                  </a:lnTo>
                  <a:close/>
                  <a:moveTo>
                    <a:pt x="2508758" y="12700"/>
                  </a:moveTo>
                  <a:lnTo>
                    <a:pt x="2521458" y="12700"/>
                  </a:lnTo>
                  <a:lnTo>
                    <a:pt x="2508758" y="12700"/>
                  </a:lnTo>
                  <a:close/>
                  <a:moveTo>
                    <a:pt x="2534158" y="12700"/>
                  </a:moveTo>
                  <a:lnTo>
                    <a:pt x="2546858" y="12700"/>
                  </a:lnTo>
                  <a:lnTo>
                    <a:pt x="2534158" y="12700"/>
                  </a:lnTo>
                  <a:close/>
                  <a:moveTo>
                    <a:pt x="2559558" y="12700"/>
                  </a:moveTo>
                  <a:lnTo>
                    <a:pt x="2572258" y="12700"/>
                  </a:lnTo>
                  <a:lnTo>
                    <a:pt x="2559558" y="12700"/>
                  </a:lnTo>
                  <a:close/>
                  <a:moveTo>
                    <a:pt x="2584958" y="12700"/>
                  </a:moveTo>
                  <a:lnTo>
                    <a:pt x="2597658" y="12700"/>
                  </a:lnTo>
                  <a:lnTo>
                    <a:pt x="2584958" y="12700"/>
                  </a:lnTo>
                  <a:close/>
                  <a:moveTo>
                    <a:pt x="2610358" y="12700"/>
                  </a:moveTo>
                  <a:lnTo>
                    <a:pt x="2623058" y="12700"/>
                  </a:lnTo>
                  <a:lnTo>
                    <a:pt x="2610358" y="12700"/>
                  </a:lnTo>
                  <a:close/>
                  <a:moveTo>
                    <a:pt x="2635758" y="12700"/>
                  </a:moveTo>
                  <a:lnTo>
                    <a:pt x="2648458" y="12700"/>
                  </a:lnTo>
                  <a:lnTo>
                    <a:pt x="2635758" y="12700"/>
                  </a:lnTo>
                  <a:close/>
                  <a:moveTo>
                    <a:pt x="2661158" y="12700"/>
                  </a:moveTo>
                  <a:lnTo>
                    <a:pt x="2673858" y="12700"/>
                  </a:lnTo>
                  <a:lnTo>
                    <a:pt x="2661158" y="12700"/>
                  </a:lnTo>
                  <a:close/>
                  <a:moveTo>
                    <a:pt x="2686558" y="12700"/>
                  </a:moveTo>
                  <a:lnTo>
                    <a:pt x="2699258" y="12700"/>
                  </a:lnTo>
                  <a:lnTo>
                    <a:pt x="2686558" y="12700"/>
                  </a:lnTo>
                  <a:close/>
                  <a:moveTo>
                    <a:pt x="2711958" y="12700"/>
                  </a:moveTo>
                  <a:lnTo>
                    <a:pt x="2724658" y="12700"/>
                  </a:lnTo>
                  <a:lnTo>
                    <a:pt x="2711958" y="12700"/>
                  </a:lnTo>
                  <a:close/>
                  <a:moveTo>
                    <a:pt x="2737358" y="12700"/>
                  </a:moveTo>
                  <a:lnTo>
                    <a:pt x="2750058" y="12700"/>
                  </a:lnTo>
                  <a:lnTo>
                    <a:pt x="2737358" y="12700"/>
                  </a:lnTo>
                  <a:close/>
                  <a:moveTo>
                    <a:pt x="2762758" y="12700"/>
                  </a:moveTo>
                  <a:lnTo>
                    <a:pt x="2775458" y="12700"/>
                  </a:lnTo>
                  <a:lnTo>
                    <a:pt x="2762758" y="12700"/>
                  </a:lnTo>
                  <a:close/>
                  <a:moveTo>
                    <a:pt x="2788158" y="12700"/>
                  </a:moveTo>
                  <a:lnTo>
                    <a:pt x="2800858" y="12700"/>
                  </a:lnTo>
                  <a:lnTo>
                    <a:pt x="2788158" y="12700"/>
                  </a:lnTo>
                  <a:close/>
                  <a:moveTo>
                    <a:pt x="2813558" y="12700"/>
                  </a:moveTo>
                  <a:lnTo>
                    <a:pt x="2826258" y="12700"/>
                  </a:lnTo>
                  <a:lnTo>
                    <a:pt x="2813558" y="12700"/>
                  </a:lnTo>
                  <a:close/>
                  <a:moveTo>
                    <a:pt x="2838958" y="12700"/>
                  </a:moveTo>
                  <a:lnTo>
                    <a:pt x="2851658" y="12700"/>
                  </a:lnTo>
                  <a:lnTo>
                    <a:pt x="2838958" y="12700"/>
                  </a:lnTo>
                  <a:close/>
                  <a:moveTo>
                    <a:pt x="2864358" y="12700"/>
                  </a:moveTo>
                  <a:lnTo>
                    <a:pt x="2877058" y="12700"/>
                  </a:lnTo>
                  <a:lnTo>
                    <a:pt x="2864358" y="12700"/>
                  </a:lnTo>
                  <a:close/>
                  <a:moveTo>
                    <a:pt x="2889758" y="12700"/>
                  </a:moveTo>
                  <a:lnTo>
                    <a:pt x="2902458" y="12700"/>
                  </a:lnTo>
                  <a:lnTo>
                    <a:pt x="2889758" y="12700"/>
                  </a:lnTo>
                  <a:close/>
                  <a:moveTo>
                    <a:pt x="2915158" y="12700"/>
                  </a:moveTo>
                  <a:lnTo>
                    <a:pt x="2927858" y="12700"/>
                  </a:lnTo>
                  <a:lnTo>
                    <a:pt x="2915158" y="12700"/>
                  </a:lnTo>
                  <a:close/>
                  <a:moveTo>
                    <a:pt x="2940558" y="12700"/>
                  </a:moveTo>
                  <a:lnTo>
                    <a:pt x="2953258" y="12700"/>
                  </a:lnTo>
                  <a:lnTo>
                    <a:pt x="2940558" y="12700"/>
                  </a:lnTo>
                  <a:close/>
                  <a:moveTo>
                    <a:pt x="2965958" y="12700"/>
                  </a:moveTo>
                  <a:lnTo>
                    <a:pt x="2978658" y="12700"/>
                  </a:lnTo>
                  <a:lnTo>
                    <a:pt x="2965958" y="12700"/>
                  </a:lnTo>
                  <a:close/>
                  <a:moveTo>
                    <a:pt x="2991358" y="12700"/>
                  </a:moveTo>
                  <a:lnTo>
                    <a:pt x="3004058" y="12700"/>
                  </a:lnTo>
                  <a:lnTo>
                    <a:pt x="2991358" y="12700"/>
                  </a:lnTo>
                  <a:close/>
                  <a:moveTo>
                    <a:pt x="3016758" y="12700"/>
                  </a:moveTo>
                  <a:lnTo>
                    <a:pt x="3029458" y="12700"/>
                  </a:lnTo>
                  <a:lnTo>
                    <a:pt x="3016758" y="12700"/>
                  </a:lnTo>
                  <a:close/>
                  <a:moveTo>
                    <a:pt x="3042158" y="12700"/>
                  </a:moveTo>
                  <a:lnTo>
                    <a:pt x="3054858" y="12700"/>
                  </a:lnTo>
                  <a:lnTo>
                    <a:pt x="3042158" y="12700"/>
                  </a:lnTo>
                  <a:close/>
                  <a:moveTo>
                    <a:pt x="3067558" y="12700"/>
                  </a:moveTo>
                  <a:lnTo>
                    <a:pt x="3080258" y="12700"/>
                  </a:lnTo>
                  <a:lnTo>
                    <a:pt x="3067558" y="12700"/>
                  </a:lnTo>
                  <a:close/>
                  <a:moveTo>
                    <a:pt x="3092958" y="12700"/>
                  </a:moveTo>
                  <a:lnTo>
                    <a:pt x="3105658" y="12700"/>
                  </a:lnTo>
                  <a:lnTo>
                    <a:pt x="3092958" y="12700"/>
                  </a:lnTo>
                  <a:close/>
                  <a:moveTo>
                    <a:pt x="3118358" y="12700"/>
                  </a:moveTo>
                  <a:lnTo>
                    <a:pt x="3131058" y="12700"/>
                  </a:lnTo>
                  <a:lnTo>
                    <a:pt x="3118358" y="12700"/>
                  </a:lnTo>
                  <a:close/>
                  <a:moveTo>
                    <a:pt x="3143758" y="12700"/>
                  </a:moveTo>
                  <a:lnTo>
                    <a:pt x="3156458" y="12700"/>
                  </a:lnTo>
                  <a:lnTo>
                    <a:pt x="3143758" y="12700"/>
                  </a:lnTo>
                  <a:close/>
                  <a:moveTo>
                    <a:pt x="3169158" y="12700"/>
                  </a:moveTo>
                  <a:lnTo>
                    <a:pt x="3181858" y="12700"/>
                  </a:lnTo>
                  <a:lnTo>
                    <a:pt x="3169158" y="12700"/>
                  </a:lnTo>
                  <a:close/>
                  <a:moveTo>
                    <a:pt x="3194558" y="12700"/>
                  </a:moveTo>
                  <a:lnTo>
                    <a:pt x="3207258" y="12700"/>
                  </a:lnTo>
                  <a:lnTo>
                    <a:pt x="3194558" y="12700"/>
                  </a:lnTo>
                  <a:close/>
                  <a:moveTo>
                    <a:pt x="3219958" y="12700"/>
                  </a:moveTo>
                  <a:lnTo>
                    <a:pt x="3232658" y="12700"/>
                  </a:lnTo>
                  <a:lnTo>
                    <a:pt x="3219958" y="12700"/>
                  </a:lnTo>
                  <a:close/>
                  <a:moveTo>
                    <a:pt x="3245358" y="12700"/>
                  </a:moveTo>
                  <a:lnTo>
                    <a:pt x="3258058" y="12700"/>
                  </a:lnTo>
                  <a:lnTo>
                    <a:pt x="3245358" y="12700"/>
                  </a:lnTo>
                  <a:close/>
                  <a:moveTo>
                    <a:pt x="3270758" y="12700"/>
                  </a:moveTo>
                  <a:lnTo>
                    <a:pt x="3283458" y="12700"/>
                  </a:lnTo>
                  <a:lnTo>
                    <a:pt x="3270758" y="12700"/>
                  </a:lnTo>
                  <a:close/>
                  <a:moveTo>
                    <a:pt x="3296158" y="12700"/>
                  </a:moveTo>
                  <a:lnTo>
                    <a:pt x="3308858" y="12700"/>
                  </a:lnTo>
                  <a:lnTo>
                    <a:pt x="3296158" y="12700"/>
                  </a:lnTo>
                  <a:close/>
                  <a:moveTo>
                    <a:pt x="3321558" y="12700"/>
                  </a:moveTo>
                  <a:lnTo>
                    <a:pt x="3334258" y="12700"/>
                  </a:lnTo>
                  <a:lnTo>
                    <a:pt x="3321558" y="12700"/>
                  </a:lnTo>
                  <a:close/>
                  <a:moveTo>
                    <a:pt x="3346958" y="12700"/>
                  </a:moveTo>
                  <a:lnTo>
                    <a:pt x="3359658" y="12700"/>
                  </a:lnTo>
                  <a:lnTo>
                    <a:pt x="3346958" y="12700"/>
                  </a:lnTo>
                  <a:close/>
                  <a:moveTo>
                    <a:pt x="3372358" y="12700"/>
                  </a:moveTo>
                  <a:lnTo>
                    <a:pt x="3385058" y="12700"/>
                  </a:lnTo>
                  <a:lnTo>
                    <a:pt x="3372358" y="12700"/>
                  </a:lnTo>
                  <a:close/>
                  <a:moveTo>
                    <a:pt x="3397758" y="12700"/>
                  </a:moveTo>
                  <a:lnTo>
                    <a:pt x="3410458" y="12700"/>
                  </a:lnTo>
                  <a:lnTo>
                    <a:pt x="3397758" y="12700"/>
                  </a:lnTo>
                  <a:close/>
                  <a:moveTo>
                    <a:pt x="3423158" y="12700"/>
                  </a:moveTo>
                  <a:lnTo>
                    <a:pt x="3435858" y="12700"/>
                  </a:lnTo>
                  <a:lnTo>
                    <a:pt x="3423158" y="12700"/>
                  </a:lnTo>
                  <a:close/>
                  <a:moveTo>
                    <a:pt x="3448558" y="12700"/>
                  </a:moveTo>
                  <a:lnTo>
                    <a:pt x="3461258" y="12700"/>
                  </a:lnTo>
                  <a:lnTo>
                    <a:pt x="3448558" y="12700"/>
                  </a:lnTo>
                  <a:close/>
                  <a:moveTo>
                    <a:pt x="3473958" y="12700"/>
                  </a:moveTo>
                  <a:lnTo>
                    <a:pt x="3486658" y="12700"/>
                  </a:lnTo>
                  <a:lnTo>
                    <a:pt x="3473958" y="12700"/>
                  </a:lnTo>
                  <a:close/>
                  <a:moveTo>
                    <a:pt x="3499358" y="12700"/>
                  </a:moveTo>
                  <a:lnTo>
                    <a:pt x="3512058" y="12700"/>
                  </a:lnTo>
                  <a:lnTo>
                    <a:pt x="3499358" y="12700"/>
                  </a:lnTo>
                  <a:close/>
                  <a:moveTo>
                    <a:pt x="3524758" y="12700"/>
                  </a:moveTo>
                  <a:lnTo>
                    <a:pt x="3537458" y="12700"/>
                  </a:lnTo>
                  <a:lnTo>
                    <a:pt x="3524758" y="12700"/>
                  </a:lnTo>
                  <a:close/>
                  <a:moveTo>
                    <a:pt x="3550158" y="12700"/>
                  </a:moveTo>
                  <a:lnTo>
                    <a:pt x="3562858" y="12700"/>
                  </a:lnTo>
                  <a:lnTo>
                    <a:pt x="3550158" y="12700"/>
                  </a:lnTo>
                  <a:close/>
                  <a:moveTo>
                    <a:pt x="3575558" y="12700"/>
                  </a:moveTo>
                  <a:lnTo>
                    <a:pt x="3588258" y="12700"/>
                  </a:lnTo>
                  <a:lnTo>
                    <a:pt x="3575558" y="12700"/>
                  </a:lnTo>
                  <a:close/>
                  <a:moveTo>
                    <a:pt x="3600958" y="12700"/>
                  </a:moveTo>
                  <a:lnTo>
                    <a:pt x="3613658" y="12700"/>
                  </a:lnTo>
                  <a:lnTo>
                    <a:pt x="3600958" y="12700"/>
                  </a:lnTo>
                  <a:close/>
                  <a:moveTo>
                    <a:pt x="3626358" y="12700"/>
                  </a:moveTo>
                  <a:lnTo>
                    <a:pt x="3639058" y="12700"/>
                  </a:lnTo>
                  <a:lnTo>
                    <a:pt x="3626358" y="12700"/>
                  </a:lnTo>
                  <a:close/>
                  <a:moveTo>
                    <a:pt x="3651758" y="12700"/>
                  </a:moveTo>
                  <a:lnTo>
                    <a:pt x="3664458" y="12700"/>
                  </a:lnTo>
                  <a:lnTo>
                    <a:pt x="3651758" y="12700"/>
                  </a:lnTo>
                  <a:close/>
                  <a:moveTo>
                    <a:pt x="3677158" y="12700"/>
                  </a:moveTo>
                  <a:lnTo>
                    <a:pt x="3689858" y="12700"/>
                  </a:lnTo>
                  <a:lnTo>
                    <a:pt x="3677158" y="12700"/>
                  </a:lnTo>
                  <a:close/>
                  <a:moveTo>
                    <a:pt x="3702558" y="12700"/>
                  </a:moveTo>
                  <a:lnTo>
                    <a:pt x="3715258" y="12700"/>
                  </a:lnTo>
                  <a:lnTo>
                    <a:pt x="3702558" y="12700"/>
                  </a:lnTo>
                  <a:close/>
                  <a:moveTo>
                    <a:pt x="3727958" y="12700"/>
                  </a:moveTo>
                  <a:lnTo>
                    <a:pt x="3740658" y="12700"/>
                  </a:lnTo>
                  <a:lnTo>
                    <a:pt x="3727958" y="12700"/>
                  </a:lnTo>
                  <a:close/>
                  <a:moveTo>
                    <a:pt x="3753358" y="12700"/>
                  </a:moveTo>
                  <a:lnTo>
                    <a:pt x="3766058" y="12700"/>
                  </a:lnTo>
                  <a:lnTo>
                    <a:pt x="3753358" y="12700"/>
                  </a:lnTo>
                  <a:close/>
                  <a:moveTo>
                    <a:pt x="3778758" y="12700"/>
                  </a:moveTo>
                  <a:lnTo>
                    <a:pt x="3791458" y="12700"/>
                  </a:lnTo>
                  <a:lnTo>
                    <a:pt x="3778758" y="12700"/>
                  </a:lnTo>
                  <a:close/>
                  <a:moveTo>
                    <a:pt x="3804158" y="12700"/>
                  </a:moveTo>
                  <a:lnTo>
                    <a:pt x="3816858" y="12700"/>
                  </a:lnTo>
                  <a:lnTo>
                    <a:pt x="3804158" y="12700"/>
                  </a:lnTo>
                  <a:close/>
                  <a:moveTo>
                    <a:pt x="3829558" y="12700"/>
                  </a:moveTo>
                  <a:lnTo>
                    <a:pt x="3842258" y="12700"/>
                  </a:lnTo>
                  <a:lnTo>
                    <a:pt x="3829558" y="12700"/>
                  </a:lnTo>
                  <a:close/>
                  <a:moveTo>
                    <a:pt x="3854958" y="12700"/>
                  </a:moveTo>
                  <a:lnTo>
                    <a:pt x="3867658" y="12700"/>
                  </a:lnTo>
                  <a:lnTo>
                    <a:pt x="3854958" y="12700"/>
                  </a:lnTo>
                  <a:close/>
                  <a:moveTo>
                    <a:pt x="3880358" y="12700"/>
                  </a:moveTo>
                  <a:lnTo>
                    <a:pt x="3893058" y="12700"/>
                  </a:lnTo>
                  <a:lnTo>
                    <a:pt x="3880358" y="12700"/>
                  </a:lnTo>
                  <a:close/>
                  <a:moveTo>
                    <a:pt x="3905758" y="12700"/>
                  </a:moveTo>
                  <a:lnTo>
                    <a:pt x="3918458" y="12700"/>
                  </a:lnTo>
                  <a:lnTo>
                    <a:pt x="3905758" y="12700"/>
                  </a:lnTo>
                  <a:close/>
                  <a:moveTo>
                    <a:pt x="3931158" y="12700"/>
                  </a:moveTo>
                  <a:lnTo>
                    <a:pt x="3943858" y="12700"/>
                  </a:lnTo>
                  <a:lnTo>
                    <a:pt x="3931158" y="12700"/>
                  </a:lnTo>
                  <a:close/>
                  <a:moveTo>
                    <a:pt x="3956558" y="12700"/>
                  </a:moveTo>
                  <a:lnTo>
                    <a:pt x="3969258" y="12700"/>
                  </a:lnTo>
                  <a:lnTo>
                    <a:pt x="3956558" y="12700"/>
                  </a:lnTo>
                  <a:close/>
                  <a:moveTo>
                    <a:pt x="3981958" y="12700"/>
                  </a:moveTo>
                  <a:lnTo>
                    <a:pt x="3994658" y="12700"/>
                  </a:lnTo>
                  <a:lnTo>
                    <a:pt x="3981958" y="12700"/>
                  </a:lnTo>
                  <a:close/>
                  <a:moveTo>
                    <a:pt x="4007358" y="12700"/>
                  </a:moveTo>
                  <a:lnTo>
                    <a:pt x="4020058" y="12700"/>
                  </a:lnTo>
                  <a:lnTo>
                    <a:pt x="4007358" y="12700"/>
                  </a:lnTo>
                  <a:close/>
                  <a:moveTo>
                    <a:pt x="4032758" y="12700"/>
                  </a:moveTo>
                  <a:lnTo>
                    <a:pt x="4045458" y="12700"/>
                  </a:lnTo>
                  <a:lnTo>
                    <a:pt x="4032758" y="12700"/>
                  </a:lnTo>
                  <a:close/>
                  <a:moveTo>
                    <a:pt x="4058158" y="12700"/>
                  </a:moveTo>
                  <a:lnTo>
                    <a:pt x="4070858" y="12700"/>
                  </a:lnTo>
                  <a:lnTo>
                    <a:pt x="4058158" y="12700"/>
                  </a:lnTo>
                  <a:close/>
                  <a:moveTo>
                    <a:pt x="4083558" y="12700"/>
                  </a:moveTo>
                  <a:lnTo>
                    <a:pt x="4096258" y="12700"/>
                  </a:lnTo>
                  <a:lnTo>
                    <a:pt x="4083558" y="12700"/>
                  </a:lnTo>
                  <a:close/>
                  <a:moveTo>
                    <a:pt x="4108958" y="12700"/>
                  </a:moveTo>
                  <a:lnTo>
                    <a:pt x="4121658" y="12700"/>
                  </a:lnTo>
                  <a:lnTo>
                    <a:pt x="4108958" y="12700"/>
                  </a:lnTo>
                  <a:close/>
                  <a:moveTo>
                    <a:pt x="4134358" y="12700"/>
                  </a:moveTo>
                  <a:lnTo>
                    <a:pt x="4147058" y="12700"/>
                  </a:lnTo>
                  <a:lnTo>
                    <a:pt x="4134358" y="12700"/>
                  </a:lnTo>
                  <a:close/>
                  <a:moveTo>
                    <a:pt x="4159758" y="12700"/>
                  </a:moveTo>
                  <a:lnTo>
                    <a:pt x="4172458" y="12700"/>
                  </a:lnTo>
                  <a:lnTo>
                    <a:pt x="4159758" y="12700"/>
                  </a:lnTo>
                  <a:close/>
                  <a:moveTo>
                    <a:pt x="4185158" y="12700"/>
                  </a:moveTo>
                  <a:lnTo>
                    <a:pt x="4197858" y="12700"/>
                  </a:lnTo>
                  <a:lnTo>
                    <a:pt x="4185158" y="12700"/>
                  </a:lnTo>
                  <a:close/>
                  <a:moveTo>
                    <a:pt x="4210558" y="12700"/>
                  </a:moveTo>
                  <a:lnTo>
                    <a:pt x="4223258" y="12700"/>
                  </a:lnTo>
                  <a:lnTo>
                    <a:pt x="4210558" y="12700"/>
                  </a:lnTo>
                  <a:close/>
                  <a:moveTo>
                    <a:pt x="4235958" y="12700"/>
                  </a:moveTo>
                  <a:lnTo>
                    <a:pt x="4248658" y="12700"/>
                  </a:lnTo>
                  <a:lnTo>
                    <a:pt x="4235958" y="12700"/>
                  </a:lnTo>
                  <a:close/>
                  <a:moveTo>
                    <a:pt x="4261358" y="12700"/>
                  </a:moveTo>
                  <a:lnTo>
                    <a:pt x="4274058" y="12700"/>
                  </a:lnTo>
                  <a:lnTo>
                    <a:pt x="4261358" y="12700"/>
                  </a:lnTo>
                  <a:close/>
                  <a:moveTo>
                    <a:pt x="4286758" y="12700"/>
                  </a:moveTo>
                  <a:lnTo>
                    <a:pt x="4299458" y="12700"/>
                  </a:lnTo>
                  <a:lnTo>
                    <a:pt x="4286758" y="12700"/>
                  </a:lnTo>
                  <a:close/>
                  <a:moveTo>
                    <a:pt x="4312158" y="12700"/>
                  </a:moveTo>
                  <a:lnTo>
                    <a:pt x="4324858" y="12700"/>
                  </a:lnTo>
                  <a:lnTo>
                    <a:pt x="4312158" y="12700"/>
                  </a:lnTo>
                  <a:close/>
                  <a:moveTo>
                    <a:pt x="4337558" y="12700"/>
                  </a:moveTo>
                  <a:lnTo>
                    <a:pt x="4350258" y="12700"/>
                  </a:lnTo>
                  <a:lnTo>
                    <a:pt x="4337558" y="12700"/>
                  </a:lnTo>
                  <a:close/>
                  <a:moveTo>
                    <a:pt x="4362958" y="12700"/>
                  </a:moveTo>
                  <a:lnTo>
                    <a:pt x="4375658" y="12700"/>
                  </a:lnTo>
                  <a:lnTo>
                    <a:pt x="4362958" y="12700"/>
                  </a:lnTo>
                  <a:close/>
                  <a:moveTo>
                    <a:pt x="4388358" y="12700"/>
                  </a:moveTo>
                  <a:lnTo>
                    <a:pt x="4401058" y="12700"/>
                  </a:lnTo>
                  <a:lnTo>
                    <a:pt x="4388358" y="12700"/>
                  </a:lnTo>
                  <a:close/>
                  <a:moveTo>
                    <a:pt x="4413758" y="12700"/>
                  </a:moveTo>
                  <a:lnTo>
                    <a:pt x="4426458" y="12700"/>
                  </a:lnTo>
                  <a:lnTo>
                    <a:pt x="4413758" y="12700"/>
                  </a:lnTo>
                  <a:close/>
                  <a:moveTo>
                    <a:pt x="4439158" y="12700"/>
                  </a:moveTo>
                  <a:lnTo>
                    <a:pt x="4451858" y="12700"/>
                  </a:lnTo>
                  <a:lnTo>
                    <a:pt x="4439158" y="12700"/>
                  </a:lnTo>
                  <a:close/>
                  <a:moveTo>
                    <a:pt x="4464558" y="12700"/>
                  </a:moveTo>
                  <a:lnTo>
                    <a:pt x="4477258" y="12700"/>
                  </a:lnTo>
                  <a:lnTo>
                    <a:pt x="4464558" y="12700"/>
                  </a:lnTo>
                  <a:close/>
                  <a:moveTo>
                    <a:pt x="4489958" y="12700"/>
                  </a:moveTo>
                  <a:lnTo>
                    <a:pt x="4502658" y="12700"/>
                  </a:lnTo>
                  <a:lnTo>
                    <a:pt x="4489958" y="12700"/>
                  </a:lnTo>
                  <a:close/>
                  <a:moveTo>
                    <a:pt x="4515358" y="12700"/>
                  </a:moveTo>
                  <a:lnTo>
                    <a:pt x="4528058" y="12700"/>
                  </a:lnTo>
                  <a:lnTo>
                    <a:pt x="4515358" y="12700"/>
                  </a:lnTo>
                  <a:close/>
                  <a:moveTo>
                    <a:pt x="4540758" y="12700"/>
                  </a:moveTo>
                  <a:lnTo>
                    <a:pt x="4553458" y="12700"/>
                  </a:lnTo>
                  <a:lnTo>
                    <a:pt x="4540758" y="12700"/>
                  </a:lnTo>
                  <a:close/>
                  <a:moveTo>
                    <a:pt x="4566158" y="12700"/>
                  </a:moveTo>
                  <a:lnTo>
                    <a:pt x="4578858" y="12700"/>
                  </a:lnTo>
                  <a:lnTo>
                    <a:pt x="4566158" y="12700"/>
                  </a:lnTo>
                  <a:close/>
                  <a:moveTo>
                    <a:pt x="4591558" y="12700"/>
                  </a:moveTo>
                  <a:lnTo>
                    <a:pt x="4604258" y="12700"/>
                  </a:lnTo>
                  <a:lnTo>
                    <a:pt x="4591558" y="12700"/>
                  </a:lnTo>
                  <a:close/>
                  <a:moveTo>
                    <a:pt x="4616958" y="12700"/>
                  </a:moveTo>
                  <a:lnTo>
                    <a:pt x="4629658" y="12700"/>
                  </a:lnTo>
                  <a:lnTo>
                    <a:pt x="4616958" y="12700"/>
                  </a:lnTo>
                  <a:close/>
                  <a:moveTo>
                    <a:pt x="4642358" y="12700"/>
                  </a:moveTo>
                  <a:lnTo>
                    <a:pt x="4655058" y="12700"/>
                  </a:lnTo>
                  <a:lnTo>
                    <a:pt x="4642358" y="12700"/>
                  </a:lnTo>
                  <a:close/>
                  <a:moveTo>
                    <a:pt x="4667758" y="12700"/>
                  </a:moveTo>
                  <a:lnTo>
                    <a:pt x="4680458" y="12700"/>
                  </a:lnTo>
                  <a:lnTo>
                    <a:pt x="4667758" y="12700"/>
                  </a:lnTo>
                  <a:close/>
                  <a:moveTo>
                    <a:pt x="4693158" y="12700"/>
                  </a:moveTo>
                  <a:lnTo>
                    <a:pt x="4705858" y="12700"/>
                  </a:lnTo>
                  <a:lnTo>
                    <a:pt x="4693158" y="12700"/>
                  </a:lnTo>
                  <a:close/>
                  <a:moveTo>
                    <a:pt x="4718558" y="12700"/>
                  </a:moveTo>
                  <a:lnTo>
                    <a:pt x="4731258" y="12700"/>
                  </a:lnTo>
                  <a:lnTo>
                    <a:pt x="4718558" y="12700"/>
                  </a:lnTo>
                  <a:close/>
                  <a:moveTo>
                    <a:pt x="4743958" y="12700"/>
                  </a:moveTo>
                  <a:lnTo>
                    <a:pt x="4756658" y="12700"/>
                  </a:lnTo>
                  <a:lnTo>
                    <a:pt x="4743958" y="12700"/>
                  </a:lnTo>
                  <a:close/>
                  <a:moveTo>
                    <a:pt x="4769358" y="12700"/>
                  </a:moveTo>
                  <a:lnTo>
                    <a:pt x="4782058" y="12700"/>
                  </a:lnTo>
                  <a:lnTo>
                    <a:pt x="4769358" y="12700"/>
                  </a:lnTo>
                  <a:close/>
                  <a:moveTo>
                    <a:pt x="4794758" y="12700"/>
                  </a:moveTo>
                  <a:lnTo>
                    <a:pt x="4807458" y="12700"/>
                  </a:lnTo>
                  <a:lnTo>
                    <a:pt x="4794758" y="12700"/>
                  </a:lnTo>
                  <a:close/>
                  <a:moveTo>
                    <a:pt x="4820158" y="12700"/>
                  </a:moveTo>
                  <a:lnTo>
                    <a:pt x="4832858" y="12700"/>
                  </a:lnTo>
                  <a:lnTo>
                    <a:pt x="4820158" y="12700"/>
                  </a:lnTo>
                  <a:close/>
                  <a:moveTo>
                    <a:pt x="4845558" y="12700"/>
                  </a:moveTo>
                  <a:lnTo>
                    <a:pt x="4858258" y="12700"/>
                  </a:lnTo>
                  <a:lnTo>
                    <a:pt x="4845558" y="12700"/>
                  </a:lnTo>
                  <a:close/>
                  <a:moveTo>
                    <a:pt x="4870958" y="12700"/>
                  </a:moveTo>
                  <a:lnTo>
                    <a:pt x="4883658" y="12700"/>
                  </a:lnTo>
                  <a:lnTo>
                    <a:pt x="4870958" y="12700"/>
                  </a:lnTo>
                  <a:close/>
                  <a:moveTo>
                    <a:pt x="4896358" y="12700"/>
                  </a:moveTo>
                  <a:lnTo>
                    <a:pt x="4909058" y="12700"/>
                  </a:lnTo>
                  <a:lnTo>
                    <a:pt x="4896358" y="12700"/>
                  </a:lnTo>
                  <a:close/>
                  <a:moveTo>
                    <a:pt x="4921758" y="12700"/>
                  </a:moveTo>
                  <a:lnTo>
                    <a:pt x="4934458" y="12700"/>
                  </a:lnTo>
                  <a:lnTo>
                    <a:pt x="4921758" y="12700"/>
                  </a:lnTo>
                  <a:close/>
                  <a:moveTo>
                    <a:pt x="4947158" y="12700"/>
                  </a:moveTo>
                  <a:lnTo>
                    <a:pt x="4959858" y="12700"/>
                  </a:lnTo>
                  <a:lnTo>
                    <a:pt x="4947158" y="12700"/>
                  </a:lnTo>
                  <a:close/>
                  <a:moveTo>
                    <a:pt x="4972558" y="12700"/>
                  </a:moveTo>
                  <a:lnTo>
                    <a:pt x="4985258" y="12700"/>
                  </a:lnTo>
                  <a:lnTo>
                    <a:pt x="4972558" y="12700"/>
                  </a:lnTo>
                  <a:close/>
                  <a:moveTo>
                    <a:pt x="4997958" y="12700"/>
                  </a:moveTo>
                  <a:lnTo>
                    <a:pt x="5010658" y="12700"/>
                  </a:lnTo>
                  <a:lnTo>
                    <a:pt x="4997958" y="12700"/>
                  </a:lnTo>
                  <a:close/>
                  <a:moveTo>
                    <a:pt x="5023358" y="12700"/>
                  </a:moveTo>
                  <a:lnTo>
                    <a:pt x="5036058" y="12700"/>
                  </a:lnTo>
                  <a:lnTo>
                    <a:pt x="5023358" y="12700"/>
                  </a:lnTo>
                  <a:close/>
                  <a:moveTo>
                    <a:pt x="5048758" y="12700"/>
                  </a:moveTo>
                  <a:lnTo>
                    <a:pt x="5061458" y="12700"/>
                  </a:lnTo>
                  <a:lnTo>
                    <a:pt x="5048758" y="12700"/>
                  </a:lnTo>
                  <a:close/>
                  <a:moveTo>
                    <a:pt x="5074158" y="12700"/>
                  </a:moveTo>
                  <a:lnTo>
                    <a:pt x="5086858" y="12700"/>
                  </a:lnTo>
                  <a:lnTo>
                    <a:pt x="5074158" y="12700"/>
                  </a:lnTo>
                  <a:close/>
                  <a:moveTo>
                    <a:pt x="5093716" y="31242"/>
                  </a:moveTo>
                  <a:lnTo>
                    <a:pt x="5093716" y="43942"/>
                  </a:lnTo>
                  <a:lnTo>
                    <a:pt x="5081016" y="43942"/>
                  </a:lnTo>
                  <a:lnTo>
                    <a:pt x="5081016" y="31242"/>
                  </a:lnTo>
                  <a:close/>
                  <a:moveTo>
                    <a:pt x="5081016" y="56642"/>
                  </a:moveTo>
                  <a:lnTo>
                    <a:pt x="5081016" y="69342"/>
                  </a:lnTo>
                  <a:lnTo>
                    <a:pt x="5068316" y="69342"/>
                  </a:lnTo>
                  <a:lnTo>
                    <a:pt x="5068316" y="56642"/>
                  </a:lnTo>
                  <a:close/>
                  <a:moveTo>
                    <a:pt x="5068316" y="82042"/>
                  </a:moveTo>
                  <a:lnTo>
                    <a:pt x="5068316" y="94742"/>
                  </a:lnTo>
                  <a:lnTo>
                    <a:pt x="5055616" y="94742"/>
                  </a:lnTo>
                  <a:lnTo>
                    <a:pt x="5055616" y="82042"/>
                  </a:lnTo>
                  <a:close/>
                  <a:moveTo>
                    <a:pt x="5055616" y="107442"/>
                  </a:moveTo>
                  <a:lnTo>
                    <a:pt x="5055616" y="120142"/>
                  </a:lnTo>
                  <a:lnTo>
                    <a:pt x="5042916" y="120142"/>
                  </a:lnTo>
                  <a:lnTo>
                    <a:pt x="5042916" y="107442"/>
                  </a:lnTo>
                  <a:close/>
                  <a:moveTo>
                    <a:pt x="5042916" y="132842"/>
                  </a:moveTo>
                  <a:lnTo>
                    <a:pt x="5042916" y="145542"/>
                  </a:lnTo>
                  <a:lnTo>
                    <a:pt x="5030216" y="145542"/>
                  </a:lnTo>
                  <a:lnTo>
                    <a:pt x="5030216" y="132842"/>
                  </a:lnTo>
                  <a:close/>
                  <a:moveTo>
                    <a:pt x="5030216" y="158242"/>
                  </a:moveTo>
                  <a:lnTo>
                    <a:pt x="5030216" y="170942"/>
                  </a:lnTo>
                  <a:lnTo>
                    <a:pt x="5017516" y="170942"/>
                  </a:lnTo>
                  <a:lnTo>
                    <a:pt x="5017516" y="158242"/>
                  </a:lnTo>
                  <a:close/>
                  <a:moveTo>
                    <a:pt x="5017516" y="183642"/>
                  </a:moveTo>
                  <a:lnTo>
                    <a:pt x="5017516" y="196342"/>
                  </a:lnTo>
                  <a:lnTo>
                    <a:pt x="5004816" y="196342"/>
                  </a:lnTo>
                  <a:lnTo>
                    <a:pt x="5004816" y="183642"/>
                  </a:lnTo>
                  <a:close/>
                  <a:moveTo>
                    <a:pt x="5004816" y="209042"/>
                  </a:moveTo>
                  <a:lnTo>
                    <a:pt x="5004816" y="221742"/>
                  </a:lnTo>
                  <a:lnTo>
                    <a:pt x="4992116" y="221742"/>
                  </a:lnTo>
                  <a:lnTo>
                    <a:pt x="4992116" y="209042"/>
                  </a:lnTo>
                  <a:close/>
                  <a:moveTo>
                    <a:pt x="4992116" y="234442"/>
                  </a:moveTo>
                  <a:lnTo>
                    <a:pt x="4992116" y="247142"/>
                  </a:lnTo>
                  <a:lnTo>
                    <a:pt x="4979416" y="247142"/>
                  </a:lnTo>
                  <a:lnTo>
                    <a:pt x="4979416" y="234442"/>
                  </a:lnTo>
                  <a:close/>
                  <a:moveTo>
                    <a:pt x="4979416" y="259842"/>
                  </a:moveTo>
                  <a:lnTo>
                    <a:pt x="4979416" y="272542"/>
                  </a:lnTo>
                  <a:lnTo>
                    <a:pt x="4966716" y="272542"/>
                  </a:lnTo>
                  <a:lnTo>
                    <a:pt x="4966716" y="259842"/>
                  </a:lnTo>
                  <a:close/>
                  <a:moveTo>
                    <a:pt x="4966716" y="285242"/>
                  </a:moveTo>
                  <a:lnTo>
                    <a:pt x="4966716" y="297942"/>
                  </a:lnTo>
                  <a:lnTo>
                    <a:pt x="4954016" y="297942"/>
                  </a:lnTo>
                  <a:lnTo>
                    <a:pt x="4954016" y="285242"/>
                  </a:lnTo>
                  <a:close/>
                  <a:moveTo>
                    <a:pt x="4954016" y="310642"/>
                  </a:moveTo>
                  <a:lnTo>
                    <a:pt x="4954016" y="323342"/>
                  </a:lnTo>
                  <a:lnTo>
                    <a:pt x="4941316" y="323342"/>
                  </a:lnTo>
                  <a:lnTo>
                    <a:pt x="4941316" y="310642"/>
                  </a:lnTo>
                  <a:close/>
                  <a:moveTo>
                    <a:pt x="4941316" y="336042"/>
                  </a:moveTo>
                  <a:lnTo>
                    <a:pt x="4941316" y="348742"/>
                  </a:lnTo>
                  <a:lnTo>
                    <a:pt x="4928616" y="348742"/>
                  </a:lnTo>
                  <a:lnTo>
                    <a:pt x="4928616" y="336042"/>
                  </a:lnTo>
                  <a:close/>
                  <a:moveTo>
                    <a:pt x="4928616" y="361442"/>
                  </a:moveTo>
                  <a:lnTo>
                    <a:pt x="4928616" y="374142"/>
                  </a:lnTo>
                  <a:lnTo>
                    <a:pt x="4915916" y="374142"/>
                  </a:lnTo>
                  <a:lnTo>
                    <a:pt x="4915916" y="361442"/>
                  </a:lnTo>
                  <a:close/>
                  <a:moveTo>
                    <a:pt x="4915916" y="386842"/>
                  </a:moveTo>
                  <a:lnTo>
                    <a:pt x="4915916" y="399542"/>
                  </a:lnTo>
                  <a:lnTo>
                    <a:pt x="4903216" y="399542"/>
                  </a:lnTo>
                  <a:lnTo>
                    <a:pt x="4903216" y="386842"/>
                  </a:lnTo>
                  <a:close/>
                  <a:moveTo>
                    <a:pt x="4903216" y="412242"/>
                  </a:moveTo>
                  <a:lnTo>
                    <a:pt x="4903216" y="424942"/>
                  </a:lnTo>
                  <a:lnTo>
                    <a:pt x="4890516" y="424942"/>
                  </a:lnTo>
                  <a:lnTo>
                    <a:pt x="4890516" y="412242"/>
                  </a:lnTo>
                  <a:close/>
                  <a:moveTo>
                    <a:pt x="4890516" y="437642"/>
                  </a:moveTo>
                  <a:lnTo>
                    <a:pt x="4890516" y="450342"/>
                  </a:lnTo>
                  <a:lnTo>
                    <a:pt x="4877816" y="450342"/>
                  </a:lnTo>
                  <a:lnTo>
                    <a:pt x="4877816" y="437642"/>
                  </a:lnTo>
                  <a:close/>
                  <a:moveTo>
                    <a:pt x="4877816" y="463042"/>
                  </a:moveTo>
                  <a:lnTo>
                    <a:pt x="4877816" y="475742"/>
                  </a:lnTo>
                  <a:lnTo>
                    <a:pt x="4865116" y="475742"/>
                  </a:lnTo>
                  <a:lnTo>
                    <a:pt x="4865116" y="463042"/>
                  </a:lnTo>
                  <a:close/>
                  <a:moveTo>
                    <a:pt x="4865116" y="488442"/>
                  </a:moveTo>
                  <a:lnTo>
                    <a:pt x="4865116" y="501142"/>
                  </a:lnTo>
                  <a:lnTo>
                    <a:pt x="4852416" y="501142"/>
                  </a:lnTo>
                  <a:lnTo>
                    <a:pt x="4852416" y="488442"/>
                  </a:lnTo>
                  <a:close/>
                  <a:moveTo>
                    <a:pt x="4852416" y="513842"/>
                  </a:moveTo>
                  <a:lnTo>
                    <a:pt x="4852416" y="526542"/>
                  </a:lnTo>
                  <a:lnTo>
                    <a:pt x="4839716" y="526542"/>
                  </a:lnTo>
                  <a:lnTo>
                    <a:pt x="4839716" y="513842"/>
                  </a:lnTo>
                  <a:close/>
                  <a:moveTo>
                    <a:pt x="4839716" y="539242"/>
                  </a:moveTo>
                  <a:lnTo>
                    <a:pt x="4839716" y="551942"/>
                  </a:lnTo>
                  <a:lnTo>
                    <a:pt x="4827016" y="551942"/>
                  </a:lnTo>
                  <a:lnTo>
                    <a:pt x="4827016" y="539242"/>
                  </a:lnTo>
                  <a:close/>
                  <a:moveTo>
                    <a:pt x="4827016" y="564642"/>
                  </a:moveTo>
                  <a:lnTo>
                    <a:pt x="4827016" y="577342"/>
                  </a:lnTo>
                  <a:lnTo>
                    <a:pt x="4814316" y="577342"/>
                  </a:lnTo>
                  <a:lnTo>
                    <a:pt x="4814316" y="564642"/>
                  </a:lnTo>
                  <a:close/>
                  <a:moveTo>
                    <a:pt x="4814316" y="590042"/>
                  </a:moveTo>
                  <a:lnTo>
                    <a:pt x="4814316" y="602742"/>
                  </a:lnTo>
                  <a:lnTo>
                    <a:pt x="4801616" y="602742"/>
                  </a:lnTo>
                  <a:lnTo>
                    <a:pt x="4801616" y="590042"/>
                  </a:lnTo>
                  <a:close/>
                  <a:moveTo>
                    <a:pt x="4801616" y="615442"/>
                  </a:moveTo>
                  <a:lnTo>
                    <a:pt x="4801616" y="628142"/>
                  </a:lnTo>
                  <a:lnTo>
                    <a:pt x="4788916" y="628142"/>
                  </a:lnTo>
                  <a:lnTo>
                    <a:pt x="4788916" y="615442"/>
                  </a:lnTo>
                  <a:close/>
                  <a:moveTo>
                    <a:pt x="4788916" y="640842"/>
                  </a:moveTo>
                  <a:lnTo>
                    <a:pt x="4788916" y="653542"/>
                  </a:lnTo>
                  <a:lnTo>
                    <a:pt x="4776216" y="653542"/>
                  </a:lnTo>
                  <a:lnTo>
                    <a:pt x="4776216" y="640842"/>
                  </a:lnTo>
                  <a:close/>
                  <a:moveTo>
                    <a:pt x="4776216" y="666242"/>
                  </a:moveTo>
                  <a:lnTo>
                    <a:pt x="4776216" y="678942"/>
                  </a:lnTo>
                  <a:lnTo>
                    <a:pt x="4763516" y="678942"/>
                  </a:lnTo>
                  <a:lnTo>
                    <a:pt x="4763516" y="666242"/>
                  </a:lnTo>
                  <a:close/>
                  <a:moveTo>
                    <a:pt x="4763516" y="691642"/>
                  </a:moveTo>
                  <a:lnTo>
                    <a:pt x="4763516" y="704342"/>
                  </a:lnTo>
                  <a:lnTo>
                    <a:pt x="4750816" y="704342"/>
                  </a:lnTo>
                  <a:lnTo>
                    <a:pt x="4750816" y="691642"/>
                  </a:lnTo>
                  <a:close/>
                  <a:moveTo>
                    <a:pt x="4750816" y="717042"/>
                  </a:moveTo>
                  <a:lnTo>
                    <a:pt x="4750816" y="729742"/>
                  </a:lnTo>
                  <a:lnTo>
                    <a:pt x="4738116" y="729742"/>
                  </a:lnTo>
                  <a:lnTo>
                    <a:pt x="4738116" y="717042"/>
                  </a:lnTo>
                  <a:close/>
                  <a:moveTo>
                    <a:pt x="4738116" y="742442"/>
                  </a:moveTo>
                  <a:lnTo>
                    <a:pt x="4738116" y="755142"/>
                  </a:lnTo>
                  <a:lnTo>
                    <a:pt x="4725416" y="755142"/>
                  </a:lnTo>
                  <a:lnTo>
                    <a:pt x="4725416" y="742442"/>
                  </a:lnTo>
                  <a:close/>
                  <a:moveTo>
                    <a:pt x="4725416" y="767842"/>
                  </a:moveTo>
                  <a:lnTo>
                    <a:pt x="4725416" y="780542"/>
                  </a:lnTo>
                  <a:lnTo>
                    <a:pt x="4712716" y="780542"/>
                  </a:lnTo>
                  <a:lnTo>
                    <a:pt x="4712716" y="767842"/>
                  </a:lnTo>
                  <a:close/>
                  <a:moveTo>
                    <a:pt x="4712716" y="793242"/>
                  </a:moveTo>
                  <a:lnTo>
                    <a:pt x="4712716" y="805942"/>
                  </a:lnTo>
                  <a:lnTo>
                    <a:pt x="4700016" y="805942"/>
                  </a:lnTo>
                  <a:lnTo>
                    <a:pt x="4700016" y="793242"/>
                  </a:lnTo>
                  <a:close/>
                  <a:moveTo>
                    <a:pt x="4700016" y="818642"/>
                  </a:moveTo>
                  <a:lnTo>
                    <a:pt x="4700016" y="831342"/>
                  </a:lnTo>
                  <a:lnTo>
                    <a:pt x="4687316" y="831342"/>
                  </a:lnTo>
                  <a:lnTo>
                    <a:pt x="4687316" y="818642"/>
                  </a:lnTo>
                  <a:close/>
                  <a:moveTo>
                    <a:pt x="4687316" y="844042"/>
                  </a:moveTo>
                  <a:lnTo>
                    <a:pt x="4687316" y="856742"/>
                  </a:lnTo>
                  <a:lnTo>
                    <a:pt x="4674616" y="856742"/>
                  </a:lnTo>
                  <a:lnTo>
                    <a:pt x="4674616" y="844042"/>
                  </a:lnTo>
                  <a:close/>
                  <a:moveTo>
                    <a:pt x="4674616" y="869442"/>
                  </a:moveTo>
                  <a:lnTo>
                    <a:pt x="4674616" y="882142"/>
                  </a:lnTo>
                  <a:lnTo>
                    <a:pt x="4661916" y="882142"/>
                  </a:lnTo>
                  <a:lnTo>
                    <a:pt x="4661916" y="869442"/>
                  </a:lnTo>
                  <a:close/>
                  <a:moveTo>
                    <a:pt x="4661916" y="894842"/>
                  </a:moveTo>
                  <a:lnTo>
                    <a:pt x="4661916" y="907542"/>
                  </a:lnTo>
                  <a:lnTo>
                    <a:pt x="4649216" y="907542"/>
                  </a:lnTo>
                  <a:lnTo>
                    <a:pt x="4649216" y="894842"/>
                  </a:lnTo>
                  <a:close/>
                  <a:moveTo>
                    <a:pt x="4649216" y="920242"/>
                  </a:moveTo>
                  <a:lnTo>
                    <a:pt x="4649216" y="932942"/>
                  </a:lnTo>
                  <a:lnTo>
                    <a:pt x="4636516" y="932942"/>
                  </a:lnTo>
                  <a:lnTo>
                    <a:pt x="4636516" y="920242"/>
                  </a:lnTo>
                  <a:close/>
                  <a:moveTo>
                    <a:pt x="4636516" y="945642"/>
                  </a:moveTo>
                  <a:lnTo>
                    <a:pt x="4636516" y="958342"/>
                  </a:lnTo>
                  <a:lnTo>
                    <a:pt x="4623816" y="958342"/>
                  </a:lnTo>
                  <a:lnTo>
                    <a:pt x="4623816" y="945642"/>
                  </a:lnTo>
                  <a:close/>
                  <a:moveTo>
                    <a:pt x="4623816" y="971042"/>
                  </a:moveTo>
                  <a:lnTo>
                    <a:pt x="4623816" y="983742"/>
                  </a:lnTo>
                  <a:lnTo>
                    <a:pt x="4611116" y="983742"/>
                  </a:lnTo>
                  <a:lnTo>
                    <a:pt x="4611116" y="971042"/>
                  </a:lnTo>
                  <a:close/>
                  <a:moveTo>
                    <a:pt x="4611116" y="996442"/>
                  </a:moveTo>
                  <a:lnTo>
                    <a:pt x="4611116" y="1009142"/>
                  </a:lnTo>
                  <a:lnTo>
                    <a:pt x="4598416" y="1009142"/>
                  </a:lnTo>
                  <a:lnTo>
                    <a:pt x="4598416" y="996442"/>
                  </a:lnTo>
                  <a:close/>
                  <a:moveTo>
                    <a:pt x="4598416" y="1021842"/>
                  </a:moveTo>
                  <a:lnTo>
                    <a:pt x="4598416" y="1034542"/>
                  </a:lnTo>
                  <a:lnTo>
                    <a:pt x="4585716" y="1034542"/>
                  </a:lnTo>
                  <a:lnTo>
                    <a:pt x="4585716" y="1021842"/>
                  </a:lnTo>
                  <a:close/>
                  <a:moveTo>
                    <a:pt x="4585716" y="1047242"/>
                  </a:moveTo>
                  <a:lnTo>
                    <a:pt x="4585716" y="1059942"/>
                  </a:lnTo>
                  <a:lnTo>
                    <a:pt x="4573016" y="1059942"/>
                  </a:lnTo>
                  <a:lnTo>
                    <a:pt x="4573016" y="1047242"/>
                  </a:lnTo>
                  <a:close/>
                  <a:moveTo>
                    <a:pt x="4573016" y="1072642"/>
                  </a:moveTo>
                  <a:lnTo>
                    <a:pt x="4573016" y="1085342"/>
                  </a:lnTo>
                  <a:lnTo>
                    <a:pt x="4560316" y="1085342"/>
                  </a:lnTo>
                  <a:lnTo>
                    <a:pt x="4560316" y="1072642"/>
                  </a:lnTo>
                  <a:close/>
                  <a:moveTo>
                    <a:pt x="4560316" y="1098042"/>
                  </a:moveTo>
                  <a:lnTo>
                    <a:pt x="4560316" y="1110742"/>
                  </a:lnTo>
                  <a:lnTo>
                    <a:pt x="4547616" y="1110742"/>
                  </a:lnTo>
                  <a:lnTo>
                    <a:pt x="4547616" y="1098042"/>
                  </a:lnTo>
                  <a:close/>
                  <a:moveTo>
                    <a:pt x="4547616" y="1123442"/>
                  </a:moveTo>
                  <a:lnTo>
                    <a:pt x="4547616" y="1136142"/>
                  </a:lnTo>
                  <a:lnTo>
                    <a:pt x="4534916" y="1136142"/>
                  </a:lnTo>
                  <a:lnTo>
                    <a:pt x="4534916" y="1123442"/>
                  </a:lnTo>
                  <a:close/>
                  <a:moveTo>
                    <a:pt x="4534916" y="1148842"/>
                  </a:moveTo>
                  <a:lnTo>
                    <a:pt x="4534916" y="1161542"/>
                  </a:lnTo>
                  <a:lnTo>
                    <a:pt x="4522216" y="1161542"/>
                  </a:lnTo>
                  <a:lnTo>
                    <a:pt x="4522216" y="1148842"/>
                  </a:lnTo>
                  <a:close/>
                  <a:moveTo>
                    <a:pt x="4522216" y="1174242"/>
                  </a:moveTo>
                  <a:lnTo>
                    <a:pt x="4522216" y="1186942"/>
                  </a:lnTo>
                  <a:lnTo>
                    <a:pt x="4509516" y="1186942"/>
                  </a:lnTo>
                  <a:lnTo>
                    <a:pt x="4509516" y="1174242"/>
                  </a:lnTo>
                  <a:close/>
                  <a:moveTo>
                    <a:pt x="4509516" y="1199642"/>
                  </a:moveTo>
                  <a:lnTo>
                    <a:pt x="4509516" y="1212342"/>
                  </a:lnTo>
                  <a:lnTo>
                    <a:pt x="4496816" y="1212342"/>
                  </a:lnTo>
                  <a:lnTo>
                    <a:pt x="4496816" y="1199642"/>
                  </a:lnTo>
                  <a:close/>
                  <a:moveTo>
                    <a:pt x="4496816" y="1225042"/>
                  </a:moveTo>
                  <a:lnTo>
                    <a:pt x="4496816" y="1237742"/>
                  </a:lnTo>
                  <a:lnTo>
                    <a:pt x="4484116" y="1237742"/>
                  </a:lnTo>
                  <a:lnTo>
                    <a:pt x="4484116" y="1225042"/>
                  </a:lnTo>
                  <a:close/>
                  <a:moveTo>
                    <a:pt x="4484116" y="1250442"/>
                  </a:moveTo>
                  <a:lnTo>
                    <a:pt x="4484116" y="1263142"/>
                  </a:lnTo>
                  <a:lnTo>
                    <a:pt x="4471416" y="1263142"/>
                  </a:lnTo>
                  <a:lnTo>
                    <a:pt x="4471416" y="1250442"/>
                  </a:lnTo>
                  <a:close/>
                  <a:moveTo>
                    <a:pt x="4471416" y="1275842"/>
                  </a:moveTo>
                  <a:lnTo>
                    <a:pt x="4471416" y="1288542"/>
                  </a:lnTo>
                  <a:lnTo>
                    <a:pt x="4458716" y="1288542"/>
                  </a:lnTo>
                  <a:lnTo>
                    <a:pt x="4458716" y="1275842"/>
                  </a:lnTo>
                  <a:close/>
                  <a:moveTo>
                    <a:pt x="4458716" y="1301242"/>
                  </a:moveTo>
                  <a:lnTo>
                    <a:pt x="4458716" y="1313942"/>
                  </a:lnTo>
                  <a:lnTo>
                    <a:pt x="4446016" y="1313942"/>
                  </a:lnTo>
                  <a:lnTo>
                    <a:pt x="4446016" y="1301242"/>
                  </a:lnTo>
                  <a:close/>
                  <a:moveTo>
                    <a:pt x="4446016" y="1326642"/>
                  </a:moveTo>
                  <a:lnTo>
                    <a:pt x="4446016" y="1339342"/>
                  </a:lnTo>
                  <a:lnTo>
                    <a:pt x="4433316" y="1339342"/>
                  </a:lnTo>
                  <a:lnTo>
                    <a:pt x="4433316" y="1326642"/>
                  </a:lnTo>
                  <a:close/>
                  <a:moveTo>
                    <a:pt x="4433316" y="1352042"/>
                  </a:moveTo>
                  <a:lnTo>
                    <a:pt x="4433316" y="1364742"/>
                  </a:lnTo>
                  <a:lnTo>
                    <a:pt x="4420616" y="1364742"/>
                  </a:lnTo>
                  <a:lnTo>
                    <a:pt x="4420616" y="1352042"/>
                  </a:lnTo>
                  <a:close/>
                  <a:moveTo>
                    <a:pt x="4420616" y="1377442"/>
                  </a:moveTo>
                  <a:lnTo>
                    <a:pt x="4420616" y="1390142"/>
                  </a:lnTo>
                  <a:lnTo>
                    <a:pt x="4407916" y="1390142"/>
                  </a:lnTo>
                  <a:lnTo>
                    <a:pt x="4407916" y="1377442"/>
                  </a:lnTo>
                  <a:close/>
                  <a:moveTo>
                    <a:pt x="4407916" y="1402842"/>
                  </a:moveTo>
                  <a:lnTo>
                    <a:pt x="4407916" y="1415542"/>
                  </a:lnTo>
                  <a:lnTo>
                    <a:pt x="4395216" y="1415542"/>
                  </a:lnTo>
                  <a:lnTo>
                    <a:pt x="4395216" y="1402842"/>
                  </a:lnTo>
                  <a:close/>
                  <a:moveTo>
                    <a:pt x="4395216" y="1428242"/>
                  </a:moveTo>
                  <a:lnTo>
                    <a:pt x="4395216" y="1440942"/>
                  </a:lnTo>
                  <a:lnTo>
                    <a:pt x="4382516" y="1440942"/>
                  </a:lnTo>
                  <a:lnTo>
                    <a:pt x="4382516" y="1428242"/>
                  </a:lnTo>
                  <a:close/>
                  <a:moveTo>
                    <a:pt x="4382516" y="1453642"/>
                  </a:moveTo>
                  <a:lnTo>
                    <a:pt x="4382516" y="1466342"/>
                  </a:lnTo>
                  <a:lnTo>
                    <a:pt x="4369816" y="1466342"/>
                  </a:lnTo>
                  <a:lnTo>
                    <a:pt x="4369816" y="1453642"/>
                  </a:lnTo>
                  <a:close/>
                  <a:moveTo>
                    <a:pt x="4369816" y="1479042"/>
                  </a:moveTo>
                  <a:lnTo>
                    <a:pt x="4369816" y="1491742"/>
                  </a:lnTo>
                  <a:lnTo>
                    <a:pt x="4357116" y="1491742"/>
                  </a:lnTo>
                  <a:lnTo>
                    <a:pt x="4357116" y="1479042"/>
                  </a:lnTo>
                  <a:close/>
                  <a:moveTo>
                    <a:pt x="4357116" y="1504442"/>
                  </a:moveTo>
                  <a:lnTo>
                    <a:pt x="4357116" y="1517142"/>
                  </a:lnTo>
                  <a:lnTo>
                    <a:pt x="4344416" y="1517142"/>
                  </a:lnTo>
                  <a:lnTo>
                    <a:pt x="4344416" y="1504442"/>
                  </a:lnTo>
                  <a:close/>
                  <a:moveTo>
                    <a:pt x="4344416" y="1529842"/>
                  </a:moveTo>
                  <a:lnTo>
                    <a:pt x="4344416" y="1542542"/>
                  </a:lnTo>
                  <a:lnTo>
                    <a:pt x="4331716" y="1542542"/>
                  </a:lnTo>
                  <a:lnTo>
                    <a:pt x="4331716" y="1529842"/>
                  </a:lnTo>
                  <a:close/>
                  <a:moveTo>
                    <a:pt x="4331716" y="1555242"/>
                  </a:moveTo>
                  <a:lnTo>
                    <a:pt x="4331716" y="1567942"/>
                  </a:lnTo>
                  <a:lnTo>
                    <a:pt x="4319016" y="1567942"/>
                  </a:lnTo>
                  <a:lnTo>
                    <a:pt x="4319016" y="1555242"/>
                  </a:lnTo>
                  <a:close/>
                  <a:moveTo>
                    <a:pt x="4319016" y="1580642"/>
                  </a:moveTo>
                  <a:lnTo>
                    <a:pt x="4319016" y="1593342"/>
                  </a:lnTo>
                  <a:lnTo>
                    <a:pt x="4306316" y="1593342"/>
                  </a:lnTo>
                  <a:lnTo>
                    <a:pt x="4306316" y="1580642"/>
                  </a:lnTo>
                  <a:close/>
                  <a:moveTo>
                    <a:pt x="4306316" y="1606042"/>
                  </a:moveTo>
                  <a:lnTo>
                    <a:pt x="4306316" y="1618742"/>
                  </a:lnTo>
                  <a:lnTo>
                    <a:pt x="4293616" y="1618742"/>
                  </a:lnTo>
                  <a:lnTo>
                    <a:pt x="4293616" y="1606042"/>
                  </a:lnTo>
                  <a:close/>
                  <a:moveTo>
                    <a:pt x="4293616" y="1631442"/>
                  </a:moveTo>
                  <a:lnTo>
                    <a:pt x="4293616" y="1644142"/>
                  </a:lnTo>
                  <a:lnTo>
                    <a:pt x="4280916" y="1644142"/>
                  </a:lnTo>
                  <a:lnTo>
                    <a:pt x="4280916" y="1631442"/>
                  </a:lnTo>
                  <a:close/>
                  <a:moveTo>
                    <a:pt x="4280916" y="1656842"/>
                  </a:moveTo>
                  <a:lnTo>
                    <a:pt x="4280916" y="1669542"/>
                  </a:lnTo>
                  <a:lnTo>
                    <a:pt x="4268216" y="1669542"/>
                  </a:lnTo>
                  <a:lnTo>
                    <a:pt x="4268216" y="1656842"/>
                  </a:lnTo>
                  <a:close/>
                  <a:moveTo>
                    <a:pt x="4268216" y="1682242"/>
                  </a:moveTo>
                  <a:lnTo>
                    <a:pt x="4268216" y="1694942"/>
                  </a:lnTo>
                  <a:lnTo>
                    <a:pt x="4255516" y="1694942"/>
                  </a:lnTo>
                  <a:lnTo>
                    <a:pt x="4255516" y="1682242"/>
                  </a:lnTo>
                  <a:close/>
                  <a:moveTo>
                    <a:pt x="4255516" y="1707642"/>
                  </a:moveTo>
                  <a:lnTo>
                    <a:pt x="4255516" y="1720342"/>
                  </a:lnTo>
                  <a:lnTo>
                    <a:pt x="4242816" y="1720342"/>
                  </a:lnTo>
                  <a:lnTo>
                    <a:pt x="4242816" y="1707642"/>
                  </a:lnTo>
                  <a:close/>
                  <a:moveTo>
                    <a:pt x="4242816" y="1733042"/>
                  </a:moveTo>
                  <a:lnTo>
                    <a:pt x="4242816" y="1745742"/>
                  </a:lnTo>
                  <a:lnTo>
                    <a:pt x="4230116" y="1745742"/>
                  </a:lnTo>
                  <a:lnTo>
                    <a:pt x="4230116" y="1733042"/>
                  </a:lnTo>
                  <a:close/>
                  <a:moveTo>
                    <a:pt x="4230116" y="1758442"/>
                  </a:moveTo>
                  <a:lnTo>
                    <a:pt x="4230116" y="1771142"/>
                  </a:lnTo>
                  <a:lnTo>
                    <a:pt x="4217416" y="1771142"/>
                  </a:lnTo>
                  <a:lnTo>
                    <a:pt x="4217416" y="1758442"/>
                  </a:lnTo>
                  <a:close/>
                  <a:moveTo>
                    <a:pt x="4217416" y="1783842"/>
                  </a:moveTo>
                  <a:lnTo>
                    <a:pt x="4217416" y="1796542"/>
                  </a:lnTo>
                  <a:lnTo>
                    <a:pt x="4204716" y="1796542"/>
                  </a:lnTo>
                  <a:lnTo>
                    <a:pt x="4204716" y="1783842"/>
                  </a:lnTo>
                  <a:close/>
                  <a:moveTo>
                    <a:pt x="4204716" y="1809242"/>
                  </a:moveTo>
                  <a:lnTo>
                    <a:pt x="4204716" y="1821942"/>
                  </a:lnTo>
                  <a:lnTo>
                    <a:pt x="4192016" y="1821942"/>
                  </a:lnTo>
                  <a:lnTo>
                    <a:pt x="4192016" y="1809242"/>
                  </a:lnTo>
                  <a:close/>
                  <a:moveTo>
                    <a:pt x="4192016" y="1834642"/>
                  </a:moveTo>
                  <a:lnTo>
                    <a:pt x="4192016" y="1847342"/>
                  </a:lnTo>
                  <a:lnTo>
                    <a:pt x="4179316" y="1847342"/>
                  </a:lnTo>
                  <a:lnTo>
                    <a:pt x="4179316" y="1834642"/>
                  </a:lnTo>
                  <a:close/>
                  <a:moveTo>
                    <a:pt x="4179316" y="1860042"/>
                  </a:moveTo>
                  <a:lnTo>
                    <a:pt x="4179316" y="1872742"/>
                  </a:lnTo>
                  <a:lnTo>
                    <a:pt x="4166616" y="1872742"/>
                  </a:lnTo>
                  <a:lnTo>
                    <a:pt x="4166616" y="1860042"/>
                  </a:lnTo>
                  <a:close/>
                  <a:moveTo>
                    <a:pt x="4166616" y="1885442"/>
                  </a:moveTo>
                  <a:lnTo>
                    <a:pt x="4166616" y="1898142"/>
                  </a:lnTo>
                  <a:lnTo>
                    <a:pt x="4153916" y="1898142"/>
                  </a:lnTo>
                  <a:lnTo>
                    <a:pt x="4153916" y="1885442"/>
                  </a:lnTo>
                  <a:close/>
                  <a:moveTo>
                    <a:pt x="4153916" y="1910842"/>
                  </a:moveTo>
                  <a:lnTo>
                    <a:pt x="4153916" y="1923542"/>
                  </a:lnTo>
                  <a:lnTo>
                    <a:pt x="4141216" y="1923542"/>
                  </a:lnTo>
                  <a:lnTo>
                    <a:pt x="4141216" y="1910842"/>
                  </a:lnTo>
                  <a:close/>
                  <a:moveTo>
                    <a:pt x="4141216" y="1936242"/>
                  </a:moveTo>
                  <a:lnTo>
                    <a:pt x="4141216" y="1948942"/>
                  </a:lnTo>
                  <a:lnTo>
                    <a:pt x="4128516" y="1948942"/>
                  </a:lnTo>
                  <a:lnTo>
                    <a:pt x="4128516" y="1936242"/>
                  </a:lnTo>
                  <a:close/>
                  <a:moveTo>
                    <a:pt x="4128516" y="1961642"/>
                  </a:moveTo>
                  <a:lnTo>
                    <a:pt x="4128516" y="1974342"/>
                  </a:lnTo>
                  <a:lnTo>
                    <a:pt x="4115816" y="1974342"/>
                  </a:lnTo>
                  <a:lnTo>
                    <a:pt x="4115816" y="1961642"/>
                  </a:lnTo>
                  <a:close/>
                  <a:moveTo>
                    <a:pt x="4115816" y="1987042"/>
                  </a:moveTo>
                  <a:lnTo>
                    <a:pt x="4115816" y="1999742"/>
                  </a:lnTo>
                  <a:lnTo>
                    <a:pt x="4103116" y="1999742"/>
                  </a:lnTo>
                  <a:lnTo>
                    <a:pt x="4103116" y="1987042"/>
                  </a:lnTo>
                  <a:close/>
                  <a:moveTo>
                    <a:pt x="4103116" y="2012442"/>
                  </a:moveTo>
                  <a:lnTo>
                    <a:pt x="4103116" y="2025142"/>
                  </a:lnTo>
                  <a:lnTo>
                    <a:pt x="4090416" y="2025142"/>
                  </a:lnTo>
                  <a:lnTo>
                    <a:pt x="4090416" y="2012442"/>
                  </a:lnTo>
                  <a:close/>
                  <a:moveTo>
                    <a:pt x="4090416" y="2037842"/>
                  </a:moveTo>
                  <a:lnTo>
                    <a:pt x="4090416" y="2050542"/>
                  </a:lnTo>
                  <a:lnTo>
                    <a:pt x="4077716" y="2050542"/>
                  </a:lnTo>
                  <a:lnTo>
                    <a:pt x="4077716" y="2037842"/>
                  </a:lnTo>
                  <a:close/>
                  <a:moveTo>
                    <a:pt x="4077716" y="2063242"/>
                  </a:moveTo>
                  <a:lnTo>
                    <a:pt x="4077716" y="2075942"/>
                  </a:lnTo>
                  <a:lnTo>
                    <a:pt x="4065016" y="2075942"/>
                  </a:lnTo>
                  <a:lnTo>
                    <a:pt x="4065016" y="2063242"/>
                  </a:lnTo>
                  <a:close/>
                  <a:moveTo>
                    <a:pt x="4065016" y="2088642"/>
                  </a:moveTo>
                  <a:lnTo>
                    <a:pt x="4065016" y="2101342"/>
                  </a:lnTo>
                  <a:lnTo>
                    <a:pt x="4052316" y="2101342"/>
                  </a:lnTo>
                  <a:lnTo>
                    <a:pt x="4052316" y="2088642"/>
                  </a:lnTo>
                  <a:close/>
                  <a:moveTo>
                    <a:pt x="4052316" y="2114042"/>
                  </a:moveTo>
                  <a:lnTo>
                    <a:pt x="4052316" y="2126742"/>
                  </a:lnTo>
                  <a:lnTo>
                    <a:pt x="4039616" y="2126742"/>
                  </a:lnTo>
                  <a:lnTo>
                    <a:pt x="4039616" y="2114042"/>
                  </a:lnTo>
                  <a:close/>
                  <a:moveTo>
                    <a:pt x="4039616" y="2139442"/>
                  </a:moveTo>
                  <a:lnTo>
                    <a:pt x="4039616" y="2152142"/>
                  </a:lnTo>
                  <a:lnTo>
                    <a:pt x="4026916" y="2152142"/>
                  </a:lnTo>
                  <a:lnTo>
                    <a:pt x="4026916" y="2139442"/>
                  </a:lnTo>
                  <a:close/>
                  <a:moveTo>
                    <a:pt x="4026916" y="2164842"/>
                  </a:moveTo>
                  <a:lnTo>
                    <a:pt x="4026916" y="2177542"/>
                  </a:lnTo>
                  <a:lnTo>
                    <a:pt x="4014216" y="2177542"/>
                  </a:lnTo>
                  <a:lnTo>
                    <a:pt x="4014216" y="2164842"/>
                  </a:lnTo>
                  <a:close/>
                  <a:moveTo>
                    <a:pt x="4014216" y="2190242"/>
                  </a:moveTo>
                  <a:lnTo>
                    <a:pt x="4014216" y="2202942"/>
                  </a:lnTo>
                  <a:lnTo>
                    <a:pt x="4001516" y="2202942"/>
                  </a:lnTo>
                  <a:lnTo>
                    <a:pt x="4001516" y="2190242"/>
                  </a:lnTo>
                  <a:close/>
                  <a:moveTo>
                    <a:pt x="4001516" y="2215642"/>
                  </a:moveTo>
                  <a:lnTo>
                    <a:pt x="4001516" y="2228342"/>
                  </a:lnTo>
                  <a:lnTo>
                    <a:pt x="3988816" y="2228342"/>
                  </a:lnTo>
                  <a:lnTo>
                    <a:pt x="3988816" y="2215642"/>
                  </a:lnTo>
                  <a:close/>
                  <a:moveTo>
                    <a:pt x="3988816" y="2241042"/>
                  </a:moveTo>
                  <a:lnTo>
                    <a:pt x="3988816" y="2253742"/>
                  </a:lnTo>
                  <a:lnTo>
                    <a:pt x="3976116" y="2253742"/>
                  </a:lnTo>
                  <a:lnTo>
                    <a:pt x="3976116" y="2241042"/>
                  </a:lnTo>
                  <a:close/>
                  <a:moveTo>
                    <a:pt x="3976116" y="2266442"/>
                  </a:moveTo>
                  <a:lnTo>
                    <a:pt x="3976116" y="2279142"/>
                  </a:lnTo>
                  <a:lnTo>
                    <a:pt x="3963416" y="2279142"/>
                  </a:lnTo>
                  <a:lnTo>
                    <a:pt x="3963416" y="2266442"/>
                  </a:lnTo>
                  <a:close/>
                  <a:moveTo>
                    <a:pt x="3963416" y="2291842"/>
                  </a:moveTo>
                  <a:lnTo>
                    <a:pt x="3963416" y="2304542"/>
                  </a:lnTo>
                  <a:lnTo>
                    <a:pt x="3950716" y="2304542"/>
                  </a:lnTo>
                  <a:lnTo>
                    <a:pt x="3950716" y="2291842"/>
                  </a:lnTo>
                  <a:close/>
                  <a:moveTo>
                    <a:pt x="3950716" y="2317242"/>
                  </a:moveTo>
                  <a:lnTo>
                    <a:pt x="3950716" y="2329942"/>
                  </a:lnTo>
                  <a:lnTo>
                    <a:pt x="3938016" y="2329942"/>
                  </a:lnTo>
                  <a:lnTo>
                    <a:pt x="3938016" y="2317242"/>
                  </a:lnTo>
                  <a:close/>
                  <a:moveTo>
                    <a:pt x="3938016" y="2342642"/>
                  </a:moveTo>
                  <a:lnTo>
                    <a:pt x="3938016" y="2355342"/>
                  </a:lnTo>
                  <a:lnTo>
                    <a:pt x="3925316" y="2355342"/>
                  </a:lnTo>
                  <a:lnTo>
                    <a:pt x="3925316" y="2342642"/>
                  </a:lnTo>
                  <a:close/>
                  <a:moveTo>
                    <a:pt x="3925316" y="2368042"/>
                  </a:moveTo>
                  <a:lnTo>
                    <a:pt x="3925316" y="2380742"/>
                  </a:lnTo>
                  <a:lnTo>
                    <a:pt x="3912616" y="2380742"/>
                  </a:lnTo>
                  <a:lnTo>
                    <a:pt x="3912616" y="2368042"/>
                  </a:lnTo>
                  <a:close/>
                  <a:moveTo>
                    <a:pt x="3912616" y="2393442"/>
                  </a:moveTo>
                  <a:lnTo>
                    <a:pt x="3912616" y="2406142"/>
                  </a:lnTo>
                  <a:lnTo>
                    <a:pt x="3899916" y="2406142"/>
                  </a:lnTo>
                  <a:lnTo>
                    <a:pt x="3899916" y="2393442"/>
                  </a:lnTo>
                  <a:close/>
                  <a:moveTo>
                    <a:pt x="3899916" y="2418842"/>
                  </a:moveTo>
                  <a:lnTo>
                    <a:pt x="3899916" y="2431542"/>
                  </a:lnTo>
                  <a:lnTo>
                    <a:pt x="3887216" y="2431542"/>
                  </a:lnTo>
                  <a:lnTo>
                    <a:pt x="3887216" y="2418842"/>
                  </a:lnTo>
                  <a:close/>
                  <a:moveTo>
                    <a:pt x="3887216" y="2444242"/>
                  </a:moveTo>
                  <a:lnTo>
                    <a:pt x="3887216" y="2456942"/>
                  </a:lnTo>
                  <a:lnTo>
                    <a:pt x="3874516" y="2456942"/>
                  </a:lnTo>
                  <a:lnTo>
                    <a:pt x="3874516" y="2444242"/>
                  </a:lnTo>
                  <a:close/>
                  <a:moveTo>
                    <a:pt x="3874516" y="2469642"/>
                  </a:moveTo>
                  <a:lnTo>
                    <a:pt x="3874516" y="2482342"/>
                  </a:lnTo>
                  <a:lnTo>
                    <a:pt x="3861816" y="2482342"/>
                  </a:lnTo>
                  <a:lnTo>
                    <a:pt x="3861816" y="2469642"/>
                  </a:lnTo>
                  <a:close/>
                  <a:moveTo>
                    <a:pt x="3861816" y="2495042"/>
                  </a:moveTo>
                  <a:lnTo>
                    <a:pt x="3861816" y="2507742"/>
                  </a:lnTo>
                  <a:lnTo>
                    <a:pt x="3849116" y="2507742"/>
                  </a:lnTo>
                  <a:lnTo>
                    <a:pt x="3849116" y="2495042"/>
                  </a:lnTo>
                  <a:close/>
                  <a:moveTo>
                    <a:pt x="3849116" y="2520442"/>
                  </a:moveTo>
                  <a:lnTo>
                    <a:pt x="3849116" y="2533142"/>
                  </a:lnTo>
                  <a:lnTo>
                    <a:pt x="3836416" y="2533142"/>
                  </a:lnTo>
                  <a:lnTo>
                    <a:pt x="3836416" y="2520442"/>
                  </a:lnTo>
                  <a:close/>
                  <a:moveTo>
                    <a:pt x="3836416" y="2545842"/>
                  </a:moveTo>
                  <a:lnTo>
                    <a:pt x="3836416" y="2558542"/>
                  </a:lnTo>
                  <a:lnTo>
                    <a:pt x="3823716" y="2558542"/>
                  </a:lnTo>
                  <a:lnTo>
                    <a:pt x="3823716" y="2545842"/>
                  </a:lnTo>
                  <a:close/>
                  <a:moveTo>
                    <a:pt x="3810000" y="2570226"/>
                  </a:moveTo>
                  <a:lnTo>
                    <a:pt x="3797300" y="2570226"/>
                  </a:lnTo>
                  <a:lnTo>
                    <a:pt x="3797300" y="2557526"/>
                  </a:lnTo>
                  <a:lnTo>
                    <a:pt x="3810000" y="2557526"/>
                  </a:lnTo>
                  <a:close/>
                  <a:moveTo>
                    <a:pt x="3784600" y="2557526"/>
                  </a:moveTo>
                  <a:lnTo>
                    <a:pt x="3771900" y="2557526"/>
                  </a:lnTo>
                  <a:lnTo>
                    <a:pt x="3771900" y="2544826"/>
                  </a:lnTo>
                  <a:lnTo>
                    <a:pt x="3784600" y="2544826"/>
                  </a:lnTo>
                  <a:close/>
                  <a:moveTo>
                    <a:pt x="3759200" y="2544826"/>
                  </a:moveTo>
                  <a:lnTo>
                    <a:pt x="3746500" y="2544826"/>
                  </a:lnTo>
                  <a:lnTo>
                    <a:pt x="3746500" y="2532126"/>
                  </a:lnTo>
                  <a:lnTo>
                    <a:pt x="3759200" y="2532126"/>
                  </a:lnTo>
                  <a:close/>
                  <a:moveTo>
                    <a:pt x="3733800" y="2532126"/>
                  </a:moveTo>
                  <a:lnTo>
                    <a:pt x="3721100" y="2532126"/>
                  </a:lnTo>
                  <a:lnTo>
                    <a:pt x="3721100" y="2519426"/>
                  </a:lnTo>
                  <a:lnTo>
                    <a:pt x="3733800" y="2519426"/>
                  </a:lnTo>
                  <a:close/>
                  <a:moveTo>
                    <a:pt x="3708400" y="2519426"/>
                  </a:moveTo>
                  <a:lnTo>
                    <a:pt x="3695700" y="2519426"/>
                  </a:lnTo>
                  <a:lnTo>
                    <a:pt x="3695700" y="2506726"/>
                  </a:lnTo>
                  <a:lnTo>
                    <a:pt x="3708400" y="2506726"/>
                  </a:lnTo>
                  <a:close/>
                  <a:moveTo>
                    <a:pt x="3683000" y="2506726"/>
                  </a:moveTo>
                  <a:lnTo>
                    <a:pt x="3670300" y="2506726"/>
                  </a:lnTo>
                  <a:lnTo>
                    <a:pt x="3670300" y="2494026"/>
                  </a:lnTo>
                  <a:lnTo>
                    <a:pt x="3683000" y="2494026"/>
                  </a:lnTo>
                  <a:close/>
                  <a:moveTo>
                    <a:pt x="3657600" y="2494026"/>
                  </a:moveTo>
                  <a:lnTo>
                    <a:pt x="3644900" y="2494026"/>
                  </a:lnTo>
                  <a:lnTo>
                    <a:pt x="3644900" y="2481326"/>
                  </a:lnTo>
                  <a:lnTo>
                    <a:pt x="3657600" y="2481326"/>
                  </a:lnTo>
                  <a:close/>
                  <a:moveTo>
                    <a:pt x="3632200" y="2481326"/>
                  </a:moveTo>
                  <a:lnTo>
                    <a:pt x="3619500" y="2481326"/>
                  </a:lnTo>
                  <a:lnTo>
                    <a:pt x="3619500" y="2468626"/>
                  </a:lnTo>
                  <a:lnTo>
                    <a:pt x="3632200" y="2468626"/>
                  </a:lnTo>
                  <a:close/>
                  <a:moveTo>
                    <a:pt x="3606800" y="2468626"/>
                  </a:moveTo>
                  <a:lnTo>
                    <a:pt x="3594100" y="2468626"/>
                  </a:lnTo>
                  <a:lnTo>
                    <a:pt x="3594100" y="2455926"/>
                  </a:lnTo>
                  <a:lnTo>
                    <a:pt x="3606800" y="2455926"/>
                  </a:lnTo>
                  <a:close/>
                  <a:moveTo>
                    <a:pt x="3581400" y="2455926"/>
                  </a:moveTo>
                  <a:lnTo>
                    <a:pt x="3568700" y="2455926"/>
                  </a:lnTo>
                  <a:lnTo>
                    <a:pt x="3568700" y="2443226"/>
                  </a:lnTo>
                  <a:lnTo>
                    <a:pt x="3581400" y="2443226"/>
                  </a:lnTo>
                  <a:close/>
                  <a:moveTo>
                    <a:pt x="3556000" y="2443226"/>
                  </a:moveTo>
                  <a:lnTo>
                    <a:pt x="3543300" y="2443226"/>
                  </a:lnTo>
                  <a:lnTo>
                    <a:pt x="3543300" y="2430526"/>
                  </a:lnTo>
                  <a:lnTo>
                    <a:pt x="3556000" y="2430526"/>
                  </a:lnTo>
                  <a:close/>
                  <a:moveTo>
                    <a:pt x="3530600" y="2430526"/>
                  </a:moveTo>
                  <a:lnTo>
                    <a:pt x="3517900" y="2430526"/>
                  </a:lnTo>
                  <a:lnTo>
                    <a:pt x="3517900" y="2417826"/>
                  </a:lnTo>
                  <a:lnTo>
                    <a:pt x="3530600" y="2417826"/>
                  </a:lnTo>
                  <a:close/>
                  <a:moveTo>
                    <a:pt x="3505200" y="2417826"/>
                  </a:moveTo>
                  <a:lnTo>
                    <a:pt x="3492500" y="2417826"/>
                  </a:lnTo>
                  <a:lnTo>
                    <a:pt x="3492500" y="2405126"/>
                  </a:lnTo>
                  <a:lnTo>
                    <a:pt x="3505200" y="2405126"/>
                  </a:lnTo>
                  <a:close/>
                  <a:moveTo>
                    <a:pt x="3479800" y="2405126"/>
                  </a:moveTo>
                  <a:lnTo>
                    <a:pt x="3467100" y="2405126"/>
                  </a:lnTo>
                  <a:lnTo>
                    <a:pt x="3467100" y="2392426"/>
                  </a:lnTo>
                  <a:lnTo>
                    <a:pt x="3479800" y="2392426"/>
                  </a:lnTo>
                  <a:close/>
                  <a:moveTo>
                    <a:pt x="3454400" y="2392426"/>
                  </a:moveTo>
                  <a:lnTo>
                    <a:pt x="3441700" y="2392426"/>
                  </a:lnTo>
                  <a:lnTo>
                    <a:pt x="3441700" y="2379726"/>
                  </a:lnTo>
                  <a:lnTo>
                    <a:pt x="3454400" y="2379726"/>
                  </a:lnTo>
                  <a:close/>
                  <a:moveTo>
                    <a:pt x="3429000" y="2379726"/>
                  </a:moveTo>
                  <a:lnTo>
                    <a:pt x="3416300" y="2379726"/>
                  </a:lnTo>
                  <a:lnTo>
                    <a:pt x="3416300" y="2367026"/>
                  </a:lnTo>
                  <a:lnTo>
                    <a:pt x="3429000" y="2367026"/>
                  </a:lnTo>
                  <a:close/>
                  <a:moveTo>
                    <a:pt x="3403600" y="2367026"/>
                  </a:moveTo>
                  <a:lnTo>
                    <a:pt x="3390900" y="2367026"/>
                  </a:lnTo>
                  <a:lnTo>
                    <a:pt x="3390900" y="2354326"/>
                  </a:lnTo>
                  <a:lnTo>
                    <a:pt x="3403600" y="2354326"/>
                  </a:lnTo>
                  <a:close/>
                  <a:moveTo>
                    <a:pt x="3378200" y="2354326"/>
                  </a:moveTo>
                  <a:lnTo>
                    <a:pt x="3365500" y="2354326"/>
                  </a:lnTo>
                  <a:lnTo>
                    <a:pt x="3365500" y="2341626"/>
                  </a:lnTo>
                  <a:lnTo>
                    <a:pt x="3378200" y="2341626"/>
                  </a:lnTo>
                  <a:close/>
                  <a:moveTo>
                    <a:pt x="3352800" y="2341626"/>
                  </a:moveTo>
                  <a:lnTo>
                    <a:pt x="3340100" y="2341626"/>
                  </a:lnTo>
                  <a:lnTo>
                    <a:pt x="3340100" y="2328926"/>
                  </a:lnTo>
                  <a:lnTo>
                    <a:pt x="3352800" y="2328926"/>
                  </a:lnTo>
                  <a:close/>
                  <a:moveTo>
                    <a:pt x="3327400" y="2328926"/>
                  </a:moveTo>
                  <a:lnTo>
                    <a:pt x="3314700" y="2328926"/>
                  </a:lnTo>
                  <a:lnTo>
                    <a:pt x="3314700" y="2316226"/>
                  </a:lnTo>
                  <a:lnTo>
                    <a:pt x="3327400" y="2316226"/>
                  </a:lnTo>
                  <a:close/>
                  <a:moveTo>
                    <a:pt x="3302000" y="2316226"/>
                  </a:moveTo>
                  <a:lnTo>
                    <a:pt x="3289300" y="2316226"/>
                  </a:lnTo>
                  <a:lnTo>
                    <a:pt x="3289300" y="2303526"/>
                  </a:lnTo>
                  <a:lnTo>
                    <a:pt x="3302000" y="2303526"/>
                  </a:lnTo>
                  <a:close/>
                  <a:moveTo>
                    <a:pt x="3276600" y="2303526"/>
                  </a:moveTo>
                  <a:lnTo>
                    <a:pt x="3263900" y="2303526"/>
                  </a:lnTo>
                  <a:lnTo>
                    <a:pt x="3263900" y="2290826"/>
                  </a:lnTo>
                  <a:lnTo>
                    <a:pt x="3276600" y="2290826"/>
                  </a:lnTo>
                  <a:close/>
                  <a:moveTo>
                    <a:pt x="3251200" y="2290826"/>
                  </a:moveTo>
                  <a:lnTo>
                    <a:pt x="3238500" y="2290826"/>
                  </a:lnTo>
                  <a:lnTo>
                    <a:pt x="3238500" y="2278126"/>
                  </a:lnTo>
                  <a:lnTo>
                    <a:pt x="3251200" y="2278126"/>
                  </a:lnTo>
                  <a:close/>
                  <a:moveTo>
                    <a:pt x="3225800" y="2278126"/>
                  </a:moveTo>
                  <a:lnTo>
                    <a:pt x="3213100" y="2278126"/>
                  </a:lnTo>
                  <a:lnTo>
                    <a:pt x="3213100" y="2265426"/>
                  </a:lnTo>
                  <a:lnTo>
                    <a:pt x="3225800" y="2265426"/>
                  </a:lnTo>
                  <a:close/>
                  <a:moveTo>
                    <a:pt x="3200400" y="2265426"/>
                  </a:moveTo>
                  <a:lnTo>
                    <a:pt x="3187700" y="2265426"/>
                  </a:lnTo>
                  <a:lnTo>
                    <a:pt x="3187700" y="2252726"/>
                  </a:lnTo>
                  <a:lnTo>
                    <a:pt x="3200400" y="2252726"/>
                  </a:lnTo>
                  <a:close/>
                  <a:moveTo>
                    <a:pt x="3175000" y="2252726"/>
                  </a:moveTo>
                  <a:lnTo>
                    <a:pt x="3162300" y="2252726"/>
                  </a:lnTo>
                  <a:lnTo>
                    <a:pt x="3162300" y="2240026"/>
                  </a:lnTo>
                  <a:lnTo>
                    <a:pt x="3175000" y="2240026"/>
                  </a:lnTo>
                  <a:close/>
                  <a:moveTo>
                    <a:pt x="3149600" y="2240026"/>
                  </a:moveTo>
                  <a:lnTo>
                    <a:pt x="3136900" y="2240026"/>
                  </a:lnTo>
                  <a:lnTo>
                    <a:pt x="3136900" y="2227326"/>
                  </a:lnTo>
                  <a:lnTo>
                    <a:pt x="3149600" y="2227326"/>
                  </a:lnTo>
                  <a:close/>
                  <a:moveTo>
                    <a:pt x="3124200" y="2227326"/>
                  </a:moveTo>
                  <a:lnTo>
                    <a:pt x="3111500" y="2227326"/>
                  </a:lnTo>
                  <a:lnTo>
                    <a:pt x="3111500" y="2214626"/>
                  </a:lnTo>
                  <a:lnTo>
                    <a:pt x="3124200" y="2214626"/>
                  </a:lnTo>
                  <a:close/>
                  <a:moveTo>
                    <a:pt x="3098800" y="2214626"/>
                  </a:moveTo>
                  <a:lnTo>
                    <a:pt x="3086100" y="2214626"/>
                  </a:lnTo>
                  <a:lnTo>
                    <a:pt x="3086100" y="2201926"/>
                  </a:lnTo>
                  <a:lnTo>
                    <a:pt x="3098800" y="2201926"/>
                  </a:lnTo>
                  <a:close/>
                  <a:moveTo>
                    <a:pt x="3073400" y="2201926"/>
                  </a:moveTo>
                  <a:lnTo>
                    <a:pt x="3060700" y="2201926"/>
                  </a:lnTo>
                  <a:lnTo>
                    <a:pt x="3060700" y="2189226"/>
                  </a:lnTo>
                  <a:lnTo>
                    <a:pt x="3073400" y="2189226"/>
                  </a:lnTo>
                  <a:close/>
                  <a:moveTo>
                    <a:pt x="3048000" y="2189226"/>
                  </a:moveTo>
                  <a:lnTo>
                    <a:pt x="3035300" y="2189226"/>
                  </a:lnTo>
                  <a:lnTo>
                    <a:pt x="3035300" y="2176526"/>
                  </a:lnTo>
                  <a:lnTo>
                    <a:pt x="3048000" y="2176526"/>
                  </a:lnTo>
                  <a:close/>
                  <a:moveTo>
                    <a:pt x="3022600" y="2176526"/>
                  </a:moveTo>
                  <a:lnTo>
                    <a:pt x="3009900" y="2176526"/>
                  </a:lnTo>
                  <a:lnTo>
                    <a:pt x="3009900" y="2163826"/>
                  </a:lnTo>
                  <a:lnTo>
                    <a:pt x="3022600" y="2163826"/>
                  </a:lnTo>
                  <a:close/>
                  <a:moveTo>
                    <a:pt x="2997200" y="2163826"/>
                  </a:moveTo>
                  <a:lnTo>
                    <a:pt x="2984500" y="2163826"/>
                  </a:lnTo>
                  <a:lnTo>
                    <a:pt x="2984500" y="2151126"/>
                  </a:lnTo>
                  <a:lnTo>
                    <a:pt x="2997200" y="2151126"/>
                  </a:lnTo>
                  <a:close/>
                  <a:moveTo>
                    <a:pt x="2971800" y="2151126"/>
                  </a:moveTo>
                  <a:lnTo>
                    <a:pt x="2959100" y="2151126"/>
                  </a:lnTo>
                  <a:lnTo>
                    <a:pt x="2959100" y="2138426"/>
                  </a:lnTo>
                  <a:lnTo>
                    <a:pt x="2971800" y="2138426"/>
                  </a:lnTo>
                  <a:close/>
                  <a:moveTo>
                    <a:pt x="2946400" y="2138426"/>
                  </a:moveTo>
                  <a:lnTo>
                    <a:pt x="2933700" y="2138426"/>
                  </a:lnTo>
                  <a:lnTo>
                    <a:pt x="2933700" y="2125726"/>
                  </a:lnTo>
                  <a:lnTo>
                    <a:pt x="2946400" y="2125726"/>
                  </a:lnTo>
                  <a:close/>
                  <a:moveTo>
                    <a:pt x="2921000" y="2125726"/>
                  </a:moveTo>
                  <a:lnTo>
                    <a:pt x="2908300" y="2125726"/>
                  </a:lnTo>
                  <a:lnTo>
                    <a:pt x="2908300" y="2113026"/>
                  </a:lnTo>
                  <a:lnTo>
                    <a:pt x="2921000" y="2113026"/>
                  </a:lnTo>
                  <a:close/>
                  <a:moveTo>
                    <a:pt x="2895600" y="2113026"/>
                  </a:moveTo>
                  <a:lnTo>
                    <a:pt x="2882900" y="2113026"/>
                  </a:lnTo>
                  <a:lnTo>
                    <a:pt x="2882900" y="2100326"/>
                  </a:lnTo>
                  <a:lnTo>
                    <a:pt x="2895600" y="2100326"/>
                  </a:lnTo>
                  <a:close/>
                  <a:moveTo>
                    <a:pt x="2870200" y="2100326"/>
                  </a:moveTo>
                  <a:lnTo>
                    <a:pt x="2857500" y="2100326"/>
                  </a:lnTo>
                  <a:lnTo>
                    <a:pt x="2857500" y="2087626"/>
                  </a:lnTo>
                  <a:lnTo>
                    <a:pt x="2870200" y="2087626"/>
                  </a:lnTo>
                  <a:close/>
                  <a:moveTo>
                    <a:pt x="2844800" y="2087626"/>
                  </a:moveTo>
                  <a:lnTo>
                    <a:pt x="2832100" y="2087626"/>
                  </a:lnTo>
                  <a:lnTo>
                    <a:pt x="2832100" y="2074926"/>
                  </a:lnTo>
                  <a:lnTo>
                    <a:pt x="2844800" y="2074926"/>
                  </a:lnTo>
                  <a:close/>
                  <a:moveTo>
                    <a:pt x="2819400" y="2074926"/>
                  </a:moveTo>
                  <a:lnTo>
                    <a:pt x="2806700" y="2074926"/>
                  </a:lnTo>
                  <a:lnTo>
                    <a:pt x="2806700" y="2062226"/>
                  </a:lnTo>
                  <a:lnTo>
                    <a:pt x="2819400" y="2062226"/>
                  </a:lnTo>
                  <a:close/>
                  <a:moveTo>
                    <a:pt x="2794000" y="2062226"/>
                  </a:moveTo>
                  <a:lnTo>
                    <a:pt x="2781300" y="2062226"/>
                  </a:lnTo>
                  <a:lnTo>
                    <a:pt x="2781300" y="2049526"/>
                  </a:lnTo>
                  <a:lnTo>
                    <a:pt x="2794000" y="2049526"/>
                  </a:lnTo>
                  <a:close/>
                  <a:moveTo>
                    <a:pt x="2768600" y="2049526"/>
                  </a:moveTo>
                  <a:lnTo>
                    <a:pt x="2755900" y="2049526"/>
                  </a:lnTo>
                  <a:lnTo>
                    <a:pt x="2755900" y="2036826"/>
                  </a:lnTo>
                  <a:lnTo>
                    <a:pt x="2768600" y="2036826"/>
                  </a:lnTo>
                  <a:close/>
                  <a:moveTo>
                    <a:pt x="2743200" y="2036826"/>
                  </a:moveTo>
                  <a:lnTo>
                    <a:pt x="2730500" y="2036826"/>
                  </a:lnTo>
                  <a:lnTo>
                    <a:pt x="2730500" y="2024126"/>
                  </a:lnTo>
                  <a:lnTo>
                    <a:pt x="2743200" y="2024126"/>
                  </a:lnTo>
                  <a:close/>
                  <a:moveTo>
                    <a:pt x="2717800" y="2024126"/>
                  </a:moveTo>
                  <a:lnTo>
                    <a:pt x="2705100" y="2024126"/>
                  </a:lnTo>
                  <a:lnTo>
                    <a:pt x="2705100" y="2011426"/>
                  </a:lnTo>
                  <a:lnTo>
                    <a:pt x="2717800" y="2011426"/>
                  </a:lnTo>
                  <a:close/>
                  <a:moveTo>
                    <a:pt x="2692400" y="2011426"/>
                  </a:moveTo>
                  <a:lnTo>
                    <a:pt x="2679700" y="2011426"/>
                  </a:lnTo>
                  <a:lnTo>
                    <a:pt x="2679700" y="1998726"/>
                  </a:lnTo>
                  <a:lnTo>
                    <a:pt x="2692400" y="1998726"/>
                  </a:lnTo>
                  <a:close/>
                  <a:moveTo>
                    <a:pt x="2667000" y="1998726"/>
                  </a:moveTo>
                  <a:lnTo>
                    <a:pt x="2654300" y="1998726"/>
                  </a:lnTo>
                  <a:lnTo>
                    <a:pt x="2654300" y="1986026"/>
                  </a:lnTo>
                  <a:lnTo>
                    <a:pt x="2667000" y="1986026"/>
                  </a:lnTo>
                  <a:close/>
                  <a:moveTo>
                    <a:pt x="2641600" y="1986026"/>
                  </a:moveTo>
                  <a:lnTo>
                    <a:pt x="2628900" y="1986026"/>
                  </a:lnTo>
                  <a:lnTo>
                    <a:pt x="2628900" y="1973326"/>
                  </a:lnTo>
                  <a:lnTo>
                    <a:pt x="2641600" y="1973326"/>
                  </a:lnTo>
                  <a:close/>
                  <a:moveTo>
                    <a:pt x="2616200" y="1973326"/>
                  </a:moveTo>
                  <a:lnTo>
                    <a:pt x="2603500" y="1973326"/>
                  </a:lnTo>
                  <a:lnTo>
                    <a:pt x="2603500" y="1960626"/>
                  </a:lnTo>
                  <a:lnTo>
                    <a:pt x="2616200" y="1960626"/>
                  </a:lnTo>
                  <a:close/>
                  <a:moveTo>
                    <a:pt x="2590800" y="1960626"/>
                  </a:moveTo>
                  <a:lnTo>
                    <a:pt x="2578100" y="1960626"/>
                  </a:lnTo>
                  <a:lnTo>
                    <a:pt x="2578100" y="1947926"/>
                  </a:lnTo>
                  <a:lnTo>
                    <a:pt x="2590800" y="1947926"/>
                  </a:lnTo>
                  <a:close/>
                  <a:moveTo>
                    <a:pt x="2565400" y="1947926"/>
                  </a:moveTo>
                  <a:lnTo>
                    <a:pt x="2552700" y="1947926"/>
                  </a:lnTo>
                  <a:lnTo>
                    <a:pt x="2552700" y="1935226"/>
                  </a:lnTo>
                  <a:lnTo>
                    <a:pt x="2565400" y="1935226"/>
                  </a:lnTo>
                  <a:close/>
                  <a:moveTo>
                    <a:pt x="2540000" y="1935226"/>
                  </a:moveTo>
                  <a:lnTo>
                    <a:pt x="2527300" y="1935226"/>
                  </a:lnTo>
                  <a:lnTo>
                    <a:pt x="2527300" y="1922526"/>
                  </a:lnTo>
                  <a:lnTo>
                    <a:pt x="2540000" y="1922526"/>
                  </a:lnTo>
                  <a:close/>
                  <a:moveTo>
                    <a:pt x="2514600" y="1922526"/>
                  </a:moveTo>
                  <a:lnTo>
                    <a:pt x="2501900" y="1922526"/>
                  </a:lnTo>
                  <a:lnTo>
                    <a:pt x="2501900" y="1909826"/>
                  </a:lnTo>
                  <a:lnTo>
                    <a:pt x="2514600" y="1909826"/>
                  </a:lnTo>
                  <a:close/>
                  <a:moveTo>
                    <a:pt x="2489200" y="1909826"/>
                  </a:moveTo>
                  <a:lnTo>
                    <a:pt x="2476500" y="1909826"/>
                  </a:lnTo>
                  <a:lnTo>
                    <a:pt x="2476500" y="1897126"/>
                  </a:lnTo>
                  <a:lnTo>
                    <a:pt x="2489200" y="1897126"/>
                  </a:lnTo>
                  <a:close/>
                  <a:moveTo>
                    <a:pt x="2463800" y="1897126"/>
                  </a:moveTo>
                  <a:lnTo>
                    <a:pt x="2451100" y="1897126"/>
                  </a:lnTo>
                  <a:lnTo>
                    <a:pt x="2451100" y="1884426"/>
                  </a:lnTo>
                  <a:lnTo>
                    <a:pt x="2463800" y="1884426"/>
                  </a:lnTo>
                  <a:close/>
                  <a:moveTo>
                    <a:pt x="2438400" y="1884426"/>
                  </a:moveTo>
                  <a:lnTo>
                    <a:pt x="2425700" y="1884426"/>
                  </a:lnTo>
                  <a:lnTo>
                    <a:pt x="2425700" y="1871726"/>
                  </a:lnTo>
                  <a:lnTo>
                    <a:pt x="2438400" y="1871726"/>
                  </a:lnTo>
                  <a:close/>
                  <a:moveTo>
                    <a:pt x="2413000" y="1871726"/>
                  </a:moveTo>
                  <a:lnTo>
                    <a:pt x="2400300" y="1871726"/>
                  </a:lnTo>
                  <a:lnTo>
                    <a:pt x="2400300" y="1859026"/>
                  </a:lnTo>
                  <a:lnTo>
                    <a:pt x="2413000" y="1859026"/>
                  </a:lnTo>
                  <a:close/>
                  <a:moveTo>
                    <a:pt x="2387600" y="1859026"/>
                  </a:moveTo>
                  <a:lnTo>
                    <a:pt x="2374900" y="1859026"/>
                  </a:lnTo>
                  <a:lnTo>
                    <a:pt x="2374900" y="1846326"/>
                  </a:lnTo>
                  <a:lnTo>
                    <a:pt x="2387600" y="1846326"/>
                  </a:lnTo>
                  <a:close/>
                  <a:moveTo>
                    <a:pt x="2362200" y="1846326"/>
                  </a:moveTo>
                  <a:lnTo>
                    <a:pt x="2349500" y="1846326"/>
                  </a:lnTo>
                  <a:lnTo>
                    <a:pt x="2349500" y="1833626"/>
                  </a:lnTo>
                  <a:lnTo>
                    <a:pt x="2362200" y="1833626"/>
                  </a:lnTo>
                  <a:close/>
                  <a:moveTo>
                    <a:pt x="2336800" y="1833626"/>
                  </a:moveTo>
                  <a:lnTo>
                    <a:pt x="2324100" y="1833626"/>
                  </a:lnTo>
                  <a:lnTo>
                    <a:pt x="2324100" y="1820926"/>
                  </a:lnTo>
                  <a:lnTo>
                    <a:pt x="2336800" y="1820926"/>
                  </a:lnTo>
                  <a:close/>
                  <a:moveTo>
                    <a:pt x="2311400" y="1820926"/>
                  </a:moveTo>
                  <a:lnTo>
                    <a:pt x="2298700" y="1820926"/>
                  </a:lnTo>
                  <a:lnTo>
                    <a:pt x="2298700" y="1808226"/>
                  </a:lnTo>
                  <a:lnTo>
                    <a:pt x="2311400" y="1808226"/>
                  </a:lnTo>
                  <a:close/>
                  <a:moveTo>
                    <a:pt x="2286000" y="1808226"/>
                  </a:moveTo>
                  <a:lnTo>
                    <a:pt x="2273300" y="1808226"/>
                  </a:lnTo>
                  <a:lnTo>
                    <a:pt x="2273300" y="1795526"/>
                  </a:lnTo>
                  <a:lnTo>
                    <a:pt x="2286000" y="1795526"/>
                  </a:lnTo>
                  <a:close/>
                  <a:moveTo>
                    <a:pt x="2260600" y="1795526"/>
                  </a:moveTo>
                  <a:lnTo>
                    <a:pt x="2247900" y="1795526"/>
                  </a:lnTo>
                  <a:lnTo>
                    <a:pt x="2247900" y="1782826"/>
                  </a:lnTo>
                  <a:lnTo>
                    <a:pt x="2260600" y="1782826"/>
                  </a:lnTo>
                  <a:close/>
                  <a:moveTo>
                    <a:pt x="2235200" y="1782826"/>
                  </a:moveTo>
                  <a:lnTo>
                    <a:pt x="2222500" y="1782826"/>
                  </a:lnTo>
                  <a:lnTo>
                    <a:pt x="2222500" y="1770126"/>
                  </a:lnTo>
                  <a:lnTo>
                    <a:pt x="2235200" y="1770126"/>
                  </a:lnTo>
                  <a:close/>
                  <a:moveTo>
                    <a:pt x="2209800" y="1770126"/>
                  </a:moveTo>
                  <a:lnTo>
                    <a:pt x="2197100" y="1770126"/>
                  </a:lnTo>
                  <a:lnTo>
                    <a:pt x="2197100" y="1757426"/>
                  </a:lnTo>
                  <a:lnTo>
                    <a:pt x="2209800" y="1757426"/>
                  </a:lnTo>
                  <a:close/>
                  <a:moveTo>
                    <a:pt x="2184400" y="1757426"/>
                  </a:moveTo>
                  <a:lnTo>
                    <a:pt x="2171700" y="1757426"/>
                  </a:lnTo>
                  <a:lnTo>
                    <a:pt x="2171700" y="1744726"/>
                  </a:lnTo>
                  <a:lnTo>
                    <a:pt x="2184400" y="1744726"/>
                  </a:lnTo>
                  <a:close/>
                  <a:moveTo>
                    <a:pt x="2159000" y="1744726"/>
                  </a:moveTo>
                  <a:lnTo>
                    <a:pt x="2146300" y="1744726"/>
                  </a:lnTo>
                  <a:lnTo>
                    <a:pt x="2146300" y="1732026"/>
                  </a:lnTo>
                  <a:lnTo>
                    <a:pt x="2159000" y="1732026"/>
                  </a:lnTo>
                  <a:close/>
                  <a:moveTo>
                    <a:pt x="2133600" y="1732026"/>
                  </a:moveTo>
                  <a:lnTo>
                    <a:pt x="2120900" y="1732026"/>
                  </a:lnTo>
                  <a:lnTo>
                    <a:pt x="2120900" y="1719326"/>
                  </a:lnTo>
                  <a:lnTo>
                    <a:pt x="2133600" y="1719326"/>
                  </a:lnTo>
                  <a:close/>
                  <a:moveTo>
                    <a:pt x="2108200" y="1719326"/>
                  </a:moveTo>
                  <a:lnTo>
                    <a:pt x="2095500" y="1719326"/>
                  </a:lnTo>
                  <a:lnTo>
                    <a:pt x="2095500" y="1706626"/>
                  </a:lnTo>
                  <a:lnTo>
                    <a:pt x="2108200" y="1706626"/>
                  </a:lnTo>
                  <a:close/>
                  <a:moveTo>
                    <a:pt x="2082800" y="1706626"/>
                  </a:moveTo>
                  <a:lnTo>
                    <a:pt x="2070100" y="1706626"/>
                  </a:lnTo>
                  <a:lnTo>
                    <a:pt x="2070100" y="1693926"/>
                  </a:lnTo>
                  <a:lnTo>
                    <a:pt x="2082800" y="1693926"/>
                  </a:lnTo>
                  <a:close/>
                  <a:moveTo>
                    <a:pt x="2057400" y="1693926"/>
                  </a:moveTo>
                  <a:lnTo>
                    <a:pt x="2044700" y="1693926"/>
                  </a:lnTo>
                  <a:lnTo>
                    <a:pt x="2044700" y="1681226"/>
                  </a:lnTo>
                  <a:lnTo>
                    <a:pt x="2057400" y="1681226"/>
                  </a:lnTo>
                  <a:close/>
                  <a:moveTo>
                    <a:pt x="2032000" y="1681226"/>
                  </a:moveTo>
                  <a:lnTo>
                    <a:pt x="2019300" y="1681226"/>
                  </a:lnTo>
                  <a:lnTo>
                    <a:pt x="2019300" y="1668526"/>
                  </a:lnTo>
                  <a:lnTo>
                    <a:pt x="2032000" y="1668526"/>
                  </a:lnTo>
                  <a:close/>
                  <a:moveTo>
                    <a:pt x="2006600" y="1668526"/>
                  </a:moveTo>
                  <a:lnTo>
                    <a:pt x="1993900" y="1668526"/>
                  </a:lnTo>
                  <a:lnTo>
                    <a:pt x="1993900" y="1655826"/>
                  </a:lnTo>
                  <a:lnTo>
                    <a:pt x="2006600" y="1655826"/>
                  </a:lnTo>
                  <a:close/>
                  <a:moveTo>
                    <a:pt x="1981200" y="1655826"/>
                  </a:moveTo>
                  <a:lnTo>
                    <a:pt x="1968500" y="1655826"/>
                  </a:lnTo>
                  <a:lnTo>
                    <a:pt x="1968500" y="1643126"/>
                  </a:lnTo>
                  <a:lnTo>
                    <a:pt x="1981200" y="1643126"/>
                  </a:lnTo>
                  <a:close/>
                  <a:moveTo>
                    <a:pt x="1955800" y="1643126"/>
                  </a:moveTo>
                  <a:lnTo>
                    <a:pt x="1943100" y="1643126"/>
                  </a:lnTo>
                  <a:lnTo>
                    <a:pt x="1943100" y="1630426"/>
                  </a:lnTo>
                  <a:lnTo>
                    <a:pt x="1955800" y="1630426"/>
                  </a:lnTo>
                  <a:close/>
                  <a:moveTo>
                    <a:pt x="1930400" y="1630426"/>
                  </a:moveTo>
                  <a:lnTo>
                    <a:pt x="1917700" y="1630426"/>
                  </a:lnTo>
                  <a:lnTo>
                    <a:pt x="1917700" y="1617726"/>
                  </a:lnTo>
                  <a:lnTo>
                    <a:pt x="1930400" y="1617726"/>
                  </a:lnTo>
                  <a:close/>
                  <a:moveTo>
                    <a:pt x="1905000" y="1617726"/>
                  </a:moveTo>
                  <a:lnTo>
                    <a:pt x="1892300" y="1617726"/>
                  </a:lnTo>
                  <a:lnTo>
                    <a:pt x="1892300" y="1605026"/>
                  </a:lnTo>
                  <a:lnTo>
                    <a:pt x="1905000" y="1605026"/>
                  </a:lnTo>
                  <a:close/>
                  <a:moveTo>
                    <a:pt x="1879600" y="1605026"/>
                  </a:moveTo>
                  <a:lnTo>
                    <a:pt x="1866900" y="1605026"/>
                  </a:lnTo>
                  <a:lnTo>
                    <a:pt x="1866900" y="1592326"/>
                  </a:lnTo>
                  <a:lnTo>
                    <a:pt x="1879600" y="1592326"/>
                  </a:lnTo>
                  <a:close/>
                  <a:moveTo>
                    <a:pt x="1854200" y="1592326"/>
                  </a:moveTo>
                  <a:lnTo>
                    <a:pt x="1841500" y="1592326"/>
                  </a:lnTo>
                  <a:lnTo>
                    <a:pt x="1841500" y="1579626"/>
                  </a:lnTo>
                  <a:lnTo>
                    <a:pt x="1854200" y="1579626"/>
                  </a:lnTo>
                  <a:close/>
                  <a:moveTo>
                    <a:pt x="1828800" y="1579626"/>
                  </a:moveTo>
                  <a:lnTo>
                    <a:pt x="1816100" y="1579626"/>
                  </a:lnTo>
                  <a:lnTo>
                    <a:pt x="1816100" y="1566926"/>
                  </a:lnTo>
                  <a:lnTo>
                    <a:pt x="1828800" y="1566926"/>
                  </a:lnTo>
                  <a:close/>
                  <a:moveTo>
                    <a:pt x="1803400" y="1566926"/>
                  </a:moveTo>
                  <a:lnTo>
                    <a:pt x="1790700" y="1566926"/>
                  </a:lnTo>
                  <a:lnTo>
                    <a:pt x="1790700" y="1554226"/>
                  </a:lnTo>
                  <a:lnTo>
                    <a:pt x="1803400" y="1554226"/>
                  </a:lnTo>
                  <a:close/>
                  <a:moveTo>
                    <a:pt x="1778000" y="1554226"/>
                  </a:moveTo>
                  <a:lnTo>
                    <a:pt x="1765300" y="1554226"/>
                  </a:lnTo>
                  <a:lnTo>
                    <a:pt x="1765300" y="1541526"/>
                  </a:lnTo>
                  <a:lnTo>
                    <a:pt x="1778000" y="1541526"/>
                  </a:lnTo>
                  <a:close/>
                  <a:moveTo>
                    <a:pt x="1752600" y="1541526"/>
                  </a:moveTo>
                  <a:lnTo>
                    <a:pt x="1739900" y="1541526"/>
                  </a:lnTo>
                  <a:lnTo>
                    <a:pt x="1739900" y="1528826"/>
                  </a:lnTo>
                  <a:lnTo>
                    <a:pt x="1752600" y="1528826"/>
                  </a:lnTo>
                  <a:close/>
                  <a:moveTo>
                    <a:pt x="1727200" y="1528826"/>
                  </a:moveTo>
                  <a:lnTo>
                    <a:pt x="1714500" y="1528826"/>
                  </a:lnTo>
                  <a:lnTo>
                    <a:pt x="1714500" y="1516126"/>
                  </a:lnTo>
                  <a:lnTo>
                    <a:pt x="1727200" y="1516126"/>
                  </a:lnTo>
                  <a:close/>
                  <a:moveTo>
                    <a:pt x="1701800" y="1516126"/>
                  </a:moveTo>
                  <a:lnTo>
                    <a:pt x="1689100" y="1516126"/>
                  </a:lnTo>
                  <a:lnTo>
                    <a:pt x="1689100" y="1503426"/>
                  </a:lnTo>
                  <a:lnTo>
                    <a:pt x="1701800" y="1503426"/>
                  </a:lnTo>
                  <a:close/>
                  <a:moveTo>
                    <a:pt x="1676400" y="1503426"/>
                  </a:moveTo>
                  <a:lnTo>
                    <a:pt x="1663700" y="1503426"/>
                  </a:lnTo>
                  <a:lnTo>
                    <a:pt x="1663700" y="1490726"/>
                  </a:lnTo>
                  <a:lnTo>
                    <a:pt x="1676400" y="1490726"/>
                  </a:lnTo>
                  <a:close/>
                  <a:moveTo>
                    <a:pt x="1651000" y="1490726"/>
                  </a:moveTo>
                  <a:lnTo>
                    <a:pt x="1638300" y="1490726"/>
                  </a:lnTo>
                  <a:lnTo>
                    <a:pt x="1638300" y="1478026"/>
                  </a:lnTo>
                  <a:lnTo>
                    <a:pt x="1651000" y="1478026"/>
                  </a:lnTo>
                  <a:close/>
                  <a:moveTo>
                    <a:pt x="1625600" y="1478026"/>
                  </a:moveTo>
                  <a:lnTo>
                    <a:pt x="1612900" y="1478026"/>
                  </a:lnTo>
                  <a:lnTo>
                    <a:pt x="1612900" y="1465326"/>
                  </a:lnTo>
                  <a:lnTo>
                    <a:pt x="1625600" y="1465326"/>
                  </a:lnTo>
                  <a:close/>
                  <a:moveTo>
                    <a:pt x="1600200" y="1465326"/>
                  </a:moveTo>
                  <a:lnTo>
                    <a:pt x="1587500" y="1465326"/>
                  </a:lnTo>
                  <a:lnTo>
                    <a:pt x="1587500" y="1452626"/>
                  </a:lnTo>
                  <a:lnTo>
                    <a:pt x="1600200" y="1452626"/>
                  </a:lnTo>
                  <a:close/>
                  <a:moveTo>
                    <a:pt x="1574800" y="1452626"/>
                  </a:moveTo>
                  <a:lnTo>
                    <a:pt x="1562100" y="1452626"/>
                  </a:lnTo>
                  <a:lnTo>
                    <a:pt x="1562100" y="1439926"/>
                  </a:lnTo>
                  <a:lnTo>
                    <a:pt x="1574800" y="1439926"/>
                  </a:lnTo>
                  <a:close/>
                  <a:moveTo>
                    <a:pt x="1549400" y="1439926"/>
                  </a:moveTo>
                  <a:lnTo>
                    <a:pt x="1536700" y="1439926"/>
                  </a:lnTo>
                  <a:lnTo>
                    <a:pt x="1536700" y="1427226"/>
                  </a:lnTo>
                  <a:lnTo>
                    <a:pt x="1549400" y="1427226"/>
                  </a:lnTo>
                  <a:close/>
                  <a:moveTo>
                    <a:pt x="1524000" y="1427226"/>
                  </a:moveTo>
                  <a:lnTo>
                    <a:pt x="1511300" y="1427226"/>
                  </a:lnTo>
                  <a:lnTo>
                    <a:pt x="1511300" y="1414526"/>
                  </a:lnTo>
                  <a:lnTo>
                    <a:pt x="1524000" y="1414526"/>
                  </a:lnTo>
                  <a:close/>
                  <a:moveTo>
                    <a:pt x="1498600" y="1414526"/>
                  </a:moveTo>
                  <a:lnTo>
                    <a:pt x="1485900" y="1414526"/>
                  </a:lnTo>
                  <a:lnTo>
                    <a:pt x="1485900" y="1401826"/>
                  </a:lnTo>
                  <a:lnTo>
                    <a:pt x="1498600" y="1401826"/>
                  </a:lnTo>
                  <a:close/>
                  <a:moveTo>
                    <a:pt x="1473200" y="1401826"/>
                  </a:moveTo>
                  <a:lnTo>
                    <a:pt x="1460500" y="1401826"/>
                  </a:lnTo>
                  <a:lnTo>
                    <a:pt x="1460500" y="1389126"/>
                  </a:lnTo>
                  <a:lnTo>
                    <a:pt x="1473200" y="1389126"/>
                  </a:lnTo>
                  <a:close/>
                  <a:moveTo>
                    <a:pt x="1447800" y="1389126"/>
                  </a:moveTo>
                  <a:lnTo>
                    <a:pt x="1435100" y="1389126"/>
                  </a:lnTo>
                  <a:lnTo>
                    <a:pt x="1435100" y="1376426"/>
                  </a:lnTo>
                  <a:lnTo>
                    <a:pt x="1447800" y="1376426"/>
                  </a:lnTo>
                  <a:close/>
                  <a:moveTo>
                    <a:pt x="1422400" y="1376426"/>
                  </a:moveTo>
                  <a:lnTo>
                    <a:pt x="1409700" y="1376426"/>
                  </a:lnTo>
                  <a:lnTo>
                    <a:pt x="1409700" y="1363726"/>
                  </a:lnTo>
                  <a:lnTo>
                    <a:pt x="1422400" y="1363726"/>
                  </a:lnTo>
                  <a:close/>
                  <a:moveTo>
                    <a:pt x="1397000" y="1363726"/>
                  </a:moveTo>
                  <a:lnTo>
                    <a:pt x="1384300" y="1363726"/>
                  </a:lnTo>
                  <a:lnTo>
                    <a:pt x="1384300" y="1351026"/>
                  </a:lnTo>
                  <a:lnTo>
                    <a:pt x="1397000" y="1351026"/>
                  </a:lnTo>
                  <a:close/>
                  <a:moveTo>
                    <a:pt x="1371600" y="1351026"/>
                  </a:moveTo>
                  <a:lnTo>
                    <a:pt x="1358900" y="1351026"/>
                  </a:lnTo>
                  <a:lnTo>
                    <a:pt x="1358900" y="1338326"/>
                  </a:lnTo>
                  <a:lnTo>
                    <a:pt x="1371600" y="1338326"/>
                  </a:lnTo>
                  <a:close/>
                  <a:moveTo>
                    <a:pt x="1346200" y="1338326"/>
                  </a:moveTo>
                  <a:lnTo>
                    <a:pt x="1333500" y="1338326"/>
                  </a:lnTo>
                  <a:lnTo>
                    <a:pt x="1333500" y="1325626"/>
                  </a:lnTo>
                  <a:lnTo>
                    <a:pt x="1346200" y="1325626"/>
                  </a:lnTo>
                  <a:close/>
                  <a:moveTo>
                    <a:pt x="1320800" y="1325626"/>
                  </a:moveTo>
                  <a:lnTo>
                    <a:pt x="1308100" y="1325626"/>
                  </a:lnTo>
                  <a:lnTo>
                    <a:pt x="1308100" y="1312926"/>
                  </a:lnTo>
                  <a:lnTo>
                    <a:pt x="1320800" y="1312926"/>
                  </a:lnTo>
                  <a:close/>
                  <a:moveTo>
                    <a:pt x="1295400" y="1312926"/>
                  </a:moveTo>
                  <a:lnTo>
                    <a:pt x="1282700" y="1312926"/>
                  </a:lnTo>
                  <a:lnTo>
                    <a:pt x="1282700" y="1300226"/>
                  </a:lnTo>
                  <a:lnTo>
                    <a:pt x="1295400" y="1300226"/>
                  </a:lnTo>
                  <a:close/>
                  <a:moveTo>
                    <a:pt x="1270000" y="1300226"/>
                  </a:moveTo>
                  <a:lnTo>
                    <a:pt x="1257300" y="1300226"/>
                  </a:lnTo>
                  <a:lnTo>
                    <a:pt x="1257300" y="1287526"/>
                  </a:lnTo>
                  <a:lnTo>
                    <a:pt x="1270000" y="1287526"/>
                  </a:lnTo>
                  <a:close/>
                  <a:moveTo>
                    <a:pt x="1244600" y="1287526"/>
                  </a:moveTo>
                  <a:lnTo>
                    <a:pt x="1231900" y="1287526"/>
                  </a:lnTo>
                  <a:lnTo>
                    <a:pt x="1231900" y="1274826"/>
                  </a:lnTo>
                  <a:lnTo>
                    <a:pt x="1244600" y="1274826"/>
                  </a:lnTo>
                  <a:close/>
                  <a:moveTo>
                    <a:pt x="1219200" y="1274826"/>
                  </a:moveTo>
                  <a:lnTo>
                    <a:pt x="1206500" y="1274826"/>
                  </a:lnTo>
                  <a:lnTo>
                    <a:pt x="1206500" y="1262126"/>
                  </a:lnTo>
                  <a:lnTo>
                    <a:pt x="1219200" y="1262126"/>
                  </a:lnTo>
                  <a:close/>
                  <a:moveTo>
                    <a:pt x="1193800" y="1262126"/>
                  </a:moveTo>
                  <a:lnTo>
                    <a:pt x="1181100" y="1262126"/>
                  </a:lnTo>
                  <a:lnTo>
                    <a:pt x="1181100" y="1249426"/>
                  </a:lnTo>
                  <a:lnTo>
                    <a:pt x="1193800" y="1249426"/>
                  </a:lnTo>
                  <a:close/>
                  <a:moveTo>
                    <a:pt x="1168400" y="1249426"/>
                  </a:moveTo>
                  <a:lnTo>
                    <a:pt x="1155700" y="1249426"/>
                  </a:lnTo>
                  <a:lnTo>
                    <a:pt x="1155700" y="1236726"/>
                  </a:lnTo>
                  <a:lnTo>
                    <a:pt x="1168400" y="1236726"/>
                  </a:lnTo>
                  <a:close/>
                  <a:moveTo>
                    <a:pt x="1143000" y="1236726"/>
                  </a:moveTo>
                  <a:lnTo>
                    <a:pt x="1130300" y="1236726"/>
                  </a:lnTo>
                  <a:lnTo>
                    <a:pt x="1130300" y="1224026"/>
                  </a:lnTo>
                  <a:lnTo>
                    <a:pt x="1143000" y="1224026"/>
                  </a:lnTo>
                  <a:close/>
                  <a:moveTo>
                    <a:pt x="1117600" y="1224026"/>
                  </a:moveTo>
                  <a:lnTo>
                    <a:pt x="1104900" y="1224026"/>
                  </a:lnTo>
                  <a:lnTo>
                    <a:pt x="1104900" y="1211326"/>
                  </a:lnTo>
                  <a:lnTo>
                    <a:pt x="1117600" y="1211326"/>
                  </a:lnTo>
                  <a:close/>
                  <a:moveTo>
                    <a:pt x="1092200" y="1211326"/>
                  </a:moveTo>
                  <a:lnTo>
                    <a:pt x="1079500" y="1211326"/>
                  </a:lnTo>
                  <a:lnTo>
                    <a:pt x="1079500" y="1198626"/>
                  </a:lnTo>
                  <a:lnTo>
                    <a:pt x="1092200" y="1198626"/>
                  </a:lnTo>
                  <a:close/>
                  <a:moveTo>
                    <a:pt x="1066800" y="1198626"/>
                  </a:moveTo>
                  <a:lnTo>
                    <a:pt x="1054100" y="1198626"/>
                  </a:lnTo>
                  <a:lnTo>
                    <a:pt x="1054100" y="1185926"/>
                  </a:lnTo>
                  <a:lnTo>
                    <a:pt x="1066800" y="1185926"/>
                  </a:lnTo>
                  <a:close/>
                  <a:moveTo>
                    <a:pt x="1041400" y="1185926"/>
                  </a:moveTo>
                  <a:lnTo>
                    <a:pt x="1028700" y="1185926"/>
                  </a:lnTo>
                  <a:lnTo>
                    <a:pt x="1028700" y="1173226"/>
                  </a:lnTo>
                  <a:lnTo>
                    <a:pt x="1041400" y="1173226"/>
                  </a:lnTo>
                  <a:close/>
                  <a:moveTo>
                    <a:pt x="1016000" y="1173226"/>
                  </a:moveTo>
                  <a:lnTo>
                    <a:pt x="1003300" y="1173226"/>
                  </a:lnTo>
                  <a:lnTo>
                    <a:pt x="1003300" y="1160526"/>
                  </a:lnTo>
                  <a:lnTo>
                    <a:pt x="1016000" y="1160526"/>
                  </a:lnTo>
                  <a:close/>
                  <a:moveTo>
                    <a:pt x="990600" y="1160526"/>
                  </a:moveTo>
                  <a:lnTo>
                    <a:pt x="977900" y="1160526"/>
                  </a:lnTo>
                  <a:lnTo>
                    <a:pt x="977900" y="1147826"/>
                  </a:lnTo>
                  <a:lnTo>
                    <a:pt x="990600" y="1147826"/>
                  </a:lnTo>
                  <a:close/>
                  <a:moveTo>
                    <a:pt x="965200" y="1147826"/>
                  </a:moveTo>
                  <a:lnTo>
                    <a:pt x="952500" y="1147826"/>
                  </a:lnTo>
                  <a:lnTo>
                    <a:pt x="952500" y="1135126"/>
                  </a:lnTo>
                  <a:lnTo>
                    <a:pt x="965200" y="1135126"/>
                  </a:lnTo>
                  <a:close/>
                  <a:moveTo>
                    <a:pt x="939800" y="1135126"/>
                  </a:moveTo>
                  <a:lnTo>
                    <a:pt x="927100" y="1135126"/>
                  </a:lnTo>
                  <a:lnTo>
                    <a:pt x="927100" y="1122426"/>
                  </a:lnTo>
                  <a:lnTo>
                    <a:pt x="939800" y="1122426"/>
                  </a:lnTo>
                  <a:close/>
                  <a:moveTo>
                    <a:pt x="914400" y="1122426"/>
                  </a:moveTo>
                  <a:lnTo>
                    <a:pt x="901700" y="1122426"/>
                  </a:lnTo>
                  <a:lnTo>
                    <a:pt x="901700" y="1109726"/>
                  </a:lnTo>
                  <a:lnTo>
                    <a:pt x="914400" y="1109726"/>
                  </a:lnTo>
                  <a:close/>
                  <a:moveTo>
                    <a:pt x="889000" y="1109726"/>
                  </a:moveTo>
                  <a:lnTo>
                    <a:pt x="876300" y="1109726"/>
                  </a:lnTo>
                  <a:lnTo>
                    <a:pt x="876300" y="1097026"/>
                  </a:lnTo>
                  <a:lnTo>
                    <a:pt x="889000" y="1097026"/>
                  </a:lnTo>
                  <a:close/>
                  <a:moveTo>
                    <a:pt x="863600" y="1097026"/>
                  </a:moveTo>
                  <a:lnTo>
                    <a:pt x="850900" y="1097026"/>
                  </a:lnTo>
                  <a:lnTo>
                    <a:pt x="850900" y="1084326"/>
                  </a:lnTo>
                  <a:lnTo>
                    <a:pt x="863600" y="1084326"/>
                  </a:lnTo>
                  <a:close/>
                  <a:moveTo>
                    <a:pt x="838200" y="1084326"/>
                  </a:moveTo>
                  <a:lnTo>
                    <a:pt x="825500" y="1084326"/>
                  </a:lnTo>
                  <a:lnTo>
                    <a:pt x="825500" y="1071626"/>
                  </a:lnTo>
                  <a:lnTo>
                    <a:pt x="838200" y="1071626"/>
                  </a:lnTo>
                  <a:close/>
                  <a:moveTo>
                    <a:pt x="812800" y="1071626"/>
                  </a:moveTo>
                  <a:lnTo>
                    <a:pt x="800100" y="1071626"/>
                  </a:lnTo>
                  <a:lnTo>
                    <a:pt x="800100" y="1058926"/>
                  </a:lnTo>
                  <a:lnTo>
                    <a:pt x="812800" y="1058926"/>
                  </a:lnTo>
                  <a:close/>
                  <a:moveTo>
                    <a:pt x="787400" y="1058926"/>
                  </a:moveTo>
                  <a:lnTo>
                    <a:pt x="774700" y="1058926"/>
                  </a:lnTo>
                  <a:lnTo>
                    <a:pt x="774700" y="1046226"/>
                  </a:lnTo>
                  <a:lnTo>
                    <a:pt x="787400" y="1046226"/>
                  </a:lnTo>
                  <a:close/>
                  <a:moveTo>
                    <a:pt x="762000" y="1046226"/>
                  </a:moveTo>
                  <a:lnTo>
                    <a:pt x="749300" y="1046226"/>
                  </a:lnTo>
                  <a:lnTo>
                    <a:pt x="749300" y="1033526"/>
                  </a:lnTo>
                  <a:lnTo>
                    <a:pt x="762000" y="1033526"/>
                  </a:lnTo>
                  <a:close/>
                  <a:moveTo>
                    <a:pt x="736600" y="1033526"/>
                  </a:moveTo>
                  <a:lnTo>
                    <a:pt x="723900" y="1033526"/>
                  </a:lnTo>
                  <a:lnTo>
                    <a:pt x="723900" y="1020826"/>
                  </a:lnTo>
                  <a:lnTo>
                    <a:pt x="736600" y="1020826"/>
                  </a:lnTo>
                  <a:close/>
                  <a:moveTo>
                    <a:pt x="711200" y="1020826"/>
                  </a:moveTo>
                  <a:lnTo>
                    <a:pt x="698500" y="1020826"/>
                  </a:lnTo>
                  <a:lnTo>
                    <a:pt x="698500" y="1008126"/>
                  </a:lnTo>
                  <a:lnTo>
                    <a:pt x="711200" y="1008126"/>
                  </a:lnTo>
                  <a:close/>
                  <a:moveTo>
                    <a:pt x="685800" y="1008126"/>
                  </a:moveTo>
                  <a:lnTo>
                    <a:pt x="673100" y="1008126"/>
                  </a:lnTo>
                  <a:lnTo>
                    <a:pt x="673100" y="995426"/>
                  </a:lnTo>
                  <a:lnTo>
                    <a:pt x="685800" y="995426"/>
                  </a:lnTo>
                  <a:close/>
                  <a:moveTo>
                    <a:pt x="660400" y="995426"/>
                  </a:moveTo>
                  <a:lnTo>
                    <a:pt x="647700" y="995426"/>
                  </a:lnTo>
                  <a:lnTo>
                    <a:pt x="647700" y="982726"/>
                  </a:lnTo>
                  <a:lnTo>
                    <a:pt x="660400" y="982726"/>
                  </a:lnTo>
                  <a:close/>
                  <a:moveTo>
                    <a:pt x="635000" y="982726"/>
                  </a:moveTo>
                  <a:lnTo>
                    <a:pt x="622300" y="982726"/>
                  </a:lnTo>
                  <a:lnTo>
                    <a:pt x="622300" y="970026"/>
                  </a:lnTo>
                  <a:lnTo>
                    <a:pt x="635000" y="970026"/>
                  </a:lnTo>
                  <a:close/>
                  <a:moveTo>
                    <a:pt x="609600" y="970026"/>
                  </a:moveTo>
                  <a:lnTo>
                    <a:pt x="596900" y="970026"/>
                  </a:lnTo>
                  <a:lnTo>
                    <a:pt x="596900" y="957326"/>
                  </a:lnTo>
                  <a:lnTo>
                    <a:pt x="609600" y="957326"/>
                  </a:lnTo>
                  <a:close/>
                  <a:moveTo>
                    <a:pt x="584200" y="957326"/>
                  </a:moveTo>
                  <a:lnTo>
                    <a:pt x="571500" y="957326"/>
                  </a:lnTo>
                  <a:lnTo>
                    <a:pt x="571500" y="944626"/>
                  </a:lnTo>
                  <a:lnTo>
                    <a:pt x="584200" y="944626"/>
                  </a:lnTo>
                  <a:close/>
                  <a:moveTo>
                    <a:pt x="558800" y="944626"/>
                  </a:moveTo>
                  <a:lnTo>
                    <a:pt x="546100" y="944626"/>
                  </a:lnTo>
                  <a:lnTo>
                    <a:pt x="546100" y="931926"/>
                  </a:lnTo>
                  <a:lnTo>
                    <a:pt x="558800" y="931926"/>
                  </a:lnTo>
                  <a:close/>
                  <a:moveTo>
                    <a:pt x="533400" y="931926"/>
                  </a:moveTo>
                  <a:lnTo>
                    <a:pt x="520700" y="931926"/>
                  </a:lnTo>
                  <a:lnTo>
                    <a:pt x="520700" y="919226"/>
                  </a:lnTo>
                  <a:lnTo>
                    <a:pt x="533400" y="919226"/>
                  </a:lnTo>
                  <a:close/>
                  <a:moveTo>
                    <a:pt x="508000" y="919226"/>
                  </a:moveTo>
                  <a:lnTo>
                    <a:pt x="495300" y="919226"/>
                  </a:lnTo>
                  <a:lnTo>
                    <a:pt x="495300" y="906526"/>
                  </a:lnTo>
                  <a:lnTo>
                    <a:pt x="508000" y="906526"/>
                  </a:lnTo>
                  <a:close/>
                  <a:moveTo>
                    <a:pt x="482600" y="906526"/>
                  </a:moveTo>
                  <a:lnTo>
                    <a:pt x="469900" y="906526"/>
                  </a:lnTo>
                  <a:lnTo>
                    <a:pt x="469900" y="893826"/>
                  </a:lnTo>
                  <a:lnTo>
                    <a:pt x="482600" y="893826"/>
                  </a:lnTo>
                  <a:close/>
                  <a:moveTo>
                    <a:pt x="457200" y="893826"/>
                  </a:moveTo>
                  <a:lnTo>
                    <a:pt x="444500" y="893826"/>
                  </a:lnTo>
                  <a:lnTo>
                    <a:pt x="444500" y="881126"/>
                  </a:lnTo>
                  <a:lnTo>
                    <a:pt x="457200" y="881126"/>
                  </a:lnTo>
                  <a:close/>
                  <a:moveTo>
                    <a:pt x="431800" y="881126"/>
                  </a:moveTo>
                  <a:lnTo>
                    <a:pt x="419100" y="881126"/>
                  </a:lnTo>
                  <a:lnTo>
                    <a:pt x="419100" y="868426"/>
                  </a:lnTo>
                  <a:lnTo>
                    <a:pt x="431800" y="868426"/>
                  </a:lnTo>
                  <a:close/>
                  <a:moveTo>
                    <a:pt x="406400" y="868426"/>
                  </a:moveTo>
                  <a:lnTo>
                    <a:pt x="393700" y="868426"/>
                  </a:lnTo>
                  <a:lnTo>
                    <a:pt x="393700" y="855726"/>
                  </a:lnTo>
                  <a:lnTo>
                    <a:pt x="406400" y="855726"/>
                  </a:lnTo>
                  <a:close/>
                  <a:moveTo>
                    <a:pt x="381000" y="855726"/>
                  </a:moveTo>
                  <a:lnTo>
                    <a:pt x="368300" y="855726"/>
                  </a:lnTo>
                  <a:lnTo>
                    <a:pt x="368300" y="843026"/>
                  </a:lnTo>
                  <a:lnTo>
                    <a:pt x="381000" y="843026"/>
                  </a:lnTo>
                  <a:close/>
                  <a:moveTo>
                    <a:pt x="355600" y="843026"/>
                  </a:moveTo>
                  <a:lnTo>
                    <a:pt x="342900" y="843026"/>
                  </a:lnTo>
                  <a:lnTo>
                    <a:pt x="342900" y="830326"/>
                  </a:lnTo>
                  <a:lnTo>
                    <a:pt x="355600" y="830326"/>
                  </a:lnTo>
                  <a:close/>
                  <a:moveTo>
                    <a:pt x="330200" y="830326"/>
                  </a:moveTo>
                  <a:lnTo>
                    <a:pt x="317500" y="830326"/>
                  </a:lnTo>
                  <a:lnTo>
                    <a:pt x="317500" y="817626"/>
                  </a:lnTo>
                  <a:lnTo>
                    <a:pt x="330200" y="817626"/>
                  </a:lnTo>
                  <a:close/>
                  <a:moveTo>
                    <a:pt x="304800" y="817626"/>
                  </a:moveTo>
                  <a:lnTo>
                    <a:pt x="292100" y="817626"/>
                  </a:lnTo>
                  <a:lnTo>
                    <a:pt x="292100" y="804926"/>
                  </a:lnTo>
                  <a:lnTo>
                    <a:pt x="304800" y="804926"/>
                  </a:lnTo>
                  <a:close/>
                  <a:moveTo>
                    <a:pt x="279400" y="804926"/>
                  </a:moveTo>
                  <a:lnTo>
                    <a:pt x="266700" y="804926"/>
                  </a:lnTo>
                  <a:lnTo>
                    <a:pt x="266700" y="792226"/>
                  </a:lnTo>
                  <a:lnTo>
                    <a:pt x="279400" y="792226"/>
                  </a:lnTo>
                  <a:close/>
                  <a:moveTo>
                    <a:pt x="254000" y="792226"/>
                  </a:moveTo>
                  <a:lnTo>
                    <a:pt x="241300" y="792226"/>
                  </a:lnTo>
                  <a:lnTo>
                    <a:pt x="241300" y="779526"/>
                  </a:lnTo>
                  <a:lnTo>
                    <a:pt x="254000" y="779526"/>
                  </a:lnTo>
                  <a:close/>
                  <a:moveTo>
                    <a:pt x="228600" y="779526"/>
                  </a:moveTo>
                  <a:lnTo>
                    <a:pt x="215900" y="779526"/>
                  </a:lnTo>
                  <a:lnTo>
                    <a:pt x="215900" y="766826"/>
                  </a:lnTo>
                  <a:lnTo>
                    <a:pt x="228600" y="766826"/>
                  </a:lnTo>
                  <a:close/>
                  <a:moveTo>
                    <a:pt x="203200" y="766826"/>
                  </a:moveTo>
                  <a:lnTo>
                    <a:pt x="190500" y="766826"/>
                  </a:lnTo>
                  <a:lnTo>
                    <a:pt x="190500" y="754126"/>
                  </a:lnTo>
                  <a:lnTo>
                    <a:pt x="203200" y="754126"/>
                  </a:lnTo>
                  <a:close/>
                  <a:moveTo>
                    <a:pt x="177800" y="754126"/>
                  </a:moveTo>
                  <a:lnTo>
                    <a:pt x="165100" y="754126"/>
                  </a:lnTo>
                  <a:lnTo>
                    <a:pt x="165100" y="741426"/>
                  </a:lnTo>
                  <a:lnTo>
                    <a:pt x="177800" y="741426"/>
                  </a:lnTo>
                  <a:close/>
                  <a:moveTo>
                    <a:pt x="152400" y="741426"/>
                  </a:moveTo>
                  <a:lnTo>
                    <a:pt x="139700" y="741426"/>
                  </a:lnTo>
                  <a:lnTo>
                    <a:pt x="139700" y="728726"/>
                  </a:lnTo>
                  <a:lnTo>
                    <a:pt x="152400" y="728726"/>
                  </a:lnTo>
                  <a:close/>
                  <a:moveTo>
                    <a:pt x="127000" y="728726"/>
                  </a:moveTo>
                  <a:lnTo>
                    <a:pt x="114300" y="728726"/>
                  </a:lnTo>
                  <a:lnTo>
                    <a:pt x="114300" y="716026"/>
                  </a:lnTo>
                  <a:lnTo>
                    <a:pt x="127000" y="716026"/>
                  </a:lnTo>
                  <a:close/>
                  <a:moveTo>
                    <a:pt x="101600" y="716026"/>
                  </a:moveTo>
                  <a:lnTo>
                    <a:pt x="88900" y="716026"/>
                  </a:lnTo>
                  <a:lnTo>
                    <a:pt x="88900" y="703326"/>
                  </a:lnTo>
                  <a:lnTo>
                    <a:pt x="101600" y="703326"/>
                  </a:lnTo>
                  <a:close/>
                  <a:moveTo>
                    <a:pt x="76200" y="703326"/>
                  </a:moveTo>
                  <a:lnTo>
                    <a:pt x="63500" y="703326"/>
                  </a:lnTo>
                  <a:lnTo>
                    <a:pt x="63500" y="690626"/>
                  </a:lnTo>
                  <a:lnTo>
                    <a:pt x="76200" y="690626"/>
                  </a:lnTo>
                  <a:close/>
                  <a:moveTo>
                    <a:pt x="50800" y="690626"/>
                  </a:moveTo>
                  <a:lnTo>
                    <a:pt x="38100" y="690626"/>
                  </a:lnTo>
                  <a:lnTo>
                    <a:pt x="38100" y="677926"/>
                  </a:lnTo>
                  <a:lnTo>
                    <a:pt x="50800" y="677926"/>
                  </a:lnTo>
                  <a:close/>
                  <a:moveTo>
                    <a:pt x="25400" y="677926"/>
                  </a:moveTo>
                  <a:lnTo>
                    <a:pt x="12700" y="677926"/>
                  </a:lnTo>
                  <a:lnTo>
                    <a:pt x="12700" y="665226"/>
                  </a:lnTo>
                  <a:lnTo>
                    <a:pt x="25400" y="665226"/>
                  </a:lnTo>
                  <a:close/>
                  <a:moveTo>
                    <a:pt x="0" y="665226"/>
                  </a:moveTo>
                  <a:lnTo>
                    <a:pt x="1264158" y="665226"/>
                  </a:lnTo>
                  <a:cubicBezTo>
                    <a:pt x="1260602" y="665226"/>
                    <a:pt x="1257808" y="662432"/>
                    <a:pt x="1257808" y="658876"/>
                  </a:cubicBezTo>
                  <a:lnTo>
                    <a:pt x="1257808" y="652018"/>
                  </a:lnTo>
                  <a:lnTo>
                    <a:pt x="1270508" y="652018"/>
                  </a:lnTo>
                  <a:lnTo>
                    <a:pt x="1270508" y="658876"/>
                  </a:lnTo>
                  <a:lnTo>
                    <a:pt x="1264158" y="658876"/>
                  </a:lnTo>
                  <a:lnTo>
                    <a:pt x="1264158" y="652526"/>
                  </a:lnTo>
                  <a:lnTo>
                    <a:pt x="1270000" y="652526"/>
                  </a:lnTo>
                  <a:close/>
                  <a:moveTo>
                    <a:pt x="1257808" y="2531491"/>
                  </a:moveTo>
                  <a:lnTo>
                    <a:pt x="1257808" y="2518791"/>
                  </a:lnTo>
                  <a:lnTo>
                    <a:pt x="1270508" y="2518791"/>
                  </a:lnTo>
                  <a:lnTo>
                    <a:pt x="1270508" y="2531491"/>
                  </a:lnTo>
                  <a:close/>
                  <a:moveTo>
                    <a:pt x="1270508" y="2506091"/>
                  </a:moveTo>
                  <a:lnTo>
                    <a:pt x="1270508" y="2493391"/>
                  </a:lnTo>
                  <a:lnTo>
                    <a:pt x="1270508" y="2506091"/>
                  </a:lnTo>
                  <a:close/>
                  <a:moveTo>
                    <a:pt x="1270508" y="2480691"/>
                  </a:moveTo>
                  <a:lnTo>
                    <a:pt x="1270508" y="2467991"/>
                  </a:lnTo>
                  <a:lnTo>
                    <a:pt x="1270508" y="2480691"/>
                  </a:lnTo>
                  <a:close/>
                  <a:moveTo>
                    <a:pt x="1270508" y="2455291"/>
                  </a:moveTo>
                  <a:lnTo>
                    <a:pt x="1270508" y="2442591"/>
                  </a:lnTo>
                  <a:lnTo>
                    <a:pt x="1270508" y="2455291"/>
                  </a:lnTo>
                  <a:close/>
                  <a:moveTo>
                    <a:pt x="1270508" y="2429891"/>
                  </a:moveTo>
                  <a:lnTo>
                    <a:pt x="1270508" y="2417191"/>
                  </a:lnTo>
                  <a:lnTo>
                    <a:pt x="1270508" y="2429891"/>
                  </a:lnTo>
                  <a:close/>
                  <a:moveTo>
                    <a:pt x="1270508" y="2404491"/>
                  </a:moveTo>
                  <a:lnTo>
                    <a:pt x="1270508" y="2391791"/>
                  </a:lnTo>
                  <a:lnTo>
                    <a:pt x="1270508" y="2404491"/>
                  </a:lnTo>
                  <a:close/>
                  <a:moveTo>
                    <a:pt x="1270508" y="2379091"/>
                  </a:moveTo>
                  <a:lnTo>
                    <a:pt x="1270508" y="2366391"/>
                  </a:lnTo>
                  <a:lnTo>
                    <a:pt x="1270508" y="2379091"/>
                  </a:lnTo>
                  <a:close/>
                  <a:moveTo>
                    <a:pt x="1270508" y="2353691"/>
                  </a:moveTo>
                  <a:lnTo>
                    <a:pt x="1270508" y="2340991"/>
                  </a:lnTo>
                  <a:lnTo>
                    <a:pt x="1270508" y="2353691"/>
                  </a:lnTo>
                  <a:close/>
                  <a:moveTo>
                    <a:pt x="1270508" y="2328291"/>
                  </a:moveTo>
                  <a:lnTo>
                    <a:pt x="1270508" y="2315591"/>
                  </a:lnTo>
                  <a:lnTo>
                    <a:pt x="1270508" y="2328291"/>
                  </a:lnTo>
                  <a:close/>
                  <a:moveTo>
                    <a:pt x="1270508" y="2302891"/>
                  </a:moveTo>
                  <a:lnTo>
                    <a:pt x="1270508" y="2290191"/>
                  </a:lnTo>
                  <a:lnTo>
                    <a:pt x="1270508" y="2302891"/>
                  </a:lnTo>
                  <a:close/>
                  <a:moveTo>
                    <a:pt x="1270508" y="2277491"/>
                  </a:moveTo>
                  <a:lnTo>
                    <a:pt x="1270508" y="2264791"/>
                  </a:lnTo>
                  <a:lnTo>
                    <a:pt x="1270508" y="2277491"/>
                  </a:lnTo>
                  <a:close/>
                  <a:moveTo>
                    <a:pt x="1270508" y="2252091"/>
                  </a:moveTo>
                  <a:lnTo>
                    <a:pt x="1270508" y="2239391"/>
                  </a:lnTo>
                  <a:lnTo>
                    <a:pt x="1270508" y="2252091"/>
                  </a:lnTo>
                  <a:close/>
                  <a:moveTo>
                    <a:pt x="1270508" y="2226691"/>
                  </a:moveTo>
                  <a:lnTo>
                    <a:pt x="1270508" y="2213991"/>
                  </a:lnTo>
                  <a:lnTo>
                    <a:pt x="1270508" y="2226691"/>
                  </a:lnTo>
                  <a:close/>
                  <a:moveTo>
                    <a:pt x="1270508" y="2201291"/>
                  </a:moveTo>
                  <a:lnTo>
                    <a:pt x="1270508" y="2188591"/>
                  </a:lnTo>
                  <a:lnTo>
                    <a:pt x="1270508" y="2201291"/>
                  </a:lnTo>
                  <a:close/>
                  <a:moveTo>
                    <a:pt x="1270508" y="2175891"/>
                  </a:moveTo>
                  <a:lnTo>
                    <a:pt x="1270508" y="2163191"/>
                  </a:lnTo>
                  <a:lnTo>
                    <a:pt x="1270508" y="2175891"/>
                  </a:lnTo>
                  <a:close/>
                  <a:moveTo>
                    <a:pt x="1270508" y="2150491"/>
                  </a:moveTo>
                  <a:lnTo>
                    <a:pt x="1270508" y="2137791"/>
                  </a:lnTo>
                  <a:lnTo>
                    <a:pt x="1270508" y="2150491"/>
                  </a:lnTo>
                  <a:close/>
                  <a:moveTo>
                    <a:pt x="1270508" y="2125091"/>
                  </a:moveTo>
                  <a:lnTo>
                    <a:pt x="1270508" y="2112391"/>
                  </a:lnTo>
                  <a:lnTo>
                    <a:pt x="1270508" y="2125091"/>
                  </a:lnTo>
                  <a:close/>
                  <a:moveTo>
                    <a:pt x="1270508" y="2099691"/>
                  </a:moveTo>
                  <a:lnTo>
                    <a:pt x="1270508" y="2086991"/>
                  </a:lnTo>
                  <a:lnTo>
                    <a:pt x="1270508" y="2099691"/>
                  </a:lnTo>
                  <a:close/>
                  <a:moveTo>
                    <a:pt x="1270508" y="2074291"/>
                  </a:moveTo>
                  <a:lnTo>
                    <a:pt x="1270508" y="2061591"/>
                  </a:lnTo>
                  <a:lnTo>
                    <a:pt x="1270508" y="2074291"/>
                  </a:lnTo>
                  <a:close/>
                  <a:moveTo>
                    <a:pt x="1270508" y="2048891"/>
                  </a:moveTo>
                  <a:lnTo>
                    <a:pt x="1270508" y="2036191"/>
                  </a:lnTo>
                  <a:lnTo>
                    <a:pt x="1270508" y="2048891"/>
                  </a:lnTo>
                  <a:close/>
                  <a:moveTo>
                    <a:pt x="1270508" y="2023491"/>
                  </a:moveTo>
                  <a:lnTo>
                    <a:pt x="1270508" y="2010791"/>
                  </a:lnTo>
                  <a:lnTo>
                    <a:pt x="1270508" y="2023491"/>
                  </a:lnTo>
                  <a:close/>
                  <a:moveTo>
                    <a:pt x="1270508" y="1998091"/>
                  </a:moveTo>
                  <a:lnTo>
                    <a:pt x="1270508" y="1985391"/>
                  </a:lnTo>
                  <a:lnTo>
                    <a:pt x="1270508" y="1998091"/>
                  </a:lnTo>
                  <a:close/>
                  <a:moveTo>
                    <a:pt x="1270508" y="1972691"/>
                  </a:moveTo>
                  <a:lnTo>
                    <a:pt x="1270508" y="1959991"/>
                  </a:lnTo>
                  <a:lnTo>
                    <a:pt x="1270508" y="1972691"/>
                  </a:lnTo>
                  <a:close/>
                  <a:moveTo>
                    <a:pt x="1270508" y="1947291"/>
                  </a:moveTo>
                  <a:lnTo>
                    <a:pt x="1270508" y="1934591"/>
                  </a:lnTo>
                  <a:lnTo>
                    <a:pt x="1270508" y="1947291"/>
                  </a:lnTo>
                  <a:close/>
                  <a:moveTo>
                    <a:pt x="1270508" y="1921891"/>
                  </a:moveTo>
                  <a:lnTo>
                    <a:pt x="1270508" y="1909191"/>
                  </a:lnTo>
                  <a:lnTo>
                    <a:pt x="1270508" y="1921891"/>
                  </a:lnTo>
                  <a:close/>
                  <a:moveTo>
                    <a:pt x="1270508" y="1896491"/>
                  </a:moveTo>
                  <a:lnTo>
                    <a:pt x="1270508" y="1883791"/>
                  </a:lnTo>
                  <a:lnTo>
                    <a:pt x="1270508" y="1896491"/>
                  </a:lnTo>
                  <a:close/>
                  <a:moveTo>
                    <a:pt x="1270508" y="1871091"/>
                  </a:moveTo>
                  <a:lnTo>
                    <a:pt x="1270508" y="1858391"/>
                  </a:lnTo>
                  <a:lnTo>
                    <a:pt x="1270508" y="1871091"/>
                  </a:lnTo>
                  <a:close/>
                  <a:moveTo>
                    <a:pt x="1270508" y="1845691"/>
                  </a:moveTo>
                  <a:lnTo>
                    <a:pt x="1270508" y="1832991"/>
                  </a:lnTo>
                  <a:lnTo>
                    <a:pt x="1270508" y="1845691"/>
                  </a:lnTo>
                  <a:close/>
                  <a:moveTo>
                    <a:pt x="1270508" y="1820291"/>
                  </a:moveTo>
                  <a:lnTo>
                    <a:pt x="1270508" y="1807591"/>
                  </a:lnTo>
                  <a:lnTo>
                    <a:pt x="1270508" y="1820291"/>
                  </a:lnTo>
                  <a:close/>
                  <a:moveTo>
                    <a:pt x="1270508" y="1794891"/>
                  </a:moveTo>
                  <a:lnTo>
                    <a:pt x="1270508" y="1782191"/>
                  </a:lnTo>
                  <a:lnTo>
                    <a:pt x="1270508" y="1794891"/>
                  </a:lnTo>
                  <a:close/>
                  <a:moveTo>
                    <a:pt x="1270508" y="1769491"/>
                  </a:moveTo>
                  <a:lnTo>
                    <a:pt x="1270508" y="1756791"/>
                  </a:lnTo>
                  <a:lnTo>
                    <a:pt x="1270508" y="1769491"/>
                  </a:lnTo>
                  <a:close/>
                  <a:moveTo>
                    <a:pt x="1270508" y="1744091"/>
                  </a:moveTo>
                  <a:lnTo>
                    <a:pt x="1270508" y="1731391"/>
                  </a:lnTo>
                  <a:lnTo>
                    <a:pt x="1270508" y="1744091"/>
                  </a:lnTo>
                  <a:close/>
                  <a:moveTo>
                    <a:pt x="1270508" y="1718691"/>
                  </a:moveTo>
                  <a:lnTo>
                    <a:pt x="1270508" y="1705991"/>
                  </a:lnTo>
                  <a:lnTo>
                    <a:pt x="1270508" y="1718691"/>
                  </a:lnTo>
                  <a:close/>
                  <a:moveTo>
                    <a:pt x="1270508" y="1693291"/>
                  </a:moveTo>
                  <a:lnTo>
                    <a:pt x="1270508" y="1680591"/>
                  </a:lnTo>
                  <a:lnTo>
                    <a:pt x="1270508" y="1693291"/>
                  </a:lnTo>
                  <a:close/>
                  <a:moveTo>
                    <a:pt x="1270508" y="1667891"/>
                  </a:moveTo>
                  <a:lnTo>
                    <a:pt x="1270508" y="1655191"/>
                  </a:lnTo>
                  <a:lnTo>
                    <a:pt x="1270508" y="1667891"/>
                  </a:lnTo>
                  <a:close/>
                  <a:moveTo>
                    <a:pt x="1270508" y="1642491"/>
                  </a:moveTo>
                  <a:lnTo>
                    <a:pt x="1270508" y="1629791"/>
                  </a:lnTo>
                  <a:lnTo>
                    <a:pt x="1270508" y="1642491"/>
                  </a:lnTo>
                  <a:close/>
                  <a:moveTo>
                    <a:pt x="1270508" y="1617091"/>
                  </a:moveTo>
                  <a:lnTo>
                    <a:pt x="1270508" y="1604391"/>
                  </a:lnTo>
                  <a:lnTo>
                    <a:pt x="1270508" y="1617091"/>
                  </a:lnTo>
                  <a:close/>
                  <a:moveTo>
                    <a:pt x="1270508" y="1591691"/>
                  </a:moveTo>
                  <a:lnTo>
                    <a:pt x="1270508" y="1578991"/>
                  </a:lnTo>
                  <a:lnTo>
                    <a:pt x="1270508" y="1591691"/>
                  </a:lnTo>
                  <a:close/>
                  <a:moveTo>
                    <a:pt x="1270508" y="1566291"/>
                  </a:moveTo>
                  <a:lnTo>
                    <a:pt x="1270508" y="1553591"/>
                  </a:lnTo>
                  <a:lnTo>
                    <a:pt x="1270508" y="1566291"/>
                  </a:lnTo>
                  <a:close/>
                  <a:moveTo>
                    <a:pt x="1270508" y="1540891"/>
                  </a:moveTo>
                  <a:lnTo>
                    <a:pt x="1270508" y="1528191"/>
                  </a:lnTo>
                  <a:lnTo>
                    <a:pt x="1270508" y="1540891"/>
                  </a:lnTo>
                  <a:close/>
                  <a:moveTo>
                    <a:pt x="1270508" y="1515491"/>
                  </a:moveTo>
                  <a:lnTo>
                    <a:pt x="1270508" y="1502791"/>
                  </a:lnTo>
                  <a:lnTo>
                    <a:pt x="1270508" y="1515491"/>
                  </a:lnTo>
                  <a:close/>
                  <a:moveTo>
                    <a:pt x="1270508" y="1490091"/>
                  </a:moveTo>
                  <a:lnTo>
                    <a:pt x="1270508" y="1477391"/>
                  </a:lnTo>
                  <a:lnTo>
                    <a:pt x="1270508" y="1490091"/>
                  </a:lnTo>
                  <a:close/>
                  <a:moveTo>
                    <a:pt x="1270508" y="1464691"/>
                  </a:moveTo>
                  <a:lnTo>
                    <a:pt x="1270508" y="1451991"/>
                  </a:lnTo>
                  <a:lnTo>
                    <a:pt x="1270508" y="1464691"/>
                  </a:lnTo>
                  <a:close/>
                  <a:moveTo>
                    <a:pt x="1270508" y="1439291"/>
                  </a:moveTo>
                  <a:lnTo>
                    <a:pt x="1270508" y="1426591"/>
                  </a:lnTo>
                  <a:lnTo>
                    <a:pt x="1270508" y="1439291"/>
                  </a:lnTo>
                  <a:close/>
                  <a:moveTo>
                    <a:pt x="1270508" y="1413891"/>
                  </a:moveTo>
                  <a:lnTo>
                    <a:pt x="1270508" y="1401191"/>
                  </a:lnTo>
                  <a:lnTo>
                    <a:pt x="1270508" y="1413891"/>
                  </a:lnTo>
                  <a:close/>
                  <a:moveTo>
                    <a:pt x="1270508" y="1388491"/>
                  </a:moveTo>
                  <a:lnTo>
                    <a:pt x="1270508" y="1375791"/>
                  </a:lnTo>
                  <a:lnTo>
                    <a:pt x="1270508" y="1388491"/>
                  </a:lnTo>
                  <a:close/>
                  <a:moveTo>
                    <a:pt x="1270508" y="1363091"/>
                  </a:moveTo>
                  <a:lnTo>
                    <a:pt x="1270508" y="1350391"/>
                  </a:lnTo>
                  <a:lnTo>
                    <a:pt x="1270508" y="1363091"/>
                  </a:lnTo>
                  <a:close/>
                  <a:moveTo>
                    <a:pt x="1270508" y="1337691"/>
                  </a:moveTo>
                  <a:lnTo>
                    <a:pt x="1270508" y="1324991"/>
                  </a:lnTo>
                  <a:lnTo>
                    <a:pt x="1270508" y="1337691"/>
                  </a:lnTo>
                  <a:close/>
                  <a:moveTo>
                    <a:pt x="1270508" y="1312291"/>
                  </a:moveTo>
                  <a:lnTo>
                    <a:pt x="1270508" y="1299591"/>
                  </a:lnTo>
                  <a:lnTo>
                    <a:pt x="1270508" y="1312291"/>
                  </a:lnTo>
                  <a:close/>
                  <a:moveTo>
                    <a:pt x="1270508" y="1286891"/>
                  </a:moveTo>
                  <a:lnTo>
                    <a:pt x="1270508" y="1274191"/>
                  </a:lnTo>
                  <a:lnTo>
                    <a:pt x="1270508" y="1286891"/>
                  </a:lnTo>
                  <a:close/>
                  <a:moveTo>
                    <a:pt x="1270508" y="1261491"/>
                  </a:moveTo>
                  <a:lnTo>
                    <a:pt x="1270508" y="1248791"/>
                  </a:lnTo>
                  <a:lnTo>
                    <a:pt x="1270508" y="1261491"/>
                  </a:lnTo>
                  <a:close/>
                  <a:moveTo>
                    <a:pt x="1270508" y="1236091"/>
                  </a:moveTo>
                  <a:lnTo>
                    <a:pt x="1270508" y="1223391"/>
                  </a:lnTo>
                  <a:lnTo>
                    <a:pt x="1270508" y="1236091"/>
                  </a:lnTo>
                  <a:close/>
                  <a:moveTo>
                    <a:pt x="1270508" y="1210691"/>
                  </a:moveTo>
                  <a:lnTo>
                    <a:pt x="1270508" y="1197991"/>
                  </a:lnTo>
                  <a:lnTo>
                    <a:pt x="1270508" y="1210691"/>
                  </a:lnTo>
                  <a:close/>
                  <a:moveTo>
                    <a:pt x="1270508" y="1185291"/>
                  </a:moveTo>
                  <a:lnTo>
                    <a:pt x="1270508" y="1172591"/>
                  </a:lnTo>
                  <a:lnTo>
                    <a:pt x="1270508" y="1185291"/>
                  </a:lnTo>
                  <a:close/>
                  <a:moveTo>
                    <a:pt x="1270508" y="1159891"/>
                  </a:moveTo>
                  <a:lnTo>
                    <a:pt x="1270508" y="1147191"/>
                  </a:lnTo>
                  <a:lnTo>
                    <a:pt x="1270508" y="1159891"/>
                  </a:lnTo>
                  <a:close/>
                  <a:moveTo>
                    <a:pt x="1270508" y="1134491"/>
                  </a:moveTo>
                  <a:lnTo>
                    <a:pt x="1270508" y="1121791"/>
                  </a:lnTo>
                  <a:lnTo>
                    <a:pt x="1270508" y="1134491"/>
                  </a:lnTo>
                  <a:close/>
                  <a:moveTo>
                    <a:pt x="1270508" y="1109091"/>
                  </a:moveTo>
                  <a:lnTo>
                    <a:pt x="1270508" y="1096391"/>
                  </a:lnTo>
                  <a:lnTo>
                    <a:pt x="1270508" y="1109091"/>
                  </a:lnTo>
                  <a:close/>
                  <a:moveTo>
                    <a:pt x="1270508" y="1083691"/>
                  </a:moveTo>
                  <a:lnTo>
                    <a:pt x="1270508" y="1070991"/>
                  </a:lnTo>
                  <a:lnTo>
                    <a:pt x="1270508" y="1083691"/>
                  </a:lnTo>
                  <a:close/>
                  <a:moveTo>
                    <a:pt x="1270508" y="1058291"/>
                  </a:moveTo>
                  <a:lnTo>
                    <a:pt x="1270508" y="1045591"/>
                  </a:lnTo>
                  <a:lnTo>
                    <a:pt x="1270508" y="1058291"/>
                  </a:lnTo>
                  <a:close/>
                  <a:moveTo>
                    <a:pt x="1270508" y="1032891"/>
                  </a:moveTo>
                  <a:lnTo>
                    <a:pt x="1270508" y="1020191"/>
                  </a:lnTo>
                  <a:lnTo>
                    <a:pt x="1270508" y="1032891"/>
                  </a:lnTo>
                  <a:close/>
                  <a:moveTo>
                    <a:pt x="1270508" y="1007491"/>
                  </a:moveTo>
                  <a:lnTo>
                    <a:pt x="1270508" y="994791"/>
                  </a:lnTo>
                  <a:lnTo>
                    <a:pt x="1270508" y="1007491"/>
                  </a:lnTo>
                  <a:close/>
                  <a:moveTo>
                    <a:pt x="1270508" y="982091"/>
                  </a:moveTo>
                  <a:lnTo>
                    <a:pt x="1270508" y="969391"/>
                  </a:lnTo>
                  <a:lnTo>
                    <a:pt x="1270508" y="982091"/>
                  </a:lnTo>
                  <a:close/>
                  <a:moveTo>
                    <a:pt x="1270508" y="956691"/>
                  </a:moveTo>
                  <a:lnTo>
                    <a:pt x="1270508" y="943991"/>
                  </a:lnTo>
                  <a:lnTo>
                    <a:pt x="1270508" y="956691"/>
                  </a:lnTo>
                  <a:close/>
                  <a:moveTo>
                    <a:pt x="1270508" y="931291"/>
                  </a:moveTo>
                  <a:lnTo>
                    <a:pt x="1270508" y="918591"/>
                  </a:lnTo>
                  <a:lnTo>
                    <a:pt x="1270508" y="931291"/>
                  </a:lnTo>
                  <a:close/>
                  <a:moveTo>
                    <a:pt x="1270508" y="905891"/>
                  </a:moveTo>
                  <a:lnTo>
                    <a:pt x="1270508" y="893191"/>
                  </a:lnTo>
                  <a:lnTo>
                    <a:pt x="1270508" y="905891"/>
                  </a:lnTo>
                  <a:close/>
                  <a:moveTo>
                    <a:pt x="1270508" y="880491"/>
                  </a:moveTo>
                  <a:lnTo>
                    <a:pt x="1270508" y="867791"/>
                  </a:lnTo>
                  <a:lnTo>
                    <a:pt x="1270508" y="880491"/>
                  </a:lnTo>
                  <a:close/>
                  <a:moveTo>
                    <a:pt x="1270508" y="855091"/>
                  </a:moveTo>
                  <a:lnTo>
                    <a:pt x="1270508" y="842391"/>
                  </a:lnTo>
                  <a:lnTo>
                    <a:pt x="1270508" y="855091"/>
                  </a:lnTo>
                  <a:close/>
                  <a:moveTo>
                    <a:pt x="1270508" y="829691"/>
                  </a:moveTo>
                  <a:lnTo>
                    <a:pt x="1270508" y="816991"/>
                  </a:lnTo>
                  <a:lnTo>
                    <a:pt x="1270508" y="829691"/>
                  </a:lnTo>
                  <a:close/>
                  <a:moveTo>
                    <a:pt x="1270508" y="804291"/>
                  </a:moveTo>
                  <a:lnTo>
                    <a:pt x="1270508" y="791591"/>
                  </a:lnTo>
                  <a:lnTo>
                    <a:pt x="1270508" y="804291"/>
                  </a:lnTo>
                  <a:close/>
                  <a:moveTo>
                    <a:pt x="1270508" y="778891"/>
                  </a:moveTo>
                  <a:lnTo>
                    <a:pt x="1270508" y="766191"/>
                  </a:lnTo>
                  <a:lnTo>
                    <a:pt x="1270508" y="778891"/>
                  </a:lnTo>
                  <a:close/>
                  <a:moveTo>
                    <a:pt x="1270508" y="753491"/>
                  </a:moveTo>
                  <a:lnTo>
                    <a:pt x="1270508" y="740791"/>
                  </a:lnTo>
                  <a:lnTo>
                    <a:pt x="1270508" y="753491"/>
                  </a:lnTo>
                  <a:close/>
                  <a:moveTo>
                    <a:pt x="1270508" y="728091"/>
                  </a:moveTo>
                  <a:lnTo>
                    <a:pt x="1270508" y="715391"/>
                  </a:lnTo>
                  <a:lnTo>
                    <a:pt x="1270508" y="728091"/>
                  </a:lnTo>
                  <a:close/>
                  <a:moveTo>
                    <a:pt x="1270508" y="702691"/>
                  </a:moveTo>
                  <a:lnTo>
                    <a:pt x="1270508" y="689991"/>
                  </a:lnTo>
                  <a:lnTo>
                    <a:pt x="1270508" y="702691"/>
                  </a:lnTo>
                  <a:close/>
                  <a:moveTo>
                    <a:pt x="1270508" y="677291"/>
                  </a:moveTo>
                  <a:lnTo>
                    <a:pt x="1270508" y="664591"/>
                  </a:lnTo>
                  <a:lnTo>
                    <a:pt x="1270508" y="677291"/>
                  </a:lnTo>
                  <a:close/>
                  <a:moveTo>
                    <a:pt x="1270508" y="651891"/>
                  </a:moveTo>
                  <a:lnTo>
                    <a:pt x="1270508" y="639191"/>
                  </a:lnTo>
                  <a:lnTo>
                    <a:pt x="1270508" y="651891"/>
                  </a:lnTo>
                  <a:close/>
                  <a:moveTo>
                    <a:pt x="1270508" y="626491"/>
                  </a:moveTo>
                  <a:lnTo>
                    <a:pt x="1270508" y="613791"/>
                  </a:lnTo>
                  <a:lnTo>
                    <a:pt x="1270508" y="626491"/>
                  </a:lnTo>
                  <a:close/>
                  <a:moveTo>
                    <a:pt x="1270508" y="601091"/>
                  </a:moveTo>
                  <a:lnTo>
                    <a:pt x="1270508" y="588391"/>
                  </a:lnTo>
                  <a:lnTo>
                    <a:pt x="1270508" y="601091"/>
                  </a:lnTo>
                  <a:close/>
                  <a:moveTo>
                    <a:pt x="1270508" y="575691"/>
                  </a:moveTo>
                  <a:lnTo>
                    <a:pt x="1270508" y="562991"/>
                  </a:lnTo>
                  <a:lnTo>
                    <a:pt x="1270508" y="575691"/>
                  </a:lnTo>
                  <a:close/>
                  <a:moveTo>
                    <a:pt x="1270508" y="550291"/>
                  </a:moveTo>
                  <a:lnTo>
                    <a:pt x="1270508" y="537591"/>
                  </a:lnTo>
                  <a:lnTo>
                    <a:pt x="1270508" y="550291"/>
                  </a:lnTo>
                  <a:close/>
                  <a:moveTo>
                    <a:pt x="1270508" y="524891"/>
                  </a:moveTo>
                  <a:lnTo>
                    <a:pt x="1270508" y="512191"/>
                  </a:lnTo>
                  <a:lnTo>
                    <a:pt x="1270508" y="524891"/>
                  </a:lnTo>
                  <a:close/>
                  <a:moveTo>
                    <a:pt x="1270508" y="499491"/>
                  </a:moveTo>
                  <a:lnTo>
                    <a:pt x="1270508" y="486791"/>
                  </a:lnTo>
                  <a:lnTo>
                    <a:pt x="1270508" y="499491"/>
                  </a:lnTo>
                  <a:close/>
                  <a:moveTo>
                    <a:pt x="1270508" y="474091"/>
                  </a:moveTo>
                  <a:lnTo>
                    <a:pt x="1270508" y="461391"/>
                  </a:lnTo>
                  <a:lnTo>
                    <a:pt x="1270508" y="474091"/>
                  </a:lnTo>
                  <a:close/>
                  <a:moveTo>
                    <a:pt x="1270508" y="448691"/>
                  </a:moveTo>
                  <a:lnTo>
                    <a:pt x="1270508" y="435991"/>
                  </a:lnTo>
                  <a:lnTo>
                    <a:pt x="1270508" y="448691"/>
                  </a:lnTo>
                  <a:close/>
                  <a:moveTo>
                    <a:pt x="1270508" y="423291"/>
                  </a:moveTo>
                  <a:lnTo>
                    <a:pt x="1270508" y="410591"/>
                  </a:lnTo>
                  <a:lnTo>
                    <a:pt x="1270508" y="423291"/>
                  </a:lnTo>
                  <a:close/>
                  <a:moveTo>
                    <a:pt x="1270508" y="397891"/>
                  </a:moveTo>
                  <a:lnTo>
                    <a:pt x="1270508" y="385191"/>
                  </a:lnTo>
                  <a:lnTo>
                    <a:pt x="1270508" y="397891"/>
                  </a:lnTo>
                  <a:close/>
                  <a:moveTo>
                    <a:pt x="1270508" y="372491"/>
                  </a:moveTo>
                  <a:lnTo>
                    <a:pt x="1270508" y="359791"/>
                  </a:lnTo>
                  <a:lnTo>
                    <a:pt x="1270508" y="372491"/>
                  </a:lnTo>
                  <a:close/>
                  <a:moveTo>
                    <a:pt x="1270508" y="347091"/>
                  </a:moveTo>
                  <a:lnTo>
                    <a:pt x="1270508" y="334391"/>
                  </a:lnTo>
                  <a:lnTo>
                    <a:pt x="1270508" y="347091"/>
                  </a:lnTo>
                  <a:close/>
                  <a:moveTo>
                    <a:pt x="1270508" y="321691"/>
                  </a:moveTo>
                  <a:lnTo>
                    <a:pt x="1270508" y="308991"/>
                  </a:lnTo>
                  <a:lnTo>
                    <a:pt x="1270508" y="321691"/>
                  </a:lnTo>
                  <a:close/>
                  <a:moveTo>
                    <a:pt x="1270508" y="296291"/>
                  </a:moveTo>
                  <a:lnTo>
                    <a:pt x="1270508" y="283591"/>
                  </a:lnTo>
                  <a:lnTo>
                    <a:pt x="1270508" y="296291"/>
                  </a:lnTo>
                  <a:close/>
                  <a:moveTo>
                    <a:pt x="1270508" y="270891"/>
                  </a:moveTo>
                  <a:lnTo>
                    <a:pt x="1270508" y="258191"/>
                  </a:lnTo>
                  <a:lnTo>
                    <a:pt x="1270508" y="270891"/>
                  </a:lnTo>
                  <a:close/>
                  <a:moveTo>
                    <a:pt x="1270508" y="245491"/>
                  </a:moveTo>
                  <a:lnTo>
                    <a:pt x="1270508" y="232791"/>
                  </a:lnTo>
                  <a:lnTo>
                    <a:pt x="1270508" y="245491"/>
                  </a:lnTo>
                  <a:close/>
                  <a:moveTo>
                    <a:pt x="1270508" y="220091"/>
                  </a:moveTo>
                  <a:lnTo>
                    <a:pt x="1270508" y="207391"/>
                  </a:lnTo>
                  <a:lnTo>
                    <a:pt x="1270508" y="220091"/>
                  </a:lnTo>
                  <a:close/>
                  <a:moveTo>
                    <a:pt x="1270508" y="194691"/>
                  </a:moveTo>
                  <a:lnTo>
                    <a:pt x="1270508" y="181991"/>
                  </a:lnTo>
                  <a:lnTo>
                    <a:pt x="1270508" y="194691"/>
                  </a:lnTo>
                  <a:close/>
                  <a:moveTo>
                    <a:pt x="1270508" y="169291"/>
                  </a:moveTo>
                  <a:lnTo>
                    <a:pt x="1270508" y="156591"/>
                  </a:lnTo>
                  <a:lnTo>
                    <a:pt x="1270508" y="169291"/>
                  </a:lnTo>
                  <a:close/>
                  <a:moveTo>
                    <a:pt x="1270508" y="143891"/>
                  </a:moveTo>
                  <a:lnTo>
                    <a:pt x="1270508" y="131191"/>
                  </a:lnTo>
                  <a:lnTo>
                    <a:pt x="1270508" y="143891"/>
                  </a:lnTo>
                  <a:close/>
                  <a:moveTo>
                    <a:pt x="1270508" y="118491"/>
                  </a:moveTo>
                  <a:lnTo>
                    <a:pt x="1270508" y="105791"/>
                  </a:lnTo>
                  <a:lnTo>
                    <a:pt x="1270508" y="118491"/>
                  </a:lnTo>
                  <a:close/>
                  <a:moveTo>
                    <a:pt x="1270508" y="93091"/>
                  </a:moveTo>
                  <a:lnTo>
                    <a:pt x="1270508" y="80391"/>
                  </a:lnTo>
                  <a:lnTo>
                    <a:pt x="1270508" y="93091"/>
                  </a:lnTo>
                  <a:close/>
                  <a:moveTo>
                    <a:pt x="1270508" y="67691"/>
                  </a:moveTo>
                  <a:lnTo>
                    <a:pt x="1270508" y="54991"/>
                  </a:lnTo>
                  <a:lnTo>
                    <a:pt x="1270508" y="67691"/>
                  </a:lnTo>
                  <a:close/>
                  <a:moveTo>
                    <a:pt x="1270508" y="42291"/>
                  </a:moveTo>
                  <a:lnTo>
                    <a:pt x="1270508" y="29591"/>
                  </a:lnTo>
                  <a:lnTo>
                    <a:pt x="1270508" y="42291"/>
                  </a:lnTo>
                  <a:close/>
                  <a:moveTo>
                    <a:pt x="1270508" y="16891"/>
                  </a:moveTo>
                  <a:lnTo>
                    <a:pt x="1270508" y="6350"/>
                  </a:lnTo>
                  <a:cubicBezTo>
                    <a:pt x="1257808" y="2794"/>
                    <a:pt x="1260602" y="0"/>
                    <a:pt x="1264158" y="0"/>
                  </a:cubicBezTo>
                  <a:lnTo>
                    <a:pt x="1276858" y="0"/>
                  </a:lnTo>
                  <a:lnTo>
                    <a:pt x="1276858" y="12700"/>
                  </a:lnTo>
                  <a:lnTo>
                    <a:pt x="1264158" y="12700"/>
                  </a:lnTo>
                  <a:lnTo>
                    <a:pt x="1264158" y="6350"/>
                  </a:lnTo>
                  <a:lnTo>
                    <a:pt x="1270508" y="6350"/>
                  </a:lnTo>
                  <a:lnTo>
                    <a:pt x="1270508" y="16891"/>
                  </a:lnTo>
                  <a:close/>
                </a:path>
              </a:pathLst>
            </a:custGeom>
            <a:solidFill>
              <a:srgbClr val="FFFFFF"/>
            </a:solidFill>
          </p:spPr>
        </p:sp>
        <p:sp>
          <p:nvSpPr>
            <p:cNvPr name="TextBox 53" id="53"/>
            <p:cNvSpPr txBox="true"/>
            <p:nvPr/>
          </p:nvSpPr>
          <p:spPr>
            <a:xfrm>
              <a:off x="0" y="0"/>
              <a:ext cx="3835900" cy="25575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lorem ipsum dolor sit amet consectetur adipiscing elit lorem ipsum dolor..</a:t>
              </a:r>
            </a:p>
          </p:txBody>
        </p:sp>
      </p:grpSp>
      <p:grpSp>
        <p:nvGrpSpPr>
          <p:cNvPr name="Group 54" id="54"/>
          <p:cNvGrpSpPr/>
          <p:nvPr/>
        </p:nvGrpSpPr>
        <p:grpSpPr>
          <a:xfrm rot="0">
            <a:off x="6791112" y="4758917"/>
            <a:ext cx="2890425" cy="434547"/>
            <a:chOff x="0" y="0"/>
            <a:chExt cx="761264" cy="114449"/>
          </a:xfrm>
        </p:grpSpPr>
        <p:sp>
          <p:nvSpPr>
            <p:cNvPr name="Freeform 55" id="55"/>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56" id="56"/>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sp>
        <p:nvSpPr>
          <p:cNvPr name="TextBox 57" id="57"/>
          <p:cNvSpPr txBox="true"/>
          <p:nvPr/>
        </p:nvSpPr>
        <p:spPr>
          <a:xfrm rot="0">
            <a:off x="6988025" y="4891350"/>
            <a:ext cx="2473200" cy="211725"/>
          </a:xfrm>
          <a:prstGeom prst="rect">
            <a:avLst/>
          </a:prstGeom>
        </p:spPr>
        <p:txBody>
          <a:bodyPr anchor="t" rtlCol="false" tIns="0" lIns="0" bIns="0" rIns="0">
            <a:spAutoFit/>
          </a:bodyPr>
          <a:lstStyle/>
          <a:p>
            <a:pPr algn="ctr">
              <a:lnSpc>
                <a:spcPts val="1499"/>
              </a:lnSpc>
            </a:pPr>
            <a:r>
              <a:rPr lang="en-US" sz="1249">
                <a:solidFill>
                  <a:srgbClr val="FFFFFF"/>
                </a:solidFill>
                <a:latin typeface="Arial Bold"/>
                <a:ea typeface="Arial Bold"/>
                <a:cs typeface="Arial Bold"/>
                <a:sym typeface="Arial Bold"/>
              </a:rPr>
              <a:t>RESULTADOS/DISCUSSÃO</a:t>
            </a:r>
          </a:p>
        </p:txBody>
      </p:sp>
      <p:sp>
        <p:nvSpPr>
          <p:cNvPr name="AutoShape 58" id="58"/>
          <p:cNvSpPr/>
          <p:nvPr/>
        </p:nvSpPr>
        <p:spPr>
          <a:xfrm rot="0">
            <a:off x="-148337" y="0"/>
            <a:ext cx="10583674" cy="226598"/>
          </a:xfrm>
          <a:prstGeom prst="rect">
            <a:avLst/>
          </a:prstGeom>
          <a:gradFill rotWithShape="true">
            <a:gsLst>
              <a:gs pos="0">
                <a:srgbClr val="000000">
                  <a:alpha val="100000"/>
                </a:srgbClr>
              </a:gs>
              <a:gs pos="100000">
                <a:srgbClr val="3533CD">
                  <a:alpha val="100000"/>
                </a:srgbClr>
              </a:gs>
            </a:gsLst>
            <a:lin ang="5400000"/>
          </a:gradFill>
        </p:spPr>
      </p:sp>
      <p:sp>
        <p:nvSpPr>
          <p:cNvPr name="AutoShape 59" id="59"/>
          <p:cNvSpPr/>
          <p:nvPr/>
        </p:nvSpPr>
        <p:spPr>
          <a:xfrm rot="0">
            <a:off x="-148337" y="18061402"/>
            <a:ext cx="10583674" cy="226598"/>
          </a:xfrm>
          <a:prstGeom prst="rect">
            <a:avLst/>
          </a:prstGeom>
          <a:gradFill rotWithShape="true">
            <a:gsLst>
              <a:gs pos="0">
                <a:srgbClr val="000000">
                  <a:alpha val="100000"/>
                </a:srgbClr>
              </a:gs>
              <a:gs pos="100000">
                <a:srgbClr val="3533CD">
                  <a:alpha val="100000"/>
                </a:srgbClr>
              </a:gs>
            </a:gsLst>
            <a:lin ang="5400000"/>
          </a:gradFill>
        </p:spPr>
      </p:sp>
      <p:grpSp>
        <p:nvGrpSpPr>
          <p:cNvPr name="Group 60" id="60"/>
          <p:cNvGrpSpPr/>
          <p:nvPr/>
        </p:nvGrpSpPr>
        <p:grpSpPr>
          <a:xfrm rot="0">
            <a:off x="477370" y="568923"/>
            <a:ext cx="4460224" cy="2030187"/>
            <a:chOff x="0" y="0"/>
            <a:chExt cx="5946965" cy="2706917"/>
          </a:xfrm>
        </p:grpSpPr>
        <p:sp>
          <p:nvSpPr>
            <p:cNvPr name="TextBox 61" id="61"/>
            <p:cNvSpPr txBox="true"/>
            <p:nvPr/>
          </p:nvSpPr>
          <p:spPr>
            <a:xfrm rot="0">
              <a:off x="3069238" y="160525"/>
              <a:ext cx="2707176" cy="1401447"/>
            </a:xfrm>
            <a:prstGeom prst="rect">
              <a:avLst/>
            </a:prstGeom>
          </p:spPr>
          <p:txBody>
            <a:bodyPr anchor="t" rtlCol="false" tIns="0" lIns="0" bIns="0" rIns="0">
              <a:spAutoFit/>
            </a:bodyPr>
            <a:lstStyle/>
            <a:p>
              <a:pPr algn="ctr">
                <a:lnSpc>
                  <a:spcPts val="2380"/>
                </a:lnSpc>
              </a:pPr>
              <a:r>
                <a:rPr lang="en-US" sz="1983">
                  <a:solidFill>
                    <a:srgbClr val="032B60"/>
                  </a:solidFill>
                  <a:latin typeface="Open Sauce Bold"/>
                  <a:ea typeface="Open Sauce Bold"/>
                  <a:cs typeface="Open Sauce Bold"/>
                  <a:sym typeface="Open Sauce Bold"/>
                </a:rPr>
                <a:t>29º Congresso </a:t>
              </a:r>
            </a:p>
            <a:p>
              <a:pPr algn="ctr">
                <a:lnSpc>
                  <a:spcPts val="2798"/>
                </a:lnSpc>
              </a:pPr>
              <a:r>
                <a:rPr lang="en-US" sz="2331">
                  <a:solidFill>
                    <a:srgbClr val="032B60"/>
                  </a:solidFill>
                  <a:latin typeface="Open Sauce Bold"/>
                  <a:ea typeface="Open Sauce Bold"/>
                  <a:cs typeface="Open Sauce Bold"/>
                  <a:sym typeface="Open Sauce Bold"/>
                </a:rPr>
                <a:t>Cearense de </a:t>
              </a:r>
            </a:p>
            <a:p>
              <a:pPr algn="ctr">
                <a:lnSpc>
                  <a:spcPts val="3146"/>
                </a:lnSpc>
              </a:pPr>
              <a:r>
                <a:rPr lang="en-US" sz="2622">
                  <a:solidFill>
                    <a:srgbClr val="032B60"/>
                  </a:solidFill>
                  <a:latin typeface="Open Sauce Bold"/>
                  <a:ea typeface="Open Sauce Bold"/>
                  <a:cs typeface="Open Sauce Bold"/>
                  <a:sym typeface="Open Sauce Bold"/>
                </a:rPr>
                <a:t>Cardiologia</a:t>
              </a:r>
              <a:r>
                <a:rPr lang="en-US" sz="2622">
                  <a:solidFill>
                    <a:srgbClr val="032B60"/>
                  </a:solidFill>
                  <a:latin typeface="Open Sauce Bold"/>
                  <a:ea typeface="Open Sauce Bold"/>
                  <a:cs typeface="Open Sauce Bold"/>
                  <a:sym typeface="Open Sauce Bold"/>
                </a:rPr>
                <a:t> </a:t>
              </a:r>
            </a:p>
          </p:txBody>
        </p:sp>
        <p:grpSp>
          <p:nvGrpSpPr>
            <p:cNvPr name="Group 62" id="62"/>
            <p:cNvGrpSpPr/>
            <p:nvPr/>
          </p:nvGrpSpPr>
          <p:grpSpPr>
            <a:xfrm rot="0">
              <a:off x="689702" y="2348307"/>
              <a:ext cx="718869" cy="358584"/>
              <a:chOff x="0" y="0"/>
              <a:chExt cx="354330" cy="176746"/>
            </a:xfrm>
          </p:grpSpPr>
          <p:sp>
            <p:nvSpPr>
              <p:cNvPr name="Freeform 63" id="63"/>
              <p:cNvSpPr/>
              <p:nvPr/>
            </p:nvSpPr>
            <p:spPr>
              <a:xfrm flipH="false" flipV="false" rot="0">
                <a:off x="0" y="0"/>
                <a:ext cx="354330" cy="176657"/>
              </a:xfrm>
              <a:custGeom>
                <a:avLst/>
                <a:gdLst/>
                <a:ahLst/>
                <a:cxnLst/>
                <a:rect r="r" b="b" t="t" l="l"/>
                <a:pathLst>
                  <a:path h="176657" w="354330">
                    <a:moveTo>
                      <a:pt x="0" y="0"/>
                    </a:moveTo>
                    <a:cubicBezTo>
                      <a:pt x="92329" y="87884"/>
                      <a:pt x="197358" y="155956"/>
                      <a:pt x="300482" y="172720"/>
                    </a:cubicBezTo>
                    <a:cubicBezTo>
                      <a:pt x="197358" y="155956"/>
                      <a:pt x="92329" y="87884"/>
                      <a:pt x="0" y="0"/>
                    </a:cubicBezTo>
                    <a:close/>
                    <a:moveTo>
                      <a:pt x="354330" y="176657"/>
                    </a:moveTo>
                    <a:lnTo>
                      <a:pt x="351536" y="176657"/>
                    </a:lnTo>
                    <a:lnTo>
                      <a:pt x="352425" y="176657"/>
                    </a:lnTo>
                    <a:lnTo>
                      <a:pt x="354330" y="176657"/>
                    </a:lnTo>
                    <a:close/>
                    <a:moveTo>
                      <a:pt x="300482" y="172720"/>
                    </a:moveTo>
                    <a:lnTo>
                      <a:pt x="332613" y="176657"/>
                    </a:lnTo>
                    <a:lnTo>
                      <a:pt x="348488" y="176657"/>
                    </a:lnTo>
                    <a:lnTo>
                      <a:pt x="300482" y="172720"/>
                    </a:lnTo>
                    <a:close/>
                    <a:moveTo>
                      <a:pt x="351536" y="176657"/>
                    </a:moveTo>
                    <a:lnTo>
                      <a:pt x="348488" y="176657"/>
                    </a:lnTo>
                    <a:lnTo>
                      <a:pt x="350901" y="176657"/>
                    </a:lnTo>
                    <a:lnTo>
                      <a:pt x="351536" y="176657"/>
                    </a:lnTo>
                    <a:close/>
                  </a:path>
                </a:pathLst>
              </a:custGeom>
              <a:blipFill>
                <a:blip r:embed="rId2"/>
                <a:stretch>
                  <a:fillRect l="-4229" t="-9640" r="-6641" b="-16887"/>
                </a:stretch>
              </a:blipFill>
            </p:spPr>
          </p:sp>
        </p:grpSp>
        <p:grpSp>
          <p:nvGrpSpPr>
            <p:cNvPr name="Group 64" id="64"/>
            <p:cNvGrpSpPr/>
            <p:nvPr/>
          </p:nvGrpSpPr>
          <p:grpSpPr>
            <a:xfrm rot="0">
              <a:off x="0" y="138311"/>
              <a:ext cx="1413055" cy="2568605"/>
              <a:chOff x="0" y="0"/>
              <a:chExt cx="696493" cy="1266063"/>
            </a:xfrm>
          </p:grpSpPr>
          <p:sp>
            <p:nvSpPr>
              <p:cNvPr name="Freeform 65" id="65"/>
              <p:cNvSpPr/>
              <p:nvPr/>
            </p:nvSpPr>
            <p:spPr>
              <a:xfrm flipH="false" flipV="false" rot="0">
                <a:off x="-42545" y="0"/>
                <a:ext cx="739140" cy="1266063"/>
              </a:xfrm>
              <a:custGeom>
                <a:avLst/>
                <a:gdLst/>
                <a:ahLst/>
                <a:cxnLst/>
                <a:rect r="r" b="b" t="t" l="l"/>
                <a:pathLst>
                  <a:path h="1266063" w="739140">
                    <a:moveTo>
                      <a:pt x="382397" y="0"/>
                    </a:moveTo>
                    <a:cubicBezTo>
                      <a:pt x="327660" y="0"/>
                      <a:pt x="270002" y="14859"/>
                      <a:pt x="210312" y="51181"/>
                    </a:cubicBezTo>
                    <a:cubicBezTo>
                      <a:pt x="146558" y="90043"/>
                      <a:pt x="103505" y="142240"/>
                      <a:pt x="76962" y="202565"/>
                    </a:cubicBezTo>
                    <a:cubicBezTo>
                      <a:pt x="17526" y="355854"/>
                      <a:pt x="91440" y="548132"/>
                      <a:pt x="323342" y="600329"/>
                    </a:cubicBezTo>
                    <a:cubicBezTo>
                      <a:pt x="363474" y="609346"/>
                      <a:pt x="402971" y="613791"/>
                      <a:pt x="442214" y="613791"/>
                    </a:cubicBezTo>
                    <a:cubicBezTo>
                      <a:pt x="507238" y="613791"/>
                      <a:pt x="571373" y="601345"/>
                      <a:pt x="635000" y="576580"/>
                    </a:cubicBezTo>
                    <a:cubicBezTo>
                      <a:pt x="553847" y="534797"/>
                      <a:pt x="473456" y="503936"/>
                      <a:pt x="390398" y="442976"/>
                    </a:cubicBezTo>
                    <a:cubicBezTo>
                      <a:pt x="196215" y="300355"/>
                      <a:pt x="166878" y="130683"/>
                      <a:pt x="267462" y="42545"/>
                    </a:cubicBezTo>
                    <a:cubicBezTo>
                      <a:pt x="301498" y="12700"/>
                      <a:pt x="347091" y="1397"/>
                      <a:pt x="391922" y="1397"/>
                    </a:cubicBezTo>
                    <a:lnTo>
                      <a:pt x="466852" y="11430"/>
                    </a:lnTo>
                    <a:cubicBezTo>
                      <a:pt x="439928" y="4191"/>
                      <a:pt x="411861" y="0"/>
                      <a:pt x="383032" y="0"/>
                    </a:cubicBezTo>
                    <a:close/>
                    <a:moveTo>
                      <a:pt x="76962" y="202565"/>
                    </a:moveTo>
                    <a:cubicBezTo>
                      <a:pt x="53086" y="257048"/>
                      <a:pt x="42672" y="318135"/>
                      <a:pt x="42545" y="381889"/>
                    </a:cubicBezTo>
                    <a:lnTo>
                      <a:pt x="42545" y="383540"/>
                    </a:lnTo>
                    <a:cubicBezTo>
                      <a:pt x="42672" y="505460"/>
                      <a:pt x="80645" y="637159"/>
                      <a:pt x="134239" y="750951"/>
                    </a:cubicBezTo>
                    <a:cubicBezTo>
                      <a:pt x="184277" y="857250"/>
                      <a:pt x="274701" y="986790"/>
                      <a:pt x="382524" y="1089279"/>
                    </a:cubicBezTo>
                    <a:cubicBezTo>
                      <a:pt x="489204" y="1190879"/>
                      <a:pt x="612902" y="1266063"/>
                      <a:pt x="731012" y="1266063"/>
                    </a:cubicBezTo>
                    <a:lnTo>
                      <a:pt x="732917" y="1266063"/>
                    </a:lnTo>
                    <a:lnTo>
                      <a:pt x="736854" y="1265936"/>
                    </a:lnTo>
                    <a:lnTo>
                      <a:pt x="737616" y="1265936"/>
                    </a:lnTo>
                    <a:lnTo>
                      <a:pt x="739140" y="1265936"/>
                    </a:lnTo>
                    <a:lnTo>
                      <a:pt x="734695" y="1265936"/>
                    </a:lnTo>
                    <a:lnTo>
                      <a:pt x="726059" y="1265301"/>
                    </a:lnTo>
                    <a:cubicBezTo>
                      <a:pt x="654177" y="1258697"/>
                      <a:pt x="627634" y="1156716"/>
                      <a:pt x="627634" y="1019683"/>
                    </a:cubicBezTo>
                    <a:cubicBezTo>
                      <a:pt x="627634" y="971677"/>
                      <a:pt x="630936" y="919226"/>
                      <a:pt x="636651" y="865251"/>
                    </a:cubicBezTo>
                    <a:cubicBezTo>
                      <a:pt x="509270" y="864362"/>
                      <a:pt x="398145" y="834771"/>
                      <a:pt x="323088" y="792480"/>
                    </a:cubicBezTo>
                    <a:cubicBezTo>
                      <a:pt x="68834" y="649605"/>
                      <a:pt x="0" y="385572"/>
                      <a:pt x="76962" y="202565"/>
                    </a:cubicBezTo>
                    <a:close/>
                  </a:path>
                </a:pathLst>
              </a:custGeom>
              <a:gradFill rotWithShape="true">
                <a:gsLst>
                  <a:gs pos="0">
                    <a:srgbClr val="000000">
                      <a:alpha val="100000"/>
                    </a:srgbClr>
                  </a:gs>
                  <a:gs pos="100000">
                    <a:srgbClr val="3533CD">
                      <a:alpha val="100000"/>
                    </a:srgbClr>
                  </a:gs>
                </a:gsLst>
                <a:lin ang="5400000"/>
              </a:gradFill>
              <a:ln w="12700">
                <a:solidFill>
                  <a:srgbClr val="000000"/>
                </a:solidFill>
              </a:ln>
            </p:spPr>
          </p:sp>
        </p:grpSp>
        <p:grpSp>
          <p:nvGrpSpPr>
            <p:cNvPr name="Group 66" id="66"/>
            <p:cNvGrpSpPr/>
            <p:nvPr/>
          </p:nvGrpSpPr>
          <p:grpSpPr>
            <a:xfrm rot="0">
              <a:off x="9405" y="549304"/>
              <a:ext cx="1283504" cy="1344183"/>
              <a:chOff x="0" y="0"/>
              <a:chExt cx="632638" cy="662546"/>
            </a:xfrm>
          </p:grpSpPr>
          <p:sp>
            <p:nvSpPr>
              <p:cNvPr name="Freeform 67" id="67"/>
              <p:cNvSpPr/>
              <p:nvPr/>
            </p:nvSpPr>
            <p:spPr>
              <a:xfrm flipH="false" flipV="false" rot="0">
                <a:off x="-47244" y="0"/>
                <a:ext cx="679831" cy="662559"/>
              </a:xfrm>
              <a:custGeom>
                <a:avLst/>
                <a:gdLst/>
                <a:ahLst/>
                <a:cxnLst/>
                <a:rect r="r" b="b" t="t" l="l"/>
                <a:pathLst>
                  <a:path h="662559" w="679831">
                    <a:moveTo>
                      <a:pt x="77089" y="0"/>
                    </a:moveTo>
                    <a:cubicBezTo>
                      <a:pt x="0" y="183007"/>
                      <a:pt x="68834" y="447040"/>
                      <a:pt x="322961" y="589788"/>
                    </a:cubicBezTo>
                    <a:cubicBezTo>
                      <a:pt x="398018" y="631952"/>
                      <a:pt x="509143" y="661543"/>
                      <a:pt x="636524" y="662559"/>
                    </a:cubicBezTo>
                    <a:cubicBezTo>
                      <a:pt x="645795" y="575310"/>
                      <a:pt x="661289" y="483616"/>
                      <a:pt x="679831" y="398399"/>
                    </a:cubicBezTo>
                    <a:lnTo>
                      <a:pt x="635254" y="374015"/>
                    </a:lnTo>
                    <a:cubicBezTo>
                      <a:pt x="571500" y="398780"/>
                      <a:pt x="507492" y="411226"/>
                      <a:pt x="442468" y="411226"/>
                    </a:cubicBezTo>
                    <a:cubicBezTo>
                      <a:pt x="403225" y="411226"/>
                      <a:pt x="363728" y="406781"/>
                      <a:pt x="323596" y="397764"/>
                    </a:cubicBezTo>
                    <a:cubicBezTo>
                      <a:pt x="91567" y="345567"/>
                      <a:pt x="17653" y="153289"/>
                      <a:pt x="77089" y="0"/>
                    </a:cubicBezTo>
                    <a:close/>
                  </a:path>
                </a:pathLst>
              </a:custGeom>
              <a:gradFill rotWithShape="true">
                <a:gsLst>
                  <a:gs pos="0">
                    <a:srgbClr val="000000">
                      <a:alpha val="100000"/>
                    </a:srgbClr>
                  </a:gs>
                  <a:gs pos="100000">
                    <a:srgbClr val="3533CD">
                      <a:alpha val="100000"/>
                    </a:srgbClr>
                  </a:gs>
                </a:gsLst>
                <a:lin ang="5400000"/>
              </a:gradFill>
              <a:ln w="12700">
                <a:solidFill>
                  <a:srgbClr val="000000"/>
                </a:solidFill>
              </a:ln>
            </p:spPr>
          </p:sp>
        </p:grpSp>
        <p:sp>
          <p:nvSpPr>
            <p:cNvPr name="Freeform 68" id="68"/>
            <p:cNvSpPr/>
            <p:nvPr/>
          </p:nvSpPr>
          <p:spPr>
            <a:xfrm flipH="false" flipV="false" rot="0">
              <a:off x="1455208" y="0"/>
              <a:ext cx="873078" cy="676098"/>
            </a:xfrm>
            <a:custGeom>
              <a:avLst/>
              <a:gdLst/>
              <a:ahLst/>
              <a:cxnLst/>
              <a:rect r="r" b="b" t="t" l="l"/>
              <a:pathLst>
                <a:path h="676098" w="873078">
                  <a:moveTo>
                    <a:pt x="0" y="0"/>
                  </a:moveTo>
                  <a:lnTo>
                    <a:pt x="873078" y="0"/>
                  </a:lnTo>
                  <a:lnTo>
                    <a:pt x="873078" y="676098"/>
                  </a:lnTo>
                  <a:lnTo>
                    <a:pt x="0" y="6760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9" id="69"/>
            <p:cNvSpPr/>
            <p:nvPr/>
          </p:nvSpPr>
          <p:spPr>
            <a:xfrm flipH="false" flipV="false" rot="0">
              <a:off x="860840" y="161449"/>
              <a:ext cx="648503" cy="478937"/>
            </a:xfrm>
            <a:custGeom>
              <a:avLst/>
              <a:gdLst/>
              <a:ahLst/>
              <a:cxnLst/>
              <a:rect r="r" b="b" t="t" l="l"/>
              <a:pathLst>
                <a:path h="478937" w="648503">
                  <a:moveTo>
                    <a:pt x="0" y="0"/>
                  </a:moveTo>
                  <a:lnTo>
                    <a:pt x="648502" y="0"/>
                  </a:lnTo>
                  <a:lnTo>
                    <a:pt x="648502" y="478937"/>
                  </a:lnTo>
                  <a:lnTo>
                    <a:pt x="0" y="4789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0" id="70"/>
            <p:cNvGrpSpPr/>
            <p:nvPr/>
          </p:nvGrpSpPr>
          <p:grpSpPr>
            <a:xfrm rot="0">
              <a:off x="341682" y="141172"/>
              <a:ext cx="1182759" cy="1167042"/>
              <a:chOff x="0" y="0"/>
              <a:chExt cx="582981" cy="575234"/>
            </a:xfrm>
          </p:grpSpPr>
          <p:sp>
            <p:nvSpPr>
              <p:cNvPr name="Freeform 71" id="71"/>
              <p:cNvSpPr/>
              <p:nvPr/>
            </p:nvSpPr>
            <p:spPr>
              <a:xfrm flipH="false" flipV="false" rot="0">
                <a:off x="-43942" y="0"/>
                <a:ext cx="626872" cy="575183"/>
              </a:xfrm>
              <a:custGeom>
                <a:avLst/>
                <a:gdLst/>
                <a:ahLst/>
                <a:cxnLst/>
                <a:rect r="r" b="b" t="t" l="l"/>
                <a:pathLst>
                  <a:path h="575183" w="626872">
                    <a:moveTo>
                      <a:pt x="224917" y="0"/>
                    </a:moveTo>
                    <a:cubicBezTo>
                      <a:pt x="180086" y="0"/>
                      <a:pt x="134493" y="11303"/>
                      <a:pt x="100457" y="41148"/>
                    </a:cubicBezTo>
                    <a:cubicBezTo>
                      <a:pt x="0" y="129286"/>
                      <a:pt x="29210" y="298958"/>
                      <a:pt x="223520" y="441579"/>
                    </a:cubicBezTo>
                    <a:cubicBezTo>
                      <a:pt x="306578" y="502539"/>
                      <a:pt x="387096" y="533400"/>
                      <a:pt x="468122" y="575183"/>
                    </a:cubicBezTo>
                    <a:lnTo>
                      <a:pt x="524002" y="550291"/>
                    </a:lnTo>
                    <a:cubicBezTo>
                      <a:pt x="543052" y="470535"/>
                      <a:pt x="564134" y="398780"/>
                      <a:pt x="584327" y="345186"/>
                    </a:cubicBezTo>
                    <a:lnTo>
                      <a:pt x="626872" y="254762"/>
                    </a:lnTo>
                    <a:lnTo>
                      <a:pt x="625602" y="253365"/>
                    </a:lnTo>
                    <a:lnTo>
                      <a:pt x="623189" y="250444"/>
                    </a:lnTo>
                    <a:lnTo>
                      <a:pt x="621919" y="248920"/>
                    </a:lnTo>
                    <a:lnTo>
                      <a:pt x="619379" y="245999"/>
                    </a:lnTo>
                    <a:cubicBezTo>
                      <a:pt x="561467" y="180086"/>
                      <a:pt x="445770" y="49276"/>
                      <a:pt x="299847" y="10033"/>
                    </a:cubicBezTo>
                    <a:lnTo>
                      <a:pt x="224917" y="0"/>
                    </a:lnTo>
                    <a:close/>
                  </a:path>
                </a:pathLst>
              </a:custGeom>
              <a:gradFill rotWithShape="true">
                <a:gsLst>
                  <a:gs pos="0">
                    <a:srgbClr val="5DE0E6">
                      <a:alpha val="100000"/>
                    </a:srgbClr>
                  </a:gs>
                  <a:gs pos="100000">
                    <a:srgbClr val="004AAD">
                      <a:alpha val="100000"/>
                    </a:srgbClr>
                  </a:gs>
                </a:gsLst>
                <a:lin ang="0"/>
              </a:gradFill>
              <a:ln w="12700">
                <a:solidFill>
                  <a:srgbClr val="000000"/>
                </a:solidFill>
              </a:ln>
            </p:spPr>
          </p:sp>
        </p:grpSp>
        <p:grpSp>
          <p:nvGrpSpPr>
            <p:cNvPr name="Group 72" id="72"/>
            <p:cNvGrpSpPr/>
            <p:nvPr/>
          </p:nvGrpSpPr>
          <p:grpSpPr>
            <a:xfrm rot="0">
              <a:off x="2200822" y="560280"/>
              <a:ext cx="614440" cy="1563992"/>
              <a:chOff x="0" y="0"/>
              <a:chExt cx="302857" cy="770890"/>
            </a:xfrm>
          </p:grpSpPr>
          <p:sp>
            <p:nvSpPr>
              <p:cNvPr name="Freeform 73" id="73"/>
              <p:cNvSpPr/>
              <p:nvPr/>
            </p:nvSpPr>
            <p:spPr>
              <a:xfrm flipH="false" flipV="false" rot="0">
                <a:off x="0" y="-127"/>
                <a:ext cx="313309" cy="771017"/>
              </a:xfrm>
              <a:custGeom>
                <a:avLst/>
                <a:gdLst/>
                <a:ahLst/>
                <a:cxnLst/>
                <a:rect r="r" b="b" t="t" l="l"/>
                <a:pathLst>
                  <a:path h="771017" w="313309">
                    <a:moveTo>
                      <a:pt x="279273" y="127"/>
                    </a:moveTo>
                    <a:cubicBezTo>
                      <a:pt x="313309" y="82804"/>
                      <a:pt x="307848" y="178943"/>
                      <a:pt x="279400" y="277749"/>
                    </a:cubicBezTo>
                    <a:cubicBezTo>
                      <a:pt x="294259" y="226187"/>
                      <a:pt x="302895" y="175260"/>
                      <a:pt x="302895" y="126746"/>
                    </a:cubicBezTo>
                    <a:cubicBezTo>
                      <a:pt x="302895" y="82169"/>
                      <a:pt x="295656" y="39624"/>
                      <a:pt x="279273" y="0"/>
                    </a:cubicBezTo>
                    <a:close/>
                    <a:moveTo>
                      <a:pt x="279400" y="277876"/>
                    </a:moveTo>
                    <a:cubicBezTo>
                      <a:pt x="265176" y="327152"/>
                      <a:pt x="245237" y="377190"/>
                      <a:pt x="221615" y="426720"/>
                    </a:cubicBezTo>
                    <a:cubicBezTo>
                      <a:pt x="245237" y="377317"/>
                      <a:pt x="265176" y="327279"/>
                      <a:pt x="279400" y="277876"/>
                    </a:cubicBezTo>
                    <a:close/>
                    <a:moveTo>
                      <a:pt x="221615" y="426720"/>
                    </a:moveTo>
                    <a:lnTo>
                      <a:pt x="195580" y="478155"/>
                    </a:lnTo>
                    <a:cubicBezTo>
                      <a:pt x="198247" y="473202"/>
                      <a:pt x="200914" y="468249"/>
                      <a:pt x="203581" y="463296"/>
                    </a:cubicBezTo>
                    <a:lnTo>
                      <a:pt x="221615" y="426593"/>
                    </a:lnTo>
                    <a:close/>
                    <a:moveTo>
                      <a:pt x="195580" y="478155"/>
                    </a:moveTo>
                    <a:cubicBezTo>
                      <a:pt x="143510" y="573532"/>
                      <a:pt x="76835" y="675005"/>
                      <a:pt x="889" y="769874"/>
                    </a:cubicBezTo>
                    <a:cubicBezTo>
                      <a:pt x="80899" y="670052"/>
                      <a:pt x="150368" y="562991"/>
                      <a:pt x="193929" y="481330"/>
                    </a:cubicBezTo>
                    <a:lnTo>
                      <a:pt x="195580" y="478028"/>
                    </a:lnTo>
                    <a:close/>
                    <a:moveTo>
                      <a:pt x="381" y="770509"/>
                    </a:moveTo>
                    <a:cubicBezTo>
                      <a:pt x="254" y="770636"/>
                      <a:pt x="127" y="770890"/>
                      <a:pt x="0" y="771017"/>
                    </a:cubicBezTo>
                    <a:cubicBezTo>
                      <a:pt x="127" y="770890"/>
                      <a:pt x="254" y="770636"/>
                      <a:pt x="381" y="770509"/>
                    </a:cubicBezTo>
                    <a:close/>
                  </a:path>
                </a:pathLst>
              </a:custGeom>
              <a:blipFill>
                <a:blip r:embed="rId7"/>
                <a:stretch>
                  <a:fillRect l="-10461" t="-4285" r="-19236" b="-3768"/>
                </a:stretch>
              </a:blipFill>
            </p:spPr>
          </p:sp>
        </p:grpSp>
        <p:grpSp>
          <p:nvGrpSpPr>
            <p:cNvPr name="Group 74" id="74"/>
            <p:cNvGrpSpPr/>
            <p:nvPr/>
          </p:nvGrpSpPr>
          <p:grpSpPr>
            <a:xfrm rot="0">
              <a:off x="2407723" y="211770"/>
              <a:ext cx="359280" cy="347428"/>
              <a:chOff x="0" y="0"/>
              <a:chExt cx="177089" cy="171247"/>
            </a:xfrm>
          </p:grpSpPr>
          <p:sp>
            <p:nvSpPr>
              <p:cNvPr name="Freeform 75" id="75"/>
              <p:cNvSpPr/>
              <p:nvPr/>
            </p:nvSpPr>
            <p:spPr>
              <a:xfrm flipH="false" flipV="false" rot="0">
                <a:off x="0" y="0"/>
                <a:ext cx="177038" cy="171196"/>
              </a:xfrm>
              <a:custGeom>
                <a:avLst/>
                <a:gdLst/>
                <a:ahLst/>
                <a:cxnLst/>
                <a:rect r="r" b="b" t="t" l="l"/>
                <a:pathLst>
                  <a:path h="171196" w="177038">
                    <a:moveTo>
                      <a:pt x="0" y="0"/>
                    </a:moveTo>
                    <a:lnTo>
                      <a:pt x="41402" y="20955"/>
                    </a:lnTo>
                    <a:cubicBezTo>
                      <a:pt x="109728" y="62103"/>
                      <a:pt x="153035" y="113284"/>
                      <a:pt x="177038" y="171069"/>
                    </a:cubicBezTo>
                    <a:lnTo>
                      <a:pt x="177038" y="171196"/>
                    </a:lnTo>
                    <a:cubicBezTo>
                      <a:pt x="153162" y="113411"/>
                      <a:pt x="109728" y="62103"/>
                      <a:pt x="41402" y="20955"/>
                    </a:cubicBezTo>
                    <a:lnTo>
                      <a:pt x="27559" y="12700"/>
                    </a:lnTo>
                    <a:lnTo>
                      <a:pt x="0" y="0"/>
                    </a:lnTo>
                    <a:close/>
                  </a:path>
                </a:pathLst>
              </a:custGeom>
              <a:blipFill>
                <a:blip r:embed="rId8"/>
                <a:stretch>
                  <a:fillRect l="-8543" t="-17952" r="-17711" b="-12611"/>
                </a:stretch>
              </a:blipFill>
            </p:spPr>
          </p:sp>
        </p:grpSp>
        <p:grpSp>
          <p:nvGrpSpPr>
            <p:cNvPr name="Group 76" id="76"/>
            <p:cNvGrpSpPr/>
            <p:nvPr/>
          </p:nvGrpSpPr>
          <p:grpSpPr>
            <a:xfrm rot="0">
              <a:off x="2015926" y="169772"/>
              <a:ext cx="242947" cy="33212"/>
              <a:chOff x="0" y="0"/>
              <a:chExt cx="119748" cy="16370"/>
            </a:xfrm>
          </p:grpSpPr>
          <p:sp>
            <p:nvSpPr>
              <p:cNvPr name="Freeform 77" id="77"/>
              <p:cNvSpPr/>
              <p:nvPr/>
            </p:nvSpPr>
            <p:spPr>
              <a:xfrm flipH="false" flipV="false" rot="0">
                <a:off x="0" y="0"/>
                <a:ext cx="119761" cy="16383"/>
              </a:xfrm>
              <a:custGeom>
                <a:avLst/>
                <a:gdLst/>
                <a:ahLst/>
                <a:cxnLst/>
                <a:rect r="r" b="b" t="t" l="l"/>
                <a:pathLst>
                  <a:path h="16383" w="119761">
                    <a:moveTo>
                      <a:pt x="84709" y="0"/>
                    </a:moveTo>
                    <a:lnTo>
                      <a:pt x="81153" y="254"/>
                    </a:lnTo>
                    <a:lnTo>
                      <a:pt x="84582" y="127"/>
                    </a:lnTo>
                    <a:lnTo>
                      <a:pt x="91694" y="0"/>
                    </a:lnTo>
                    <a:lnTo>
                      <a:pt x="84709" y="0"/>
                    </a:lnTo>
                    <a:close/>
                    <a:moveTo>
                      <a:pt x="100965" y="0"/>
                    </a:moveTo>
                    <a:lnTo>
                      <a:pt x="96901" y="0"/>
                    </a:lnTo>
                    <a:lnTo>
                      <a:pt x="105537" y="381"/>
                    </a:lnTo>
                    <a:lnTo>
                      <a:pt x="100965" y="0"/>
                    </a:lnTo>
                    <a:close/>
                    <a:moveTo>
                      <a:pt x="81153" y="254"/>
                    </a:moveTo>
                    <a:lnTo>
                      <a:pt x="77724" y="381"/>
                    </a:lnTo>
                    <a:lnTo>
                      <a:pt x="70866" y="889"/>
                    </a:lnTo>
                    <a:lnTo>
                      <a:pt x="81153" y="254"/>
                    </a:lnTo>
                    <a:close/>
                    <a:moveTo>
                      <a:pt x="70866" y="889"/>
                    </a:moveTo>
                    <a:lnTo>
                      <a:pt x="69342" y="1016"/>
                    </a:lnTo>
                    <a:lnTo>
                      <a:pt x="69215" y="1016"/>
                    </a:lnTo>
                    <a:lnTo>
                      <a:pt x="69088" y="1016"/>
                    </a:lnTo>
                    <a:lnTo>
                      <a:pt x="68961" y="1016"/>
                    </a:lnTo>
                    <a:lnTo>
                      <a:pt x="68834" y="1016"/>
                    </a:lnTo>
                    <a:lnTo>
                      <a:pt x="68707" y="1016"/>
                    </a:lnTo>
                    <a:lnTo>
                      <a:pt x="68580" y="1016"/>
                    </a:lnTo>
                    <a:lnTo>
                      <a:pt x="70866" y="889"/>
                    </a:lnTo>
                    <a:close/>
                    <a:moveTo>
                      <a:pt x="68453" y="1016"/>
                    </a:moveTo>
                    <a:lnTo>
                      <a:pt x="67691" y="1016"/>
                    </a:lnTo>
                    <a:lnTo>
                      <a:pt x="67056" y="1016"/>
                    </a:lnTo>
                    <a:lnTo>
                      <a:pt x="67183" y="1016"/>
                    </a:lnTo>
                    <a:lnTo>
                      <a:pt x="67437" y="1016"/>
                    </a:lnTo>
                    <a:lnTo>
                      <a:pt x="67564" y="1016"/>
                    </a:lnTo>
                    <a:lnTo>
                      <a:pt x="67818" y="1016"/>
                    </a:lnTo>
                    <a:lnTo>
                      <a:pt x="68072" y="1016"/>
                    </a:lnTo>
                    <a:lnTo>
                      <a:pt x="68199" y="1016"/>
                    </a:lnTo>
                    <a:lnTo>
                      <a:pt x="68326" y="1016"/>
                    </a:lnTo>
                    <a:close/>
                    <a:moveTo>
                      <a:pt x="67056" y="1143"/>
                    </a:moveTo>
                    <a:lnTo>
                      <a:pt x="66675" y="1143"/>
                    </a:lnTo>
                    <a:lnTo>
                      <a:pt x="66548" y="1143"/>
                    </a:lnTo>
                    <a:lnTo>
                      <a:pt x="66421" y="1143"/>
                    </a:lnTo>
                    <a:lnTo>
                      <a:pt x="67056" y="1143"/>
                    </a:lnTo>
                    <a:close/>
                    <a:moveTo>
                      <a:pt x="66548" y="1270"/>
                    </a:moveTo>
                    <a:lnTo>
                      <a:pt x="66421" y="1270"/>
                    </a:lnTo>
                    <a:lnTo>
                      <a:pt x="66548" y="1270"/>
                    </a:lnTo>
                    <a:close/>
                    <a:moveTo>
                      <a:pt x="66421" y="1270"/>
                    </a:moveTo>
                    <a:lnTo>
                      <a:pt x="66167" y="1270"/>
                    </a:lnTo>
                    <a:lnTo>
                      <a:pt x="66548" y="1270"/>
                    </a:lnTo>
                    <a:close/>
                    <a:moveTo>
                      <a:pt x="105537" y="381"/>
                    </a:moveTo>
                    <a:lnTo>
                      <a:pt x="119761" y="1524"/>
                    </a:lnTo>
                    <a:lnTo>
                      <a:pt x="115062" y="1016"/>
                    </a:lnTo>
                    <a:lnTo>
                      <a:pt x="105537" y="381"/>
                    </a:lnTo>
                    <a:close/>
                    <a:moveTo>
                      <a:pt x="66167" y="1270"/>
                    </a:moveTo>
                    <a:lnTo>
                      <a:pt x="0" y="16383"/>
                    </a:lnTo>
                    <a:lnTo>
                      <a:pt x="66167" y="1270"/>
                    </a:lnTo>
                    <a:close/>
                  </a:path>
                </a:pathLst>
              </a:custGeom>
              <a:blipFill>
                <a:blip r:embed="rId9"/>
                <a:stretch>
                  <a:fillRect l="-21049" t="-164573" r="-23170" b="-169534"/>
                </a:stretch>
              </a:blipFill>
            </p:spPr>
          </p:sp>
        </p:grpSp>
        <p:grpSp>
          <p:nvGrpSpPr>
            <p:cNvPr name="Group 78" id="78"/>
            <p:cNvGrpSpPr/>
            <p:nvPr/>
          </p:nvGrpSpPr>
          <p:grpSpPr>
            <a:xfrm rot="0">
              <a:off x="1186753" y="1357529"/>
              <a:ext cx="681380" cy="1349104"/>
              <a:chOff x="0" y="0"/>
              <a:chExt cx="335852" cy="664972"/>
            </a:xfrm>
          </p:grpSpPr>
          <p:sp>
            <p:nvSpPr>
              <p:cNvPr name="Freeform 79" id="79"/>
              <p:cNvSpPr/>
              <p:nvPr/>
            </p:nvSpPr>
            <p:spPr>
              <a:xfrm flipH="false" flipV="false" rot="0">
                <a:off x="0" y="0"/>
                <a:ext cx="394843" cy="664972"/>
              </a:xfrm>
              <a:custGeom>
                <a:avLst/>
                <a:gdLst/>
                <a:ahLst/>
                <a:cxnLst/>
                <a:rect r="r" b="b" t="t" l="l"/>
                <a:pathLst>
                  <a:path h="664972" w="394843">
                    <a:moveTo>
                      <a:pt x="52324" y="0"/>
                    </a:moveTo>
                    <a:cubicBezTo>
                      <a:pt x="22225" y="138049"/>
                      <a:pt x="0" y="292989"/>
                      <a:pt x="0" y="418592"/>
                    </a:cubicBezTo>
                    <a:lnTo>
                      <a:pt x="4064" y="502920"/>
                    </a:lnTo>
                    <a:cubicBezTo>
                      <a:pt x="11049" y="569214"/>
                      <a:pt x="27559" y="620522"/>
                      <a:pt x="56896" y="646303"/>
                    </a:cubicBezTo>
                    <a:cubicBezTo>
                      <a:pt x="68580" y="656590"/>
                      <a:pt x="82423" y="662813"/>
                      <a:pt x="98552" y="664337"/>
                    </a:cubicBezTo>
                    <a:lnTo>
                      <a:pt x="102870" y="664718"/>
                    </a:lnTo>
                    <a:lnTo>
                      <a:pt x="111633" y="664972"/>
                    </a:lnTo>
                    <a:cubicBezTo>
                      <a:pt x="314325" y="657987"/>
                      <a:pt x="394843" y="386461"/>
                      <a:pt x="289814" y="219710"/>
                    </a:cubicBezTo>
                    <a:cubicBezTo>
                      <a:pt x="195072" y="251079"/>
                      <a:pt x="101473" y="264160"/>
                      <a:pt x="15240" y="264160"/>
                    </a:cubicBezTo>
                    <a:lnTo>
                      <a:pt x="13081" y="264160"/>
                    </a:lnTo>
                    <a:lnTo>
                      <a:pt x="9017" y="264160"/>
                    </a:lnTo>
                    <a:cubicBezTo>
                      <a:pt x="18161" y="176911"/>
                      <a:pt x="33782" y="85217"/>
                      <a:pt x="52324" y="0"/>
                    </a:cubicBezTo>
                    <a:close/>
                  </a:path>
                </a:pathLst>
              </a:custGeom>
              <a:blipFill>
                <a:blip r:embed="rId10"/>
                <a:stretch>
                  <a:fillRect l="-98404" t="0" r="-98404" b="0"/>
                </a:stretch>
              </a:blipFill>
            </p:spPr>
          </p:sp>
        </p:grpSp>
        <p:grpSp>
          <p:nvGrpSpPr>
            <p:cNvPr name="Group 80" id="80"/>
            <p:cNvGrpSpPr/>
            <p:nvPr/>
          </p:nvGrpSpPr>
          <p:grpSpPr>
            <a:xfrm rot="0">
              <a:off x="1204995" y="1357529"/>
              <a:ext cx="569453" cy="535983"/>
              <a:chOff x="0" y="0"/>
              <a:chExt cx="280683" cy="264185"/>
            </a:xfrm>
          </p:grpSpPr>
          <p:sp>
            <p:nvSpPr>
              <p:cNvPr name="Freeform 81" id="81"/>
              <p:cNvSpPr/>
              <p:nvPr/>
            </p:nvSpPr>
            <p:spPr>
              <a:xfrm flipH="false" flipV="false" rot="0">
                <a:off x="0" y="0"/>
                <a:ext cx="280670" cy="264160"/>
              </a:xfrm>
              <a:custGeom>
                <a:avLst/>
                <a:gdLst/>
                <a:ahLst/>
                <a:cxnLst/>
                <a:rect r="r" b="b" t="t" l="l"/>
                <a:pathLst>
                  <a:path h="264160" w="280670">
                    <a:moveTo>
                      <a:pt x="43307" y="0"/>
                    </a:moveTo>
                    <a:cubicBezTo>
                      <a:pt x="24765" y="85217"/>
                      <a:pt x="9271" y="176911"/>
                      <a:pt x="0" y="264160"/>
                    </a:cubicBezTo>
                    <a:lnTo>
                      <a:pt x="2032" y="264160"/>
                    </a:lnTo>
                    <a:lnTo>
                      <a:pt x="6096" y="264160"/>
                    </a:lnTo>
                    <a:cubicBezTo>
                      <a:pt x="92456" y="264160"/>
                      <a:pt x="185928" y="250952"/>
                      <a:pt x="280670" y="219710"/>
                    </a:cubicBezTo>
                    <a:lnTo>
                      <a:pt x="276352" y="212852"/>
                    </a:lnTo>
                    <a:lnTo>
                      <a:pt x="266827" y="199771"/>
                    </a:lnTo>
                    <a:cubicBezTo>
                      <a:pt x="189865" y="98933"/>
                      <a:pt x="116205" y="42164"/>
                      <a:pt x="43307" y="0"/>
                    </a:cubicBezTo>
                    <a:close/>
                  </a:path>
                </a:pathLst>
              </a:custGeom>
              <a:blipFill>
                <a:blip r:embed="rId11"/>
                <a:stretch>
                  <a:fillRect l="-5330" t="-7475" r="-4475" b="-9192"/>
                </a:stretch>
              </a:blipFill>
            </p:spPr>
          </p:sp>
        </p:grpSp>
        <p:grpSp>
          <p:nvGrpSpPr>
            <p:cNvPr name="Group 82" id="82"/>
            <p:cNvGrpSpPr/>
            <p:nvPr/>
          </p:nvGrpSpPr>
          <p:grpSpPr>
            <a:xfrm rot="0">
              <a:off x="1524415" y="504961"/>
              <a:ext cx="1290821" cy="2167559"/>
              <a:chOff x="0" y="0"/>
              <a:chExt cx="636245" cy="1068388"/>
            </a:xfrm>
          </p:grpSpPr>
          <p:sp>
            <p:nvSpPr>
              <p:cNvPr name="Freeform 83" id="83"/>
              <p:cNvSpPr/>
              <p:nvPr/>
            </p:nvSpPr>
            <p:spPr>
              <a:xfrm flipH="false" flipV="false" rot="0">
                <a:off x="0" y="0"/>
                <a:ext cx="670052" cy="1068451"/>
              </a:xfrm>
              <a:custGeom>
                <a:avLst/>
                <a:gdLst/>
                <a:ahLst/>
                <a:cxnLst/>
                <a:rect r="r" b="b" t="t" l="l"/>
                <a:pathLst>
                  <a:path h="1068451" w="670052">
                    <a:moveTo>
                      <a:pt x="50292" y="0"/>
                    </a:moveTo>
                    <a:lnTo>
                      <a:pt x="14986" y="49022"/>
                    </a:lnTo>
                    <a:lnTo>
                      <a:pt x="0" y="75311"/>
                    </a:lnTo>
                    <a:lnTo>
                      <a:pt x="50292" y="0"/>
                    </a:lnTo>
                    <a:close/>
                    <a:moveTo>
                      <a:pt x="0" y="75311"/>
                    </a:moveTo>
                    <a:lnTo>
                      <a:pt x="0" y="75438"/>
                    </a:lnTo>
                    <a:cubicBezTo>
                      <a:pt x="34925" y="117475"/>
                      <a:pt x="66802" y="171450"/>
                      <a:pt x="93980" y="232664"/>
                    </a:cubicBezTo>
                    <a:lnTo>
                      <a:pt x="130937" y="198247"/>
                    </a:lnTo>
                    <a:cubicBezTo>
                      <a:pt x="79629" y="161290"/>
                      <a:pt x="35433" y="116840"/>
                      <a:pt x="0" y="75311"/>
                    </a:cubicBezTo>
                    <a:close/>
                    <a:moveTo>
                      <a:pt x="612648" y="27305"/>
                    </a:moveTo>
                    <a:lnTo>
                      <a:pt x="616839" y="38354"/>
                    </a:lnTo>
                    <a:lnTo>
                      <a:pt x="620649" y="51689"/>
                    </a:lnTo>
                    <a:cubicBezTo>
                      <a:pt x="659638" y="198628"/>
                      <a:pt x="548767" y="352552"/>
                      <a:pt x="480441" y="419608"/>
                    </a:cubicBezTo>
                    <a:cubicBezTo>
                      <a:pt x="388620" y="509651"/>
                      <a:pt x="289560" y="572770"/>
                      <a:pt x="190119" y="614807"/>
                    </a:cubicBezTo>
                    <a:cubicBezTo>
                      <a:pt x="201549" y="753618"/>
                      <a:pt x="186182" y="885317"/>
                      <a:pt x="133731" y="973963"/>
                    </a:cubicBezTo>
                    <a:cubicBezTo>
                      <a:pt x="109093" y="1015746"/>
                      <a:pt x="72390" y="1049401"/>
                      <a:pt x="26035" y="1068451"/>
                    </a:cubicBezTo>
                    <a:cubicBezTo>
                      <a:pt x="51181" y="1058418"/>
                      <a:pt x="76962" y="1043940"/>
                      <a:pt x="103378" y="1025652"/>
                    </a:cubicBezTo>
                    <a:cubicBezTo>
                      <a:pt x="177292" y="974344"/>
                      <a:pt x="253746" y="895858"/>
                      <a:pt x="323088" y="811022"/>
                    </a:cubicBezTo>
                    <a:cubicBezTo>
                      <a:pt x="407797" y="707263"/>
                      <a:pt x="481711" y="593979"/>
                      <a:pt x="527304" y="508635"/>
                    </a:cubicBezTo>
                    <a:cubicBezTo>
                      <a:pt x="615315" y="343789"/>
                      <a:pt x="670052" y="166624"/>
                      <a:pt x="612648" y="27305"/>
                    </a:cubicBezTo>
                    <a:close/>
                  </a:path>
                </a:pathLst>
              </a:custGeom>
              <a:blipFill>
                <a:blip r:embed="rId12"/>
                <a:stretch>
                  <a:fillRect l="-75912" t="0" r="-75912" b="0"/>
                </a:stretch>
              </a:blipFill>
            </p:spPr>
          </p:sp>
        </p:grpSp>
        <p:grpSp>
          <p:nvGrpSpPr>
            <p:cNvPr name="Group 84" id="84"/>
            <p:cNvGrpSpPr/>
            <p:nvPr/>
          </p:nvGrpSpPr>
          <p:grpSpPr>
            <a:xfrm rot="0">
              <a:off x="1715160" y="560229"/>
              <a:ext cx="1084823" cy="1191983"/>
              <a:chOff x="0" y="0"/>
              <a:chExt cx="534708" cy="587527"/>
            </a:xfrm>
          </p:grpSpPr>
          <p:sp>
            <p:nvSpPr>
              <p:cNvPr name="Freeform 85" id="85"/>
              <p:cNvSpPr/>
              <p:nvPr/>
            </p:nvSpPr>
            <p:spPr>
              <a:xfrm flipH="false" flipV="false" rot="0">
                <a:off x="0" y="0"/>
                <a:ext cx="565658" cy="587629"/>
              </a:xfrm>
              <a:custGeom>
                <a:avLst/>
                <a:gdLst/>
                <a:ahLst/>
                <a:cxnLst/>
                <a:rect r="r" b="b" t="t" l="l"/>
                <a:pathLst>
                  <a:path h="587629" w="565658">
                    <a:moveTo>
                      <a:pt x="518668" y="0"/>
                    </a:moveTo>
                    <a:lnTo>
                      <a:pt x="519176" y="1143"/>
                    </a:lnTo>
                    <a:lnTo>
                      <a:pt x="518668" y="0"/>
                    </a:lnTo>
                    <a:close/>
                    <a:moveTo>
                      <a:pt x="526669" y="24384"/>
                    </a:moveTo>
                    <a:cubicBezTo>
                      <a:pt x="550926" y="121920"/>
                      <a:pt x="482473" y="205486"/>
                      <a:pt x="376809" y="238760"/>
                    </a:cubicBezTo>
                    <a:lnTo>
                      <a:pt x="376682" y="238760"/>
                    </a:lnTo>
                    <a:lnTo>
                      <a:pt x="376555" y="238760"/>
                    </a:lnTo>
                    <a:lnTo>
                      <a:pt x="376428" y="238760"/>
                    </a:lnTo>
                    <a:lnTo>
                      <a:pt x="376301" y="238760"/>
                    </a:lnTo>
                    <a:lnTo>
                      <a:pt x="376174" y="238760"/>
                    </a:lnTo>
                    <a:lnTo>
                      <a:pt x="375920" y="238760"/>
                    </a:lnTo>
                    <a:lnTo>
                      <a:pt x="375793" y="238760"/>
                    </a:lnTo>
                    <a:lnTo>
                      <a:pt x="375539" y="238760"/>
                    </a:lnTo>
                    <a:lnTo>
                      <a:pt x="375412" y="238760"/>
                    </a:lnTo>
                    <a:lnTo>
                      <a:pt x="375285" y="238760"/>
                    </a:lnTo>
                    <a:lnTo>
                      <a:pt x="375158" y="238760"/>
                    </a:lnTo>
                    <a:lnTo>
                      <a:pt x="375031" y="238760"/>
                    </a:lnTo>
                    <a:lnTo>
                      <a:pt x="374777" y="238760"/>
                    </a:lnTo>
                    <a:lnTo>
                      <a:pt x="374650" y="238760"/>
                    </a:lnTo>
                    <a:lnTo>
                      <a:pt x="374523" y="238760"/>
                    </a:lnTo>
                    <a:lnTo>
                      <a:pt x="374396" y="238760"/>
                    </a:lnTo>
                    <a:lnTo>
                      <a:pt x="373380" y="239014"/>
                    </a:lnTo>
                    <a:lnTo>
                      <a:pt x="373253" y="239014"/>
                    </a:lnTo>
                    <a:lnTo>
                      <a:pt x="373126" y="239014"/>
                    </a:lnTo>
                    <a:lnTo>
                      <a:pt x="372999" y="239014"/>
                    </a:lnTo>
                    <a:lnTo>
                      <a:pt x="372872" y="239014"/>
                    </a:lnTo>
                    <a:lnTo>
                      <a:pt x="372745" y="239014"/>
                    </a:lnTo>
                    <a:lnTo>
                      <a:pt x="372618" y="239014"/>
                    </a:lnTo>
                    <a:lnTo>
                      <a:pt x="372491" y="239014"/>
                    </a:lnTo>
                    <a:lnTo>
                      <a:pt x="372364" y="239014"/>
                    </a:lnTo>
                    <a:lnTo>
                      <a:pt x="372237" y="239014"/>
                    </a:lnTo>
                    <a:lnTo>
                      <a:pt x="372110" y="239014"/>
                    </a:lnTo>
                    <a:lnTo>
                      <a:pt x="371983" y="239014"/>
                    </a:lnTo>
                    <a:lnTo>
                      <a:pt x="371856" y="239014"/>
                    </a:lnTo>
                    <a:lnTo>
                      <a:pt x="371729" y="239014"/>
                    </a:lnTo>
                    <a:lnTo>
                      <a:pt x="371602" y="239014"/>
                    </a:lnTo>
                    <a:lnTo>
                      <a:pt x="371475" y="239014"/>
                    </a:lnTo>
                    <a:lnTo>
                      <a:pt x="371348" y="239014"/>
                    </a:lnTo>
                    <a:lnTo>
                      <a:pt x="371221" y="239014"/>
                    </a:lnTo>
                    <a:lnTo>
                      <a:pt x="371094" y="239014"/>
                    </a:lnTo>
                    <a:lnTo>
                      <a:pt x="370967" y="239014"/>
                    </a:lnTo>
                    <a:lnTo>
                      <a:pt x="370840" y="239014"/>
                    </a:lnTo>
                    <a:lnTo>
                      <a:pt x="370713" y="239014"/>
                    </a:lnTo>
                    <a:lnTo>
                      <a:pt x="370586" y="239014"/>
                    </a:lnTo>
                    <a:lnTo>
                      <a:pt x="370459" y="239014"/>
                    </a:lnTo>
                    <a:lnTo>
                      <a:pt x="370332" y="239014"/>
                    </a:lnTo>
                    <a:lnTo>
                      <a:pt x="370205" y="239014"/>
                    </a:lnTo>
                    <a:lnTo>
                      <a:pt x="370078" y="239014"/>
                    </a:lnTo>
                    <a:lnTo>
                      <a:pt x="369951" y="239014"/>
                    </a:lnTo>
                    <a:lnTo>
                      <a:pt x="369824" y="239014"/>
                    </a:lnTo>
                    <a:lnTo>
                      <a:pt x="369697" y="239014"/>
                    </a:lnTo>
                    <a:lnTo>
                      <a:pt x="369570" y="239014"/>
                    </a:lnTo>
                    <a:lnTo>
                      <a:pt x="369443" y="239014"/>
                    </a:lnTo>
                    <a:lnTo>
                      <a:pt x="369316" y="239014"/>
                    </a:lnTo>
                    <a:lnTo>
                      <a:pt x="369189" y="239014"/>
                    </a:lnTo>
                    <a:lnTo>
                      <a:pt x="368935" y="239141"/>
                    </a:lnTo>
                    <a:lnTo>
                      <a:pt x="368808" y="239141"/>
                    </a:lnTo>
                    <a:lnTo>
                      <a:pt x="368681" y="239141"/>
                    </a:lnTo>
                    <a:lnTo>
                      <a:pt x="368554" y="239141"/>
                    </a:lnTo>
                    <a:lnTo>
                      <a:pt x="368427" y="239141"/>
                    </a:lnTo>
                    <a:lnTo>
                      <a:pt x="368300" y="239141"/>
                    </a:lnTo>
                    <a:lnTo>
                      <a:pt x="368300" y="241300"/>
                    </a:lnTo>
                    <a:lnTo>
                      <a:pt x="368173" y="241300"/>
                    </a:lnTo>
                    <a:lnTo>
                      <a:pt x="368046" y="241300"/>
                    </a:lnTo>
                    <a:lnTo>
                      <a:pt x="367919" y="241300"/>
                    </a:lnTo>
                    <a:lnTo>
                      <a:pt x="367792" y="241300"/>
                    </a:lnTo>
                    <a:lnTo>
                      <a:pt x="367665" y="241300"/>
                    </a:lnTo>
                    <a:lnTo>
                      <a:pt x="367538" y="241300"/>
                    </a:lnTo>
                    <a:lnTo>
                      <a:pt x="367411" y="241300"/>
                    </a:lnTo>
                    <a:lnTo>
                      <a:pt x="367284" y="241300"/>
                    </a:lnTo>
                    <a:lnTo>
                      <a:pt x="367157" y="241300"/>
                    </a:lnTo>
                    <a:lnTo>
                      <a:pt x="367030" y="241300"/>
                    </a:lnTo>
                    <a:lnTo>
                      <a:pt x="366903" y="241300"/>
                    </a:lnTo>
                    <a:lnTo>
                      <a:pt x="366776" y="241300"/>
                    </a:lnTo>
                    <a:lnTo>
                      <a:pt x="366649" y="241300"/>
                    </a:lnTo>
                    <a:lnTo>
                      <a:pt x="366522" y="241300"/>
                    </a:lnTo>
                    <a:lnTo>
                      <a:pt x="362966" y="242316"/>
                    </a:lnTo>
                    <a:cubicBezTo>
                      <a:pt x="346202" y="246761"/>
                      <a:pt x="329692" y="249936"/>
                      <a:pt x="313436" y="251841"/>
                    </a:cubicBezTo>
                    <a:lnTo>
                      <a:pt x="273177" y="254254"/>
                    </a:lnTo>
                    <a:cubicBezTo>
                      <a:pt x="183769" y="254254"/>
                      <a:pt x="104013" y="218694"/>
                      <a:pt x="36830" y="170434"/>
                    </a:cubicBezTo>
                    <a:lnTo>
                      <a:pt x="0" y="205486"/>
                    </a:lnTo>
                    <a:cubicBezTo>
                      <a:pt x="50419" y="318643"/>
                      <a:pt x="85217" y="456184"/>
                      <a:pt x="96139" y="587629"/>
                    </a:cubicBezTo>
                    <a:cubicBezTo>
                      <a:pt x="195580" y="545592"/>
                      <a:pt x="294640" y="482473"/>
                      <a:pt x="386461" y="392430"/>
                    </a:cubicBezTo>
                    <a:cubicBezTo>
                      <a:pt x="454787" y="325374"/>
                      <a:pt x="565658" y="171450"/>
                      <a:pt x="526669" y="24511"/>
                    </a:cubicBezTo>
                    <a:close/>
                  </a:path>
                </a:pathLst>
              </a:custGeom>
              <a:blipFill>
                <a:blip r:embed="rId13"/>
                <a:stretch>
                  <a:fillRect l="-16765" t="0" r="-7169" b="-69125"/>
                </a:stretch>
              </a:blipFill>
            </p:spPr>
          </p:sp>
        </p:grpSp>
        <p:sp>
          <p:nvSpPr>
            <p:cNvPr name="Freeform 86" id="86"/>
            <p:cNvSpPr/>
            <p:nvPr/>
          </p:nvSpPr>
          <p:spPr>
            <a:xfrm flipH="false" flipV="false" rot="0">
              <a:off x="2351270" y="1044937"/>
              <a:ext cx="127670" cy="27286"/>
            </a:xfrm>
            <a:custGeom>
              <a:avLst/>
              <a:gdLst/>
              <a:ahLst/>
              <a:cxnLst/>
              <a:rect r="r" b="b" t="t" l="l"/>
              <a:pathLst>
                <a:path h="27286" w="127670">
                  <a:moveTo>
                    <a:pt x="0" y="0"/>
                  </a:moveTo>
                  <a:lnTo>
                    <a:pt x="127670" y="0"/>
                  </a:lnTo>
                  <a:lnTo>
                    <a:pt x="127670" y="27286"/>
                  </a:lnTo>
                  <a:lnTo>
                    <a:pt x="0" y="27286"/>
                  </a:lnTo>
                  <a:lnTo>
                    <a:pt x="0" y="0"/>
                  </a:lnTo>
                  <a:close/>
                </a:path>
              </a:pathLst>
            </a:custGeom>
            <a:blipFill>
              <a:blip r:embed="rId14"/>
              <a:stretch>
                <a:fillRect l="0" t="0" r="0" b="0"/>
              </a:stretch>
            </a:blipFill>
          </p:spPr>
        </p:sp>
        <p:grpSp>
          <p:nvGrpSpPr>
            <p:cNvPr name="Group 87" id="87"/>
            <p:cNvGrpSpPr/>
            <p:nvPr/>
          </p:nvGrpSpPr>
          <p:grpSpPr>
            <a:xfrm rot="0">
              <a:off x="1626758" y="172915"/>
              <a:ext cx="780939" cy="331685"/>
              <a:chOff x="0" y="0"/>
              <a:chExt cx="384924" cy="163487"/>
            </a:xfrm>
          </p:grpSpPr>
          <p:sp>
            <p:nvSpPr>
              <p:cNvPr name="Freeform 88" id="88"/>
              <p:cNvSpPr/>
              <p:nvPr/>
            </p:nvSpPr>
            <p:spPr>
              <a:xfrm flipH="false" flipV="false" rot="0">
                <a:off x="0" y="0"/>
                <a:ext cx="384937" cy="163449"/>
              </a:xfrm>
              <a:custGeom>
                <a:avLst/>
                <a:gdLst/>
                <a:ahLst/>
                <a:cxnLst/>
                <a:rect r="r" b="b" t="t" l="l"/>
                <a:pathLst>
                  <a:path h="163449" w="384937">
                    <a:moveTo>
                      <a:pt x="311531" y="0"/>
                    </a:moveTo>
                    <a:lnTo>
                      <a:pt x="384937" y="19177"/>
                    </a:lnTo>
                    <a:lnTo>
                      <a:pt x="360299" y="8890"/>
                    </a:lnTo>
                    <a:lnTo>
                      <a:pt x="311531" y="0"/>
                    </a:lnTo>
                    <a:close/>
                    <a:moveTo>
                      <a:pt x="127" y="163322"/>
                    </a:moveTo>
                    <a:lnTo>
                      <a:pt x="0" y="163449"/>
                    </a:lnTo>
                    <a:lnTo>
                      <a:pt x="127" y="163322"/>
                    </a:lnTo>
                    <a:close/>
                  </a:path>
                </a:pathLst>
              </a:custGeom>
              <a:solidFill>
                <a:srgbClr val="000000">
                  <a:alpha val="0"/>
                </a:srgbClr>
              </a:solidFill>
              <a:ln w="12700">
                <a:solidFill>
                  <a:srgbClr val="000000"/>
                </a:solidFill>
              </a:ln>
            </p:spPr>
          </p:sp>
        </p:grpSp>
        <p:grpSp>
          <p:nvGrpSpPr>
            <p:cNvPr name="Group 89" id="89"/>
            <p:cNvGrpSpPr/>
            <p:nvPr/>
          </p:nvGrpSpPr>
          <p:grpSpPr>
            <a:xfrm rot="0">
              <a:off x="1524415" y="169746"/>
              <a:ext cx="1259026" cy="737318"/>
              <a:chOff x="0" y="0"/>
              <a:chExt cx="620573" cy="363423"/>
            </a:xfrm>
          </p:grpSpPr>
          <p:sp>
            <p:nvSpPr>
              <p:cNvPr name="Freeform 90" id="90"/>
              <p:cNvSpPr/>
              <p:nvPr/>
            </p:nvSpPr>
            <p:spPr>
              <a:xfrm flipH="false" flipV="false" rot="0">
                <a:off x="0" y="0"/>
                <a:ext cx="620649" cy="363347"/>
              </a:xfrm>
              <a:custGeom>
                <a:avLst/>
                <a:gdLst/>
                <a:ahLst/>
                <a:cxnLst/>
                <a:rect r="r" b="b" t="t" l="l"/>
                <a:pathLst>
                  <a:path h="363347" w="620649">
                    <a:moveTo>
                      <a:pt x="614299" y="196723"/>
                    </a:moveTo>
                    <a:lnTo>
                      <a:pt x="616966" y="204470"/>
                    </a:lnTo>
                    <a:lnTo>
                      <a:pt x="616077" y="201295"/>
                    </a:lnTo>
                    <a:lnTo>
                      <a:pt x="614299" y="196723"/>
                    </a:lnTo>
                    <a:close/>
                    <a:moveTo>
                      <a:pt x="616966" y="204470"/>
                    </a:moveTo>
                    <a:lnTo>
                      <a:pt x="620649" y="216916"/>
                    </a:lnTo>
                    <a:lnTo>
                      <a:pt x="618998" y="210312"/>
                    </a:lnTo>
                    <a:lnTo>
                      <a:pt x="616966" y="204597"/>
                    </a:lnTo>
                    <a:close/>
                    <a:moveTo>
                      <a:pt x="334010" y="0"/>
                    </a:moveTo>
                    <a:cubicBezTo>
                      <a:pt x="302641" y="0"/>
                      <a:pt x="271907" y="5842"/>
                      <a:pt x="242316" y="16383"/>
                    </a:cubicBezTo>
                    <a:cubicBezTo>
                      <a:pt x="169545" y="42291"/>
                      <a:pt x="103632" y="96774"/>
                      <a:pt x="50800" y="164592"/>
                    </a:cubicBezTo>
                    <a:lnTo>
                      <a:pt x="50546" y="164973"/>
                    </a:lnTo>
                    <a:lnTo>
                      <a:pt x="50419" y="165100"/>
                    </a:lnTo>
                    <a:cubicBezTo>
                      <a:pt x="50419" y="165227"/>
                      <a:pt x="50292" y="165227"/>
                      <a:pt x="50292" y="165227"/>
                    </a:cubicBezTo>
                    <a:lnTo>
                      <a:pt x="0" y="240538"/>
                    </a:lnTo>
                    <a:cubicBezTo>
                      <a:pt x="35433" y="282067"/>
                      <a:pt x="79502" y="326390"/>
                      <a:pt x="130937" y="363347"/>
                    </a:cubicBezTo>
                    <a:cubicBezTo>
                      <a:pt x="158242" y="336931"/>
                      <a:pt x="185674" y="308356"/>
                      <a:pt x="213360" y="277622"/>
                    </a:cubicBezTo>
                    <a:lnTo>
                      <a:pt x="223393" y="266573"/>
                    </a:lnTo>
                    <a:lnTo>
                      <a:pt x="236220" y="252730"/>
                    </a:lnTo>
                    <a:lnTo>
                      <a:pt x="236347" y="252603"/>
                    </a:lnTo>
                    <a:lnTo>
                      <a:pt x="236601" y="252349"/>
                    </a:lnTo>
                    <a:lnTo>
                      <a:pt x="236855" y="252095"/>
                    </a:lnTo>
                    <a:lnTo>
                      <a:pt x="238252" y="250571"/>
                    </a:lnTo>
                    <a:lnTo>
                      <a:pt x="238379" y="250444"/>
                    </a:lnTo>
                    <a:lnTo>
                      <a:pt x="238506" y="250190"/>
                    </a:lnTo>
                    <a:cubicBezTo>
                      <a:pt x="333756" y="149860"/>
                      <a:pt x="407035" y="106426"/>
                      <a:pt x="463042" y="96393"/>
                    </a:cubicBezTo>
                    <a:lnTo>
                      <a:pt x="471932" y="94742"/>
                    </a:lnTo>
                    <a:lnTo>
                      <a:pt x="488442" y="93980"/>
                    </a:lnTo>
                    <a:cubicBezTo>
                      <a:pt x="551307" y="93980"/>
                      <a:pt x="588645" y="139573"/>
                      <a:pt x="609600" y="185801"/>
                    </a:cubicBezTo>
                    <a:lnTo>
                      <a:pt x="611251" y="189357"/>
                    </a:lnTo>
                    <a:lnTo>
                      <a:pt x="612267" y="191770"/>
                    </a:lnTo>
                    <a:cubicBezTo>
                      <a:pt x="588264" y="133985"/>
                      <a:pt x="544957" y="82804"/>
                      <a:pt x="476631" y="41656"/>
                    </a:cubicBezTo>
                    <a:lnTo>
                      <a:pt x="435356" y="20701"/>
                    </a:lnTo>
                    <a:cubicBezTo>
                      <a:pt x="410718" y="10414"/>
                      <a:pt x="386207" y="4191"/>
                      <a:pt x="361950" y="1524"/>
                    </a:cubicBezTo>
                    <a:lnTo>
                      <a:pt x="352552" y="508"/>
                    </a:lnTo>
                    <a:lnTo>
                      <a:pt x="334010" y="0"/>
                    </a:lnTo>
                    <a:close/>
                  </a:path>
                </a:pathLst>
              </a:custGeom>
              <a:blipFill>
                <a:blip r:embed="rId15"/>
                <a:stretch>
                  <a:fillRect l="-16480" t="-32684" r="0" b="0"/>
                </a:stretch>
              </a:blipFill>
            </p:spPr>
          </p:sp>
        </p:grpSp>
        <p:grpSp>
          <p:nvGrpSpPr>
            <p:cNvPr name="Group 91" id="91"/>
            <p:cNvGrpSpPr/>
            <p:nvPr/>
          </p:nvGrpSpPr>
          <p:grpSpPr>
            <a:xfrm rot="0">
              <a:off x="1790242" y="365412"/>
              <a:ext cx="976632" cy="541651"/>
              <a:chOff x="0" y="0"/>
              <a:chExt cx="481381" cy="266979"/>
            </a:xfrm>
          </p:grpSpPr>
          <p:sp>
            <p:nvSpPr>
              <p:cNvPr name="Freeform 92" id="92"/>
              <p:cNvSpPr/>
              <p:nvPr/>
            </p:nvSpPr>
            <p:spPr>
              <a:xfrm flipH="false" flipV="false" rot="0">
                <a:off x="0" y="0"/>
                <a:ext cx="481330" cy="266954"/>
              </a:xfrm>
              <a:custGeom>
                <a:avLst/>
                <a:gdLst/>
                <a:ahLst/>
                <a:cxnLst/>
                <a:rect r="r" b="b" t="t" l="l"/>
                <a:pathLst>
                  <a:path h="266954" w="481330">
                    <a:moveTo>
                      <a:pt x="479806" y="91821"/>
                    </a:moveTo>
                    <a:lnTo>
                      <a:pt x="480314" y="92964"/>
                    </a:lnTo>
                    <a:lnTo>
                      <a:pt x="481330" y="95377"/>
                    </a:lnTo>
                    <a:lnTo>
                      <a:pt x="480822" y="94234"/>
                    </a:lnTo>
                    <a:lnTo>
                      <a:pt x="479806" y="91821"/>
                    </a:lnTo>
                    <a:close/>
                    <a:moveTo>
                      <a:pt x="332232" y="0"/>
                    </a:moveTo>
                    <a:cubicBezTo>
                      <a:pt x="276098" y="10033"/>
                      <a:pt x="202819" y="53467"/>
                      <a:pt x="107696" y="153797"/>
                    </a:cubicBezTo>
                    <a:cubicBezTo>
                      <a:pt x="202819" y="53467"/>
                      <a:pt x="276098" y="10033"/>
                      <a:pt x="332232" y="0"/>
                    </a:cubicBezTo>
                    <a:close/>
                    <a:moveTo>
                      <a:pt x="105664" y="155829"/>
                    </a:moveTo>
                    <a:lnTo>
                      <a:pt x="105537" y="155956"/>
                    </a:lnTo>
                    <a:lnTo>
                      <a:pt x="105664" y="155829"/>
                    </a:lnTo>
                    <a:close/>
                    <a:moveTo>
                      <a:pt x="105537" y="155956"/>
                    </a:moveTo>
                    <a:lnTo>
                      <a:pt x="105283" y="156210"/>
                    </a:lnTo>
                    <a:lnTo>
                      <a:pt x="105410" y="156083"/>
                    </a:lnTo>
                    <a:lnTo>
                      <a:pt x="105537" y="155956"/>
                    </a:lnTo>
                    <a:close/>
                    <a:moveTo>
                      <a:pt x="85852" y="177419"/>
                    </a:moveTo>
                    <a:lnTo>
                      <a:pt x="85598" y="177673"/>
                    </a:lnTo>
                    <a:lnTo>
                      <a:pt x="85471" y="177800"/>
                    </a:lnTo>
                    <a:lnTo>
                      <a:pt x="85725" y="177546"/>
                    </a:lnTo>
                    <a:lnTo>
                      <a:pt x="85852" y="177419"/>
                    </a:lnTo>
                    <a:close/>
                    <a:moveTo>
                      <a:pt x="82423" y="181229"/>
                    </a:moveTo>
                    <a:lnTo>
                      <a:pt x="0" y="266954"/>
                    </a:lnTo>
                    <a:lnTo>
                      <a:pt x="27305" y="240538"/>
                    </a:lnTo>
                    <a:lnTo>
                      <a:pt x="82423" y="181102"/>
                    </a:lnTo>
                    <a:close/>
                  </a:path>
                </a:pathLst>
              </a:custGeom>
              <a:blipFill>
                <a:blip r:embed="rId16"/>
                <a:stretch>
                  <a:fillRect l="-6751" t="-8168" r="-6527" b="-7278"/>
                </a:stretch>
              </a:blipFill>
            </p:spPr>
          </p:sp>
        </p:grpSp>
        <p:grpSp>
          <p:nvGrpSpPr>
            <p:cNvPr name="Group 93" id="93"/>
            <p:cNvGrpSpPr/>
            <p:nvPr/>
          </p:nvGrpSpPr>
          <p:grpSpPr>
            <a:xfrm rot="0">
              <a:off x="1790268" y="360671"/>
              <a:ext cx="1003248" cy="716422"/>
              <a:chOff x="0" y="0"/>
              <a:chExt cx="494500" cy="353124"/>
            </a:xfrm>
          </p:grpSpPr>
          <p:sp>
            <p:nvSpPr>
              <p:cNvPr name="Freeform 94" id="94"/>
              <p:cNvSpPr/>
              <p:nvPr/>
            </p:nvSpPr>
            <p:spPr>
              <a:xfrm flipH="false" flipV="false" rot="0">
                <a:off x="0" y="0"/>
                <a:ext cx="513842" cy="353187"/>
              </a:xfrm>
              <a:custGeom>
                <a:avLst/>
                <a:gdLst/>
                <a:ahLst/>
                <a:cxnLst/>
                <a:rect r="r" b="b" t="t" l="l"/>
                <a:pathLst>
                  <a:path h="353187" w="513842">
                    <a:moveTo>
                      <a:pt x="349631" y="0"/>
                    </a:moveTo>
                    <a:lnTo>
                      <a:pt x="345440" y="508"/>
                    </a:lnTo>
                    <a:lnTo>
                      <a:pt x="357632" y="0"/>
                    </a:lnTo>
                    <a:close/>
                    <a:moveTo>
                      <a:pt x="345440" y="508"/>
                    </a:moveTo>
                    <a:lnTo>
                      <a:pt x="340995" y="762"/>
                    </a:lnTo>
                    <a:lnTo>
                      <a:pt x="332105" y="2413"/>
                    </a:lnTo>
                    <a:lnTo>
                      <a:pt x="345440" y="508"/>
                    </a:lnTo>
                    <a:close/>
                    <a:moveTo>
                      <a:pt x="357632" y="0"/>
                    </a:moveTo>
                    <a:cubicBezTo>
                      <a:pt x="392811" y="0"/>
                      <a:pt x="420116" y="14351"/>
                      <a:pt x="440944" y="35052"/>
                    </a:cubicBezTo>
                    <a:cubicBezTo>
                      <a:pt x="420116" y="14351"/>
                      <a:pt x="392938" y="0"/>
                      <a:pt x="357632" y="0"/>
                    </a:cubicBezTo>
                    <a:close/>
                    <a:moveTo>
                      <a:pt x="440944" y="35052"/>
                    </a:moveTo>
                    <a:cubicBezTo>
                      <a:pt x="457200" y="51308"/>
                      <a:pt x="469646" y="71501"/>
                      <a:pt x="478790" y="91821"/>
                    </a:cubicBezTo>
                    <a:lnTo>
                      <a:pt x="479806" y="94234"/>
                    </a:lnTo>
                    <a:lnTo>
                      <a:pt x="478790" y="91821"/>
                    </a:lnTo>
                    <a:cubicBezTo>
                      <a:pt x="469646" y="71501"/>
                      <a:pt x="457327" y="51435"/>
                      <a:pt x="440944" y="35179"/>
                    </a:cubicBezTo>
                    <a:close/>
                    <a:moveTo>
                      <a:pt x="482092" y="99695"/>
                    </a:moveTo>
                    <a:lnTo>
                      <a:pt x="486156" y="111379"/>
                    </a:lnTo>
                    <a:lnTo>
                      <a:pt x="485013" y="107188"/>
                    </a:lnTo>
                    <a:lnTo>
                      <a:pt x="482092" y="99695"/>
                    </a:lnTo>
                    <a:close/>
                    <a:moveTo>
                      <a:pt x="107696" y="156083"/>
                    </a:moveTo>
                    <a:lnTo>
                      <a:pt x="107569" y="156210"/>
                    </a:lnTo>
                    <a:lnTo>
                      <a:pt x="107696" y="156083"/>
                    </a:lnTo>
                    <a:close/>
                    <a:moveTo>
                      <a:pt x="107569" y="156210"/>
                    </a:moveTo>
                    <a:lnTo>
                      <a:pt x="107442" y="156337"/>
                    </a:lnTo>
                    <a:lnTo>
                      <a:pt x="107569" y="156210"/>
                    </a:lnTo>
                    <a:close/>
                    <a:moveTo>
                      <a:pt x="106553" y="157226"/>
                    </a:moveTo>
                    <a:lnTo>
                      <a:pt x="106172" y="157607"/>
                    </a:lnTo>
                    <a:lnTo>
                      <a:pt x="106426" y="157353"/>
                    </a:lnTo>
                    <a:close/>
                    <a:moveTo>
                      <a:pt x="106045" y="157734"/>
                    </a:moveTo>
                    <a:lnTo>
                      <a:pt x="105537" y="158242"/>
                    </a:lnTo>
                    <a:lnTo>
                      <a:pt x="105791" y="157988"/>
                    </a:lnTo>
                    <a:lnTo>
                      <a:pt x="106045" y="157734"/>
                    </a:lnTo>
                    <a:close/>
                    <a:moveTo>
                      <a:pt x="105156" y="158750"/>
                    </a:moveTo>
                    <a:lnTo>
                      <a:pt x="98806" y="165481"/>
                    </a:lnTo>
                    <a:lnTo>
                      <a:pt x="95631" y="168910"/>
                    </a:lnTo>
                    <a:lnTo>
                      <a:pt x="105156" y="158750"/>
                    </a:lnTo>
                    <a:close/>
                    <a:moveTo>
                      <a:pt x="95631" y="168910"/>
                    </a:moveTo>
                    <a:lnTo>
                      <a:pt x="92202" y="172466"/>
                    </a:lnTo>
                    <a:lnTo>
                      <a:pt x="85598" y="179705"/>
                    </a:lnTo>
                    <a:lnTo>
                      <a:pt x="95504" y="168783"/>
                    </a:lnTo>
                    <a:close/>
                    <a:moveTo>
                      <a:pt x="486156" y="111252"/>
                    </a:moveTo>
                    <a:lnTo>
                      <a:pt x="489966" y="124714"/>
                    </a:lnTo>
                    <a:cubicBezTo>
                      <a:pt x="512953" y="221488"/>
                      <a:pt x="444627" y="304165"/>
                      <a:pt x="339725" y="337185"/>
                    </a:cubicBezTo>
                    <a:cubicBezTo>
                      <a:pt x="445389" y="303911"/>
                      <a:pt x="513842" y="220345"/>
                      <a:pt x="489585" y="122809"/>
                    </a:cubicBezTo>
                    <a:lnTo>
                      <a:pt x="487553" y="115062"/>
                    </a:lnTo>
                    <a:lnTo>
                      <a:pt x="486283" y="111252"/>
                    </a:lnTo>
                    <a:close/>
                    <a:moveTo>
                      <a:pt x="339725" y="337185"/>
                    </a:moveTo>
                    <a:lnTo>
                      <a:pt x="339598" y="337185"/>
                    </a:lnTo>
                    <a:lnTo>
                      <a:pt x="339471" y="337185"/>
                    </a:lnTo>
                    <a:lnTo>
                      <a:pt x="339598" y="337185"/>
                    </a:lnTo>
                    <a:lnTo>
                      <a:pt x="339725" y="337185"/>
                    </a:lnTo>
                    <a:close/>
                    <a:moveTo>
                      <a:pt x="339344" y="337312"/>
                    </a:moveTo>
                    <a:lnTo>
                      <a:pt x="339217" y="337312"/>
                    </a:lnTo>
                    <a:lnTo>
                      <a:pt x="339344" y="337312"/>
                    </a:lnTo>
                    <a:close/>
                    <a:moveTo>
                      <a:pt x="339217" y="337312"/>
                    </a:moveTo>
                    <a:lnTo>
                      <a:pt x="339090" y="337312"/>
                    </a:lnTo>
                    <a:lnTo>
                      <a:pt x="338963" y="337312"/>
                    </a:lnTo>
                    <a:lnTo>
                      <a:pt x="339090" y="337312"/>
                    </a:lnTo>
                    <a:close/>
                    <a:moveTo>
                      <a:pt x="338836" y="337312"/>
                    </a:moveTo>
                    <a:lnTo>
                      <a:pt x="338709" y="337312"/>
                    </a:lnTo>
                    <a:lnTo>
                      <a:pt x="338582" y="337312"/>
                    </a:lnTo>
                    <a:lnTo>
                      <a:pt x="338836" y="337312"/>
                    </a:lnTo>
                    <a:lnTo>
                      <a:pt x="338963" y="337312"/>
                    </a:lnTo>
                    <a:close/>
                    <a:moveTo>
                      <a:pt x="338709" y="337439"/>
                    </a:moveTo>
                    <a:lnTo>
                      <a:pt x="338455" y="337439"/>
                    </a:lnTo>
                    <a:lnTo>
                      <a:pt x="338328" y="337439"/>
                    </a:lnTo>
                    <a:lnTo>
                      <a:pt x="338455" y="337439"/>
                    </a:lnTo>
                    <a:lnTo>
                      <a:pt x="338582" y="337439"/>
                    </a:lnTo>
                    <a:close/>
                    <a:moveTo>
                      <a:pt x="338201" y="337566"/>
                    </a:moveTo>
                    <a:lnTo>
                      <a:pt x="338074" y="337566"/>
                    </a:lnTo>
                    <a:lnTo>
                      <a:pt x="337947" y="337566"/>
                    </a:lnTo>
                    <a:lnTo>
                      <a:pt x="338074" y="337566"/>
                    </a:lnTo>
                    <a:lnTo>
                      <a:pt x="338201" y="337566"/>
                    </a:lnTo>
                    <a:close/>
                    <a:moveTo>
                      <a:pt x="337820" y="337693"/>
                    </a:moveTo>
                    <a:lnTo>
                      <a:pt x="337693" y="337693"/>
                    </a:lnTo>
                    <a:lnTo>
                      <a:pt x="337566" y="337693"/>
                    </a:lnTo>
                    <a:lnTo>
                      <a:pt x="337693" y="337693"/>
                    </a:lnTo>
                    <a:lnTo>
                      <a:pt x="337820" y="337693"/>
                    </a:lnTo>
                    <a:close/>
                    <a:moveTo>
                      <a:pt x="337439" y="337820"/>
                    </a:moveTo>
                    <a:lnTo>
                      <a:pt x="337312" y="337820"/>
                    </a:lnTo>
                    <a:lnTo>
                      <a:pt x="337185" y="337820"/>
                    </a:lnTo>
                    <a:lnTo>
                      <a:pt x="337312" y="337820"/>
                    </a:lnTo>
                    <a:lnTo>
                      <a:pt x="337439" y="337820"/>
                    </a:lnTo>
                    <a:close/>
                    <a:moveTo>
                      <a:pt x="337185" y="337947"/>
                    </a:moveTo>
                    <a:lnTo>
                      <a:pt x="336931" y="338074"/>
                    </a:lnTo>
                    <a:lnTo>
                      <a:pt x="336677" y="338201"/>
                    </a:lnTo>
                    <a:lnTo>
                      <a:pt x="337185" y="338074"/>
                    </a:lnTo>
                    <a:close/>
                    <a:moveTo>
                      <a:pt x="336296" y="338328"/>
                    </a:moveTo>
                    <a:lnTo>
                      <a:pt x="336169" y="338328"/>
                    </a:lnTo>
                    <a:lnTo>
                      <a:pt x="336042" y="338328"/>
                    </a:lnTo>
                    <a:lnTo>
                      <a:pt x="336169" y="338328"/>
                    </a:lnTo>
                    <a:lnTo>
                      <a:pt x="336296" y="338328"/>
                    </a:lnTo>
                    <a:close/>
                    <a:moveTo>
                      <a:pt x="335915" y="338455"/>
                    </a:moveTo>
                    <a:lnTo>
                      <a:pt x="335788" y="338455"/>
                    </a:lnTo>
                    <a:lnTo>
                      <a:pt x="335915" y="338455"/>
                    </a:lnTo>
                    <a:close/>
                    <a:moveTo>
                      <a:pt x="335788" y="338455"/>
                    </a:moveTo>
                    <a:lnTo>
                      <a:pt x="335661" y="338455"/>
                    </a:lnTo>
                    <a:lnTo>
                      <a:pt x="335788" y="338455"/>
                    </a:lnTo>
                    <a:close/>
                    <a:moveTo>
                      <a:pt x="335534" y="338582"/>
                    </a:moveTo>
                    <a:lnTo>
                      <a:pt x="335407" y="338582"/>
                    </a:lnTo>
                    <a:lnTo>
                      <a:pt x="335534" y="338582"/>
                    </a:lnTo>
                    <a:close/>
                    <a:moveTo>
                      <a:pt x="335407" y="338582"/>
                    </a:moveTo>
                    <a:lnTo>
                      <a:pt x="335280" y="338582"/>
                    </a:lnTo>
                    <a:lnTo>
                      <a:pt x="335407" y="338582"/>
                    </a:lnTo>
                    <a:close/>
                    <a:moveTo>
                      <a:pt x="335153" y="338709"/>
                    </a:moveTo>
                    <a:lnTo>
                      <a:pt x="335026" y="338709"/>
                    </a:lnTo>
                    <a:lnTo>
                      <a:pt x="334899" y="338709"/>
                    </a:lnTo>
                    <a:lnTo>
                      <a:pt x="335026" y="338709"/>
                    </a:lnTo>
                    <a:lnTo>
                      <a:pt x="335153" y="338709"/>
                    </a:lnTo>
                    <a:close/>
                    <a:moveTo>
                      <a:pt x="334772" y="338836"/>
                    </a:moveTo>
                    <a:lnTo>
                      <a:pt x="334645" y="338836"/>
                    </a:lnTo>
                    <a:lnTo>
                      <a:pt x="334772" y="338836"/>
                    </a:lnTo>
                    <a:close/>
                    <a:moveTo>
                      <a:pt x="334645" y="338836"/>
                    </a:moveTo>
                    <a:lnTo>
                      <a:pt x="334772" y="338836"/>
                    </a:lnTo>
                    <a:close/>
                    <a:moveTo>
                      <a:pt x="334518" y="338963"/>
                    </a:moveTo>
                    <a:lnTo>
                      <a:pt x="334391" y="338963"/>
                    </a:lnTo>
                    <a:lnTo>
                      <a:pt x="334264" y="338963"/>
                    </a:lnTo>
                    <a:lnTo>
                      <a:pt x="334391" y="338963"/>
                    </a:lnTo>
                    <a:lnTo>
                      <a:pt x="334518" y="338963"/>
                    </a:lnTo>
                    <a:close/>
                    <a:moveTo>
                      <a:pt x="334137" y="339090"/>
                    </a:moveTo>
                    <a:lnTo>
                      <a:pt x="334010" y="339090"/>
                    </a:lnTo>
                    <a:lnTo>
                      <a:pt x="334137" y="339090"/>
                    </a:lnTo>
                    <a:close/>
                    <a:moveTo>
                      <a:pt x="334010" y="339090"/>
                    </a:moveTo>
                    <a:lnTo>
                      <a:pt x="334137" y="339090"/>
                    </a:lnTo>
                    <a:close/>
                    <a:moveTo>
                      <a:pt x="333883" y="339217"/>
                    </a:moveTo>
                    <a:lnTo>
                      <a:pt x="333756" y="339217"/>
                    </a:lnTo>
                    <a:close/>
                    <a:moveTo>
                      <a:pt x="333629" y="339217"/>
                    </a:moveTo>
                    <a:lnTo>
                      <a:pt x="333502" y="339217"/>
                    </a:lnTo>
                    <a:lnTo>
                      <a:pt x="333629" y="339217"/>
                    </a:lnTo>
                    <a:close/>
                    <a:moveTo>
                      <a:pt x="333375" y="339344"/>
                    </a:moveTo>
                    <a:lnTo>
                      <a:pt x="333248" y="339344"/>
                    </a:lnTo>
                    <a:lnTo>
                      <a:pt x="333121" y="339344"/>
                    </a:lnTo>
                    <a:lnTo>
                      <a:pt x="333248" y="339344"/>
                    </a:lnTo>
                    <a:lnTo>
                      <a:pt x="333375" y="339344"/>
                    </a:lnTo>
                    <a:close/>
                    <a:moveTo>
                      <a:pt x="332994" y="339471"/>
                    </a:moveTo>
                    <a:lnTo>
                      <a:pt x="332867" y="339471"/>
                    </a:lnTo>
                    <a:lnTo>
                      <a:pt x="332994" y="339471"/>
                    </a:lnTo>
                    <a:lnTo>
                      <a:pt x="333121" y="339471"/>
                    </a:lnTo>
                    <a:close/>
                    <a:moveTo>
                      <a:pt x="332740" y="339598"/>
                    </a:moveTo>
                    <a:lnTo>
                      <a:pt x="332613" y="339598"/>
                    </a:lnTo>
                    <a:lnTo>
                      <a:pt x="332740" y="339598"/>
                    </a:lnTo>
                    <a:close/>
                    <a:moveTo>
                      <a:pt x="332359" y="339725"/>
                    </a:moveTo>
                    <a:lnTo>
                      <a:pt x="332486" y="339725"/>
                    </a:lnTo>
                    <a:close/>
                    <a:moveTo>
                      <a:pt x="331724" y="339979"/>
                    </a:moveTo>
                    <a:lnTo>
                      <a:pt x="331851" y="339979"/>
                    </a:lnTo>
                    <a:close/>
                    <a:moveTo>
                      <a:pt x="331597" y="340106"/>
                    </a:moveTo>
                    <a:lnTo>
                      <a:pt x="331724" y="340106"/>
                    </a:lnTo>
                    <a:close/>
                    <a:moveTo>
                      <a:pt x="331343" y="340233"/>
                    </a:moveTo>
                    <a:lnTo>
                      <a:pt x="331216" y="340233"/>
                    </a:lnTo>
                    <a:lnTo>
                      <a:pt x="331343" y="340233"/>
                    </a:lnTo>
                    <a:close/>
                    <a:moveTo>
                      <a:pt x="330581" y="340487"/>
                    </a:moveTo>
                    <a:lnTo>
                      <a:pt x="330454" y="340487"/>
                    </a:lnTo>
                    <a:lnTo>
                      <a:pt x="330581" y="340487"/>
                    </a:lnTo>
                    <a:close/>
                    <a:moveTo>
                      <a:pt x="330327" y="340614"/>
                    </a:moveTo>
                    <a:lnTo>
                      <a:pt x="330200" y="340614"/>
                    </a:lnTo>
                    <a:lnTo>
                      <a:pt x="330073" y="340614"/>
                    </a:lnTo>
                    <a:lnTo>
                      <a:pt x="330200" y="340614"/>
                    </a:lnTo>
                    <a:close/>
                    <a:moveTo>
                      <a:pt x="329819" y="340741"/>
                    </a:moveTo>
                    <a:lnTo>
                      <a:pt x="329692" y="340741"/>
                    </a:lnTo>
                    <a:close/>
                    <a:moveTo>
                      <a:pt x="328930" y="340868"/>
                    </a:moveTo>
                    <a:lnTo>
                      <a:pt x="328803" y="340868"/>
                    </a:lnTo>
                    <a:lnTo>
                      <a:pt x="328930" y="340868"/>
                    </a:lnTo>
                    <a:close/>
                    <a:moveTo>
                      <a:pt x="328549" y="340995"/>
                    </a:moveTo>
                    <a:lnTo>
                      <a:pt x="328422" y="340995"/>
                    </a:lnTo>
                    <a:lnTo>
                      <a:pt x="328295" y="340995"/>
                    </a:lnTo>
                    <a:lnTo>
                      <a:pt x="328422" y="340995"/>
                    </a:lnTo>
                    <a:close/>
                    <a:moveTo>
                      <a:pt x="328041" y="341122"/>
                    </a:moveTo>
                    <a:lnTo>
                      <a:pt x="327914" y="341122"/>
                    </a:lnTo>
                    <a:lnTo>
                      <a:pt x="328041" y="341122"/>
                    </a:lnTo>
                    <a:close/>
                    <a:moveTo>
                      <a:pt x="327660" y="341249"/>
                    </a:moveTo>
                    <a:lnTo>
                      <a:pt x="327533" y="341249"/>
                    </a:lnTo>
                    <a:lnTo>
                      <a:pt x="327660" y="341249"/>
                    </a:lnTo>
                    <a:close/>
                    <a:moveTo>
                      <a:pt x="326898" y="341503"/>
                    </a:moveTo>
                    <a:lnTo>
                      <a:pt x="326009" y="341757"/>
                    </a:lnTo>
                    <a:lnTo>
                      <a:pt x="325628" y="341884"/>
                    </a:lnTo>
                    <a:lnTo>
                      <a:pt x="327025" y="341503"/>
                    </a:lnTo>
                    <a:close/>
                    <a:moveTo>
                      <a:pt x="0" y="269367"/>
                    </a:moveTo>
                    <a:cubicBezTo>
                      <a:pt x="67183" y="317627"/>
                      <a:pt x="146939" y="353187"/>
                      <a:pt x="236347" y="353187"/>
                    </a:cubicBezTo>
                    <a:lnTo>
                      <a:pt x="249555" y="353187"/>
                    </a:lnTo>
                    <a:lnTo>
                      <a:pt x="276606" y="350774"/>
                    </a:lnTo>
                    <a:lnTo>
                      <a:pt x="236347" y="353187"/>
                    </a:lnTo>
                    <a:cubicBezTo>
                      <a:pt x="146939" y="353060"/>
                      <a:pt x="67183" y="317500"/>
                      <a:pt x="0" y="269367"/>
                    </a:cubicBezTo>
                    <a:close/>
                  </a:path>
                </a:pathLst>
              </a:custGeom>
              <a:blipFill>
                <a:blip r:embed="rId17"/>
                <a:stretch>
                  <a:fillRect l="-6575" t="-5508" r="-10542" b="-5720"/>
                </a:stretch>
              </a:blipFill>
            </p:spPr>
          </p:sp>
        </p:grpSp>
        <p:grpSp>
          <p:nvGrpSpPr>
            <p:cNvPr name="Group 95" id="95"/>
            <p:cNvGrpSpPr/>
            <p:nvPr/>
          </p:nvGrpSpPr>
          <p:grpSpPr>
            <a:xfrm rot="0">
              <a:off x="1790268" y="360671"/>
              <a:ext cx="1003145" cy="716422"/>
              <a:chOff x="0" y="0"/>
              <a:chExt cx="494449" cy="353124"/>
            </a:xfrm>
          </p:grpSpPr>
          <p:sp>
            <p:nvSpPr>
              <p:cNvPr name="Freeform 96" id="96"/>
              <p:cNvSpPr/>
              <p:nvPr/>
            </p:nvSpPr>
            <p:spPr>
              <a:xfrm flipH="false" flipV="false" rot="0">
                <a:off x="0" y="0"/>
                <a:ext cx="512572" cy="353187"/>
              </a:xfrm>
              <a:custGeom>
                <a:avLst/>
                <a:gdLst/>
                <a:ahLst/>
                <a:cxnLst/>
                <a:rect r="r" b="b" t="t" l="l"/>
                <a:pathLst>
                  <a:path h="353187" w="512572">
                    <a:moveTo>
                      <a:pt x="349631" y="0"/>
                    </a:moveTo>
                    <a:lnTo>
                      <a:pt x="332232" y="2286"/>
                    </a:lnTo>
                    <a:cubicBezTo>
                      <a:pt x="276098" y="12319"/>
                      <a:pt x="202819" y="55753"/>
                      <a:pt x="107696" y="156083"/>
                    </a:cubicBezTo>
                    <a:lnTo>
                      <a:pt x="98933" y="165354"/>
                    </a:lnTo>
                    <a:lnTo>
                      <a:pt x="85852" y="179705"/>
                    </a:lnTo>
                    <a:lnTo>
                      <a:pt x="85725" y="179832"/>
                    </a:lnTo>
                    <a:lnTo>
                      <a:pt x="85471" y="180086"/>
                    </a:lnTo>
                    <a:cubicBezTo>
                      <a:pt x="84455" y="181229"/>
                      <a:pt x="83439" y="182372"/>
                      <a:pt x="82423" y="183515"/>
                    </a:cubicBezTo>
                    <a:lnTo>
                      <a:pt x="0" y="269367"/>
                    </a:lnTo>
                    <a:cubicBezTo>
                      <a:pt x="67183" y="317627"/>
                      <a:pt x="146939" y="353187"/>
                      <a:pt x="236347" y="353187"/>
                    </a:cubicBezTo>
                    <a:cubicBezTo>
                      <a:pt x="249555" y="353187"/>
                      <a:pt x="262890" y="352425"/>
                      <a:pt x="276479" y="350774"/>
                    </a:cubicBezTo>
                    <a:lnTo>
                      <a:pt x="326009" y="341249"/>
                    </a:lnTo>
                    <a:lnTo>
                      <a:pt x="327406" y="340868"/>
                    </a:lnTo>
                    <a:lnTo>
                      <a:pt x="327533" y="340868"/>
                    </a:lnTo>
                    <a:lnTo>
                      <a:pt x="327787" y="340868"/>
                    </a:lnTo>
                    <a:lnTo>
                      <a:pt x="327914" y="340868"/>
                    </a:lnTo>
                    <a:lnTo>
                      <a:pt x="328041" y="340868"/>
                    </a:lnTo>
                    <a:lnTo>
                      <a:pt x="328168" y="340868"/>
                    </a:lnTo>
                    <a:lnTo>
                      <a:pt x="328295" y="340868"/>
                    </a:lnTo>
                    <a:lnTo>
                      <a:pt x="328422" y="340868"/>
                    </a:lnTo>
                    <a:lnTo>
                      <a:pt x="328549" y="340868"/>
                    </a:lnTo>
                    <a:lnTo>
                      <a:pt x="328930" y="340741"/>
                    </a:lnTo>
                    <a:lnTo>
                      <a:pt x="329057" y="340741"/>
                    </a:lnTo>
                    <a:lnTo>
                      <a:pt x="329184" y="340741"/>
                    </a:lnTo>
                    <a:lnTo>
                      <a:pt x="329311" y="340741"/>
                    </a:lnTo>
                    <a:lnTo>
                      <a:pt x="329438" y="340741"/>
                    </a:lnTo>
                    <a:lnTo>
                      <a:pt x="329692" y="340741"/>
                    </a:lnTo>
                    <a:lnTo>
                      <a:pt x="329819" y="340741"/>
                    </a:lnTo>
                    <a:lnTo>
                      <a:pt x="329946" y="340741"/>
                    </a:lnTo>
                    <a:lnTo>
                      <a:pt x="330073" y="340741"/>
                    </a:lnTo>
                    <a:lnTo>
                      <a:pt x="330200" y="340741"/>
                    </a:lnTo>
                    <a:lnTo>
                      <a:pt x="330327" y="340741"/>
                    </a:lnTo>
                    <a:lnTo>
                      <a:pt x="330454" y="340741"/>
                    </a:lnTo>
                    <a:lnTo>
                      <a:pt x="330581" y="340741"/>
                    </a:lnTo>
                    <a:lnTo>
                      <a:pt x="330708" y="340741"/>
                    </a:lnTo>
                    <a:lnTo>
                      <a:pt x="330835" y="340741"/>
                    </a:lnTo>
                    <a:lnTo>
                      <a:pt x="330962" y="340741"/>
                    </a:lnTo>
                    <a:lnTo>
                      <a:pt x="331089" y="340741"/>
                    </a:lnTo>
                    <a:lnTo>
                      <a:pt x="331216" y="340741"/>
                    </a:lnTo>
                    <a:lnTo>
                      <a:pt x="331343" y="340741"/>
                    </a:lnTo>
                    <a:lnTo>
                      <a:pt x="331470" y="340741"/>
                    </a:lnTo>
                    <a:lnTo>
                      <a:pt x="331597" y="340741"/>
                    </a:lnTo>
                    <a:lnTo>
                      <a:pt x="331724" y="340741"/>
                    </a:lnTo>
                    <a:lnTo>
                      <a:pt x="331851" y="340741"/>
                    </a:lnTo>
                    <a:lnTo>
                      <a:pt x="331978" y="340741"/>
                    </a:lnTo>
                    <a:lnTo>
                      <a:pt x="332105" y="340741"/>
                    </a:lnTo>
                    <a:lnTo>
                      <a:pt x="332359" y="340614"/>
                    </a:lnTo>
                    <a:lnTo>
                      <a:pt x="332486" y="340614"/>
                    </a:lnTo>
                    <a:lnTo>
                      <a:pt x="332613" y="340614"/>
                    </a:lnTo>
                    <a:lnTo>
                      <a:pt x="332740" y="340614"/>
                    </a:lnTo>
                    <a:lnTo>
                      <a:pt x="332867" y="340614"/>
                    </a:lnTo>
                    <a:lnTo>
                      <a:pt x="332994" y="340614"/>
                    </a:lnTo>
                    <a:lnTo>
                      <a:pt x="333121" y="340614"/>
                    </a:lnTo>
                    <a:lnTo>
                      <a:pt x="333248" y="340614"/>
                    </a:lnTo>
                    <a:lnTo>
                      <a:pt x="333375" y="340614"/>
                    </a:lnTo>
                    <a:lnTo>
                      <a:pt x="333502" y="340614"/>
                    </a:lnTo>
                    <a:lnTo>
                      <a:pt x="333629" y="340614"/>
                    </a:lnTo>
                    <a:lnTo>
                      <a:pt x="333756" y="340614"/>
                    </a:lnTo>
                    <a:lnTo>
                      <a:pt x="333883" y="340614"/>
                    </a:lnTo>
                    <a:lnTo>
                      <a:pt x="334010" y="340614"/>
                    </a:lnTo>
                    <a:lnTo>
                      <a:pt x="334137" y="340614"/>
                    </a:lnTo>
                    <a:lnTo>
                      <a:pt x="334391" y="340487"/>
                    </a:lnTo>
                    <a:lnTo>
                      <a:pt x="334518" y="340487"/>
                    </a:lnTo>
                    <a:lnTo>
                      <a:pt x="334645" y="340487"/>
                    </a:lnTo>
                    <a:lnTo>
                      <a:pt x="334772" y="340487"/>
                    </a:lnTo>
                    <a:lnTo>
                      <a:pt x="334899" y="340487"/>
                    </a:lnTo>
                    <a:lnTo>
                      <a:pt x="335026" y="340487"/>
                    </a:lnTo>
                    <a:lnTo>
                      <a:pt x="335153" y="340487"/>
                    </a:lnTo>
                    <a:lnTo>
                      <a:pt x="335280" y="340487"/>
                    </a:lnTo>
                    <a:lnTo>
                      <a:pt x="335407" y="340487"/>
                    </a:lnTo>
                    <a:lnTo>
                      <a:pt x="335534" y="340487"/>
                    </a:lnTo>
                    <a:lnTo>
                      <a:pt x="335661" y="340487"/>
                    </a:lnTo>
                    <a:lnTo>
                      <a:pt x="335788" y="340487"/>
                    </a:lnTo>
                    <a:lnTo>
                      <a:pt x="335915" y="340487"/>
                    </a:lnTo>
                    <a:lnTo>
                      <a:pt x="336042" y="340487"/>
                    </a:lnTo>
                    <a:lnTo>
                      <a:pt x="336169" y="340487"/>
                    </a:lnTo>
                    <a:lnTo>
                      <a:pt x="336296" y="340487"/>
                    </a:lnTo>
                    <a:lnTo>
                      <a:pt x="336423" y="340487"/>
                    </a:lnTo>
                    <a:lnTo>
                      <a:pt x="336550" y="340487"/>
                    </a:lnTo>
                    <a:lnTo>
                      <a:pt x="336804" y="340360"/>
                    </a:lnTo>
                    <a:lnTo>
                      <a:pt x="337439" y="340233"/>
                    </a:lnTo>
                    <a:lnTo>
                      <a:pt x="337566" y="340233"/>
                    </a:lnTo>
                    <a:lnTo>
                      <a:pt x="337693" y="340233"/>
                    </a:lnTo>
                    <a:lnTo>
                      <a:pt x="337820" y="340233"/>
                    </a:lnTo>
                    <a:lnTo>
                      <a:pt x="337947" y="340233"/>
                    </a:lnTo>
                    <a:lnTo>
                      <a:pt x="338074" y="340233"/>
                    </a:lnTo>
                    <a:lnTo>
                      <a:pt x="338201" y="340233"/>
                    </a:lnTo>
                    <a:lnTo>
                      <a:pt x="338328" y="340233"/>
                    </a:lnTo>
                    <a:lnTo>
                      <a:pt x="338455" y="340233"/>
                    </a:lnTo>
                    <a:lnTo>
                      <a:pt x="338582" y="340233"/>
                    </a:lnTo>
                    <a:lnTo>
                      <a:pt x="338709" y="340233"/>
                    </a:lnTo>
                    <a:lnTo>
                      <a:pt x="338836" y="340233"/>
                    </a:lnTo>
                    <a:lnTo>
                      <a:pt x="339090" y="340233"/>
                    </a:lnTo>
                    <a:lnTo>
                      <a:pt x="339217" y="340233"/>
                    </a:lnTo>
                    <a:lnTo>
                      <a:pt x="339344" y="340233"/>
                    </a:lnTo>
                    <a:cubicBezTo>
                      <a:pt x="444246" y="307213"/>
                      <a:pt x="512572" y="224409"/>
                      <a:pt x="489585" y="127762"/>
                    </a:cubicBezTo>
                    <a:lnTo>
                      <a:pt x="487299" y="118999"/>
                    </a:lnTo>
                    <a:lnTo>
                      <a:pt x="481203" y="101473"/>
                    </a:lnTo>
                    <a:lnTo>
                      <a:pt x="481076" y="101219"/>
                    </a:lnTo>
                    <a:lnTo>
                      <a:pt x="480949" y="100838"/>
                    </a:lnTo>
                    <a:lnTo>
                      <a:pt x="480441" y="99695"/>
                    </a:lnTo>
                    <a:lnTo>
                      <a:pt x="478282" y="94869"/>
                    </a:lnTo>
                    <a:cubicBezTo>
                      <a:pt x="457962" y="45593"/>
                      <a:pt x="420497" y="0"/>
                      <a:pt x="357632" y="0"/>
                    </a:cubicBezTo>
                    <a:close/>
                  </a:path>
                </a:pathLst>
              </a:custGeom>
              <a:blipFill>
                <a:blip r:embed="rId18"/>
                <a:stretch>
                  <a:fillRect l="0" t="-54877" r="0" b="-54877"/>
                </a:stretch>
              </a:blipFill>
            </p:spPr>
          </p:sp>
        </p:grpSp>
        <p:grpSp>
          <p:nvGrpSpPr>
            <p:cNvPr name="Group 97" id="97"/>
            <p:cNvGrpSpPr/>
            <p:nvPr/>
          </p:nvGrpSpPr>
          <p:grpSpPr>
            <a:xfrm rot="0">
              <a:off x="1413751" y="1791608"/>
              <a:ext cx="503595" cy="915025"/>
              <a:chOff x="0" y="0"/>
              <a:chExt cx="248222" cy="451015"/>
            </a:xfrm>
          </p:grpSpPr>
          <p:sp>
            <p:nvSpPr>
              <p:cNvPr name="Freeform 98" id="98"/>
              <p:cNvSpPr/>
              <p:nvPr/>
            </p:nvSpPr>
            <p:spPr>
              <a:xfrm flipH="false" flipV="false" rot="0">
                <a:off x="0" y="0"/>
                <a:ext cx="254635" cy="450977"/>
              </a:xfrm>
              <a:custGeom>
                <a:avLst/>
                <a:gdLst/>
                <a:ahLst/>
                <a:cxnLst/>
                <a:rect r="r" b="b" t="t" l="l"/>
                <a:pathLst>
                  <a:path h="450977" w="254635">
                    <a:moveTo>
                      <a:pt x="246126" y="0"/>
                    </a:moveTo>
                    <a:cubicBezTo>
                      <a:pt x="254635" y="131572"/>
                      <a:pt x="238252" y="255270"/>
                      <a:pt x="188341" y="339725"/>
                    </a:cubicBezTo>
                    <a:cubicBezTo>
                      <a:pt x="163703" y="381508"/>
                      <a:pt x="127000" y="415163"/>
                      <a:pt x="80645" y="434213"/>
                    </a:cubicBezTo>
                    <a:cubicBezTo>
                      <a:pt x="127000" y="415163"/>
                      <a:pt x="163703" y="381508"/>
                      <a:pt x="188341" y="339725"/>
                    </a:cubicBezTo>
                    <a:cubicBezTo>
                      <a:pt x="238252" y="255270"/>
                      <a:pt x="254635" y="131572"/>
                      <a:pt x="246126" y="0"/>
                    </a:cubicBezTo>
                    <a:close/>
                    <a:moveTo>
                      <a:pt x="67183" y="439166"/>
                    </a:moveTo>
                    <a:lnTo>
                      <a:pt x="0" y="450977"/>
                    </a:lnTo>
                    <a:lnTo>
                      <a:pt x="24003" y="450215"/>
                    </a:lnTo>
                    <a:lnTo>
                      <a:pt x="67183" y="439166"/>
                    </a:lnTo>
                    <a:close/>
                  </a:path>
                </a:pathLst>
              </a:custGeom>
              <a:blipFill>
                <a:blip r:embed="rId19"/>
                <a:stretch>
                  <a:fillRect l="-13371" t="-130673" r="-10765" b="-6631"/>
                </a:stretch>
              </a:blipFill>
            </p:spPr>
          </p:sp>
        </p:grpSp>
        <p:grpSp>
          <p:nvGrpSpPr>
            <p:cNvPr name="Group 99" id="99"/>
            <p:cNvGrpSpPr/>
            <p:nvPr/>
          </p:nvGrpSpPr>
          <p:grpSpPr>
            <a:xfrm rot="0">
              <a:off x="1715160" y="977018"/>
              <a:ext cx="194971" cy="775194"/>
              <a:chOff x="0" y="0"/>
              <a:chExt cx="96101" cy="382092"/>
            </a:xfrm>
          </p:grpSpPr>
          <p:sp>
            <p:nvSpPr>
              <p:cNvPr name="Freeform 100" id="100"/>
              <p:cNvSpPr/>
              <p:nvPr/>
            </p:nvSpPr>
            <p:spPr>
              <a:xfrm flipH="false" flipV="false" rot="0">
                <a:off x="0" y="0"/>
                <a:ext cx="96012" cy="382143"/>
              </a:xfrm>
              <a:custGeom>
                <a:avLst/>
                <a:gdLst/>
                <a:ahLst/>
                <a:cxnLst/>
                <a:rect r="r" b="b" t="t" l="l"/>
                <a:pathLst>
                  <a:path h="382143" w="96012">
                    <a:moveTo>
                      <a:pt x="0" y="0"/>
                    </a:moveTo>
                    <a:lnTo>
                      <a:pt x="27051" y="67056"/>
                    </a:lnTo>
                    <a:lnTo>
                      <a:pt x="28067" y="69723"/>
                    </a:lnTo>
                    <a:lnTo>
                      <a:pt x="19431" y="45720"/>
                    </a:lnTo>
                    <a:lnTo>
                      <a:pt x="0" y="0"/>
                    </a:lnTo>
                    <a:close/>
                    <a:moveTo>
                      <a:pt x="27940" y="69723"/>
                    </a:moveTo>
                    <a:cubicBezTo>
                      <a:pt x="63246" y="167259"/>
                      <a:pt x="87376" y="276733"/>
                      <a:pt x="96012" y="382143"/>
                    </a:cubicBezTo>
                    <a:cubicBezTo>
                      <a:pt x="87376" y="276733"/>
                      <a:pt x="63119" y="167259"/>
                      <a:pt x="27940" y="69723"/>
                    </a:cubicBezTo>
                    <a:close/>
                  </a:path>
                </a:pathLst>
              </a:custGeom>
              <a:blipFill>
                <a:blip r:embed="rId20"/>
                <a:stretch>
                  <a:fillRect l="-12949" t="-4828" r="-31666" b="-6836"/>
                </a:stretch>
              </a:blipFill>
            </p:spPr>
          </p:sp>
        </p:grpSp>
        <p:grpSp>
          <p:nvGrpSpPr>
            <p:cNvPr name="Group 101" id="101"/>
            <p:cNvGrpSpPr/>
            <p:nvPr/>
          </p:nvGrpSpPr>
          <p:grpSpPr>
            <a:xfrm rot="0">
              <a:off x="1413390" y="1752212"/>
              <a:ext cx="503982" cy="954421"/>
              <a:chOff x="0" y="0"/>
              <a:chExt cx="248412" cy="470433"/>
            </a:xfrm>
          </p:grpSpPr>
          <p:sp>
            <p:nvSpPr>
              <p:cNvPr name="Freeform 102" id="102"/>
              <p:cNvSpPr/>
              <p:nvPr/>
            </p:nvSpPr>
            <p:spPr>
              <a:xfrm flipH="false" flipV="false" rot="0">
                <a:off x="0" y="0"/>
                <a:ext cx="256286" cy="470408"/>
              </a:xfrm>
              <a:custGeom>
                <a:avLst/>
                <a:gdLst/>
                <a:ahLst/>
                <a:cxnLst/>
                <a:rect r="r" b="b" t="t" l="l"/>
                <a:pathLst>
                  <a:path h="470408" w="256286">
                    <a:moveTo>
                      <a:pt x="244856" y="0"/>
                    </a:moveTo>
                    <a:cubicBezTo>
                      <a:pt x="256286" y="138684"/>
                      <a:pt x="240919" y="270510"/>
                      <a:pt x="188468" y="359156"/>
                    </a:cubicBezTo>
                    <a:cubicBezTo>
                      <a:pt x="163576" y="401193"/>
                      <a:pt x="126619" y="435102"/>
                      <a:pt x="79756" y="454025"/>
                    </a:cubicBezTo>
                    <a:lnTo>
                      <a:pt x="80772" y="453644"/>
                    </a:lnTo>
                    <a:cubicBezTo>
                      <a:pt x="127127" y="434594"/>
                      <a:pt x="163830" y="400939"/>
                      <a:pt x="188468" y="359156"/>
                    </a:cubicBezTo>
                    <a:cubicBezTo>
                      <a:pt x="240919" y="270510"/>
                      <a:pt x="256286" y="138811"/>
                      <a:pt x="244856" y="0"/>
                    </a:cubicBezTo>
                    <a:close/>
                    <a:moveTo>
                      <a:pt x="68707" y="458089"/>
                    </a:moveTo>
                    <a:lnTo>
                      <a:pt x="0" y="470408"/>
                    </a:lnTo>
                    <a:lnTo>
                      <a:pt x="127" y="470408"/>
                    </a:lnTo>
                    <a:lnTo>
                      <a:pt x="67310" y="458597"/>
                    </a:lnTo>
                    <a:cubicBezTo>
                      <a:pt x="67691" y="458470"/>
                      <a:pt x="68199" y="458343"/>
                      <a:pt x="68580" y="458216"/>
                    </a:cubicBezTo>
                    <a:close/>
                  </a:path>
                </a:pathLst>
              </a:custGeom>
              <a:blipFill>
                <a:blip r:embed="rId21"/>
                <a:stretch>
                  <a:fillRect l="-13292" t="-2356" r="-10769" b="-6355"/>
                </a:stretch>
              </a:blipFill>
            </p:spPr>
          </p:sp>
        </p:grpSp>
        <p:grpSp>
          <p:nvGrpSpPr>
            <p:cNvPr name="Group 103" id="103"/>
            <p:cNvGrpSpPr/>
            <p:nvPr/>
          </p:nvGrpSpPr>
          <p:grpSpPr>
            <a:xfrm rot="0">
              <a:off x="1772283" y="1119323"/>
              <a:ext cx="137822" cy="632914"/>
              <a:chOff x="0" y="0"/>
              <a:chExt cx="67932" cy="311963"/>
            </a:xfrm>
          </p:grpSpPr>
          <p:sp>
            <p:nvSpPr>
              <p:cNvPr name="Freeform 104" id="104"/>
              <p:cNvSpPr/>
              <p:nvPr/>
            </p:nvSpPr>
            <p:spPr>
              <a:xfrm flipH="false" flipV="false" rot="0">
                <a:off x="0" y="0"/>
                <a:ext cx="67818" cy="312039"/>
              </a:xfrm>
              <a:custGeom>
                <a:avLst/>
                <a:gdLst/>
                <a:ahLst/>
                <a:cxnLst/>
                <a:rect r="r" b="b" t="t" l="l"/>
                <a:pathLst>
                  <a:path h="312039" w="67818">
                    <a:moveTo>
                      <a:pt x="0" y="0"/>
                    </a:moveTo>
                    <a:lnTo>
                      <a:pt x="3175" y="8890"/>
                    </a:lnTo>
                    <a:lnTo>
                      <a:pt x="1651" y="4445"/>
                    </a:lnTo>
                    <a:lnTo>
                      <a:pt x="0" y="0"/>
                    </a:lnTo>
                    <a:close/>
                    <a:moveTo>
                      <a:pt x="3175" y="9017"/>
                    </a:moveTo>
                    <a:cubicBezTo>
                      <a:pt x="35560" y="100965"/>
                      <a:pt x="58039" y="203073"/>
                      <a:pt x="67056" y="301879"/>
                    </a:cubicBezTo>
                    <a:cubicBezTo>
                      <a:pt x="58039" y="202946"/>
                      <a:pt x="35560" y="100965"/>
                      <a:pt x="3175" y="9017"/>
                    </a:cubicBezTo>
                    <a:close/>
                    <a:moveTo>
                      <a:pt x="67310" y="305308"/>
                    </a:moveTo>
                    <a:lnTo>
                      <a:pt x="67818" y="312039"/>
                    </a:lnTo>
                    <a:lnTo>
                      <a:pt x="67564" y="308737"/>
                    </a:lnTo>
                    <a:lnTo>
                      <a:pt x="67310" y="305435"/>
                    </a:lnTo>
                    <a:close/>
                  </a:path>
                </a:pathLst>
              </a:custGeom>
              <a:blipFill>
                <a:blip r:embed="rId22"/>
                <a:stretch>
                  <a:fillRect l="-34887" t="-6687" r="-44887" b="-8359"/>
                </a:stretch>
              </a:blipFill>
            </p:spPr>
          </p:sp>
        </p:grpSp>
        <p:grpSp>
          <p:nvGrpSpPr>
            <p:cNvPr name="Group 105" id="105"/>
            <p:cNvGrpSpPr/>
            <p:nvPr/>
          </p:nvGrpSpPr>
          <p:grpSpPr>
            <a:xfrm rot="0">
              <a:off x="1292908" y="658036"/>
              <a:ext cx="624437" cy="2048597"/>
              <a:chOff x="0" y="0"/>
              <a:chExt cx="307784" cy="1009752"/>
            </a:xfrm>
          </p:grpSpPr>
          <p:sp>
            <p:nvSpPr>
              <p:cNvPr name="Freeform 106" id="106"/>
              <p:cNvSpPr/>
              <p:nvPr/>
            </p:nvSpPr>
            <p:spPr>
              <a:xfrm flipH="false" flipV="false" rot="0">
                <a:off x="0" y="0"/>
                <a:ext cx="342265" cy="1009777"/>
              </a:xfrm>
              <a:custGeom>
                <a:avLst/>
                <a:gdLst/>
                <a:ahLst/>
                <a:cxnLst/>
                <a:rect r="r" b="b" t="t" l="l"/>
                <a:pathLst>
                  <a:path h="1009777" w="342265">
                    <a:moveTo>
                      <a:pt x="114173" y="0"/>
                    </a:moveTo>
                    <a:lnTo>
                      <a:pt x="71628" y="90424"/>
                    </a:lnTo>
                    <a:cubicBezTo>
                      <a:pt x="47244" y="154813"/>
                      <a:pt x="21590" y="245364"/>
                      <a:pt x="0" y="344805"/>
                    </a:cubicBezTo>
                    <a:lnTo>
                      <a:pt x="11176" y="295529"/>
                    </a:lnTo>
                    <a:cubicBezTo>
                      <a:pt x="76708" y="262509"/>
                      <a:pt x="141986" y="216408"/>
                      <a:pt x="208026" y="157226"/>
                    </a:cubicBezTo>
                    <a:cubicBezTo>
                      <a:pt x="180848" y="96012"/>
                      <a:pt x="149098" y="42037"/>
                      <a:pt x="114173" y="0"/>
                    </a:cubicBezTo>
                    <a:close/>
                    <a:moveTo>
                      <a:pt x="304165" y="539369"/>
                    </a:moveTo>
                    <a:lnTo>
                      <a:pt x="237236" y="564515"/>
                    </a:lnTo>
                    <a:cubicBezTo>
                      <a:pt x="342265" y="731266"/>
                      <a:pt x="261747" y="1002792"/>
                      <a:pt x="59055" y="1009777"/>
                    </a:cubicBezTo>
                    <a:lnTo>
                      <a:pt x="59182" y="1009777"/>
                    </a:lnTo>
                    <a:cubicBezTo>
                      <a:pt x="83820" y="1009015"/>
                      <a:pt x="106680" y="1004697"/>
                      <a:pt x="127889" y="997458"/>
                    </a:cubicBezTo>
                    <a:lnTo>
                      <a:pt x="131572" y="996188"/>
                    </a:lnTo>
                    <a:lnTo>
                      <a:pt x="138938" y="993394"/>
                    </a:lnTo>
                    <a:cubicBezTo>
                      <a:pt x="185801" y="974471"/>
                      <a:pt x="222758" y="940562"/>
                      <a:pt x="247650" y="898525"/>
                    </a:cubicBezTo>
                    <a:cubicBezTo>
                      <a:pt x="299974" y="809879"/>
                      <a:pt x="315468" y="678053"/>
                      <a:pt x="304038" y="539369"/>
                    </a:cubicBezTo>
                    <a:close/>
                  </a:path>
                </a:pathLst>
              </a:custGeom>
              <a:blipFill>
                <a:blip r:embed="rId23"/>
                <a:stretch>
                  <a:fillRect l="-7944" t="-3026" r="-19775" b="-2956"/>
                </a:stretch>
              </a:blipFill>
            </p:spPr>
          </p:sp>
        </p:grpSp>
        <p:grpSp>
          <p:nvGrpSpPr>
            <p:cNvPr name="Group 107" id="107"/>
            <p:cNvGrpSpPr/>
            <p:nvPr/>
          </p:nvGrpSpPr>
          <p:grpSpPr>
            <a:xfrm rot="0">
              <a:off x="1292934" y="977018"/>
              <a:ext cx="617197" cy="826210"/>
              <a:chOff x="0" y="0"/>
              <a:chExt cx="304216" cy="407238"/>
            </a:xfrm>
          </p:grpSpPr>
          <p:sp>
            <p:nvSpPr>
              <p:cNvPr name="Freeform 108" id="108"/>
              <p:cNvSpPr/>
              <p:nvPr/>
            </p:nvSpPr>
            <p:spPr>
              <a:xfrm flipH="false" flipV="false" rot="0">
                <a:off x="0" y="0"/>
                <a:ext cx="304292" cy="407289"/>
              </a:xfrm>
              <a:custGeom>
                <a:avLst/>
                <a:gdLst/>
                <a:ahLst/>
                <a:cxnLst/>
                <a:rect r="r" b="b" t="t" l="l"/>
                <a:pathLst>
                  <a:path h="407289" w="304292">
                    <a:moveTo>
                      <a:pt x="208153" y="0"/>
                    </a:moveTo>
                    <a:cubicBezTo>
                      <a:pt x="142113" y="59182"/>
                      <a:pt x="76708" y="105283"/>
                      <a:pt x="11176" y="138303"/>
                    </a:cubicBezTo>
                    <a:lnTo>
                      <a:pt x="0" y="187579"/>
                    </a:lnTo>
                    <a:cubicBezTo>
                      <a:pt x="72771" y="229743"/>
                      <a:pt x="146558" y="286512"/>
                      <a:pt x="223520" y="387350"/>
                    </a:cubicBezTo>
                    <a:lnTo>
                      <a:pt x="228473" y="393827"/>
                    </a:lnTo>
                    <a:lnTo>
                      <a:pt x="237363" y="407289"/>
                    </a:lnTo>
                    <a:lnTo>
                      <a:pt x="304292" y="382143"/>
                    </a:lnTo>
                    <a:cubicBezTo>
                      <a:pt x="295529" y="275336"/>
                      <a:pt x="270764" y="164338"/>
                      <a:pt x="234696" y="65786"/>
                    </a:cubicBezTo>
                    <a:lnTo>
                      <a:pt x="208153" y="0"/>
                    </a:lnTo>
                    <a:close/>
                  </a:path>
                </a:pathLst>
              </a:custGeom>
              <a:blipFill>
                <a:blip r:embed="rId24"/>
                <a:stretch>
                  <a:fillRect l="-62714" t="0" r="-62714" b="0"/>
                </a:stretch>
              </a:blipFill>
            </p:spPr>
          </p:sp>
        </p:grpSp>
        <p:sp>
          <p:nvSpPr>
            <p:cNvPr name="TextBox 109" id="109"/>
            <p:cNvSpPr txBox="true"/>
            <p:nvPr/>
          </p:nvSpPr>
          <p:spPr>
            <a:xfrm rot="0">
              <a:off x="3069238" y="1814125"/>
              <a:ext cx="2877727" cy="892791"/>
            </a:xfrm>
            <a:prstGeom prst="rect">
              <a:avLst/>
            </a:prstGeom>
          </p:spPr>
          <p:txBody>
            <a:bodyPr anchor="t" rtlCol="false" tIns="0" lIns="0" bIns="0" rIns="0">
              <a:spAutoFit/>
            </a:bodyPr>
            <a:lstStyle/>
            <a:p>
              <a:pPr algn="just">
                <a:lnSpc>
                  <a:spcPts val="2447"/>
                </a:lnSpc>
              </a:pPr>
              <a:r>
                <a:rPr lang="en-US" sz="1990">
                  <a:solidFill>
                    <a:srgbClr val="032B60"/>
                  </a:solidFill>
                  <a:latin typeface="Montserrat Classic Bold"/>
                  <a:ea typeface="Montserrat Classic Bold"/>
                  <a:cs typeface="Montserrat Classic Bold"/>
                  <a:sym typeface="Montserrat Classic Bold"/>
                </a:rPr>
                <a:t>Oásis Atlântico</a:t>
              </a:r>
            </a:p>
            <a:p>
              <a:pPr algn="just">
                <a:lnSpc>
                  <a:spcPts val="1642"/>
                </a:lnSpc>
              </a:pPr>
              <a:r>
                <a:rPr lang="en-US" sz="1334">
                  <a:solidFill>
                    <a:srgbClr val="1B0292"/>
                  </a:solidFill>
                  <a:latin typeface="Montserrat Classic"/>
                  <a:ea typeface="Montserrat Classic"/>
                  <a:cs typeface="Montserrat Classic"/>
                  <a:sym typeface="Montserrat Classic"/>
                </a:rPr>
                <a:t>Hotel - Fortaleza | CE</a:t>
              </a:r>
            </a:p>
            <a:p>
              <a:pPr algn="just">
                <a:lnSpc>
                  <a:spcPts val="1217"/>
                </a:lnSpc>
              </a:pPr>
              <a:r>
                <a:rPr lang="en-US" sz="990">
                  <a:solidFill>
                    <a:srgbClr val="1B0292"/>
                  </a:solidFill>
                  <a:latin typeface="Montserrat Classic"/>
                  <a:ea typeface="Montserrat Classic"/>
                  <a:cs typeface="Montserrat Classic"/>
                  <a:sym typeface="Montserrat Classic"/>
                </a:rPr>
                <a:t>5 e 6 de setembro de 2024</a:t>
              </a:r>
            </a:p>
          </p:txBody>
        </p:sp>
        <p:sp>
          <p:nvSpPr>
            <p:cNvPr name="AutoShape 110" id="110"/>
            <p:cNvSpPr/>
            <p:nvPr/>
          </p:nvSpPr>
          <p:spPr>
            <a:xfrm>
              <a:off x="3069238" y="1695117"/>
              <a:ext cx="2826453" cy="0"/>
            </a:xfrm>
            <a:prstGeom prst="line">
              <a:avLst/>
            </a:prstGeom>
            <a:ln cap="flat" w="26437">
              <a:solidFill>
                <a:srgbClr val="032B60"/>
              </a:solidFill>
              <a:prstDash val="solid"/>
              <a:headEnd type="none" len="sm" w="sm"/>
              <a:tailEnd type="none" len="sm" w="sm"/>
            </a:ln>
          </p:spPr>
        </p:sp>
      </p:grpSp>
      <p:grpSp>
        <p:nvGrpSpPr>
          <p:cNvPr name="Group 111" id="111"/>
          <p:cNvGrpSpPr/>
          <p:nvPr/>
        </p:nvGrpSpPr>
        <p:grpSpPr>
          <a:xfrm rot="0">
            <a:off x="7600011" y="1028700"/>
            <a:ext cx="2167376" cy="1240414"/>
            <a:chOff x="0" y="0"/>
            <a:chExt cx="2889835" cy="1653886"/>
          </a:xfrm>
        </p:grpSpPr>
        <p:sp>
          <p:nvSpPr>
            <p:cNvPr name="Freeform 112" id="112"/>
            <p:cNvSpPr/>
            <p:nvPr/>
          </p:nvSpPr>
          <p:spPr>
            <a:xfrm flipH="false" flipV="false" rot="0">
              <a:off x="0" y="389583"/>
              <a:ext cx="2889835" cy="1264303"/>
            </a:xfrm>
            <a:custGeom>
              <a:avLst/>
              <a:gdLst/>
              <a:ahLst/>
              <a:cxnLst/>
              <a:rect r="r" b="b" t="t" l="l"/>
              <a:pathLst>
                <a:path h="1264303" w="2889835">
                  <a:moveTo>
                    <a:pt x="0" y="0"/>
                  </a:moveTo>
                  <a:lnTo>
                    <a:pt x="2889835" y="0"/>
                  </a:lnTo>
                  <a:lnTo>
                    <a:pt x="2889835" y="1264303"/>
                  </a:lnTo>
                  <a:lnTo>
                    <a:pt x="0" y="1264303"/>
                  </a:lnTo>
                  <a:lnTo>
                    <a:pt x="0" y="0"/>
                  </a:lnTo>
                  <a:close/>
                </a:path>
              </a:pathLst>
            </a:custGeom>
            <a:blipFill>
              <a:blip r:embed="rId25"/>
              <a:stretch>
                <a:fillRect l="0" t="0" r="0" b="0"/>
              </a:stretch>
            </a:blipFill>
          </p:spPr>
        </p:sp>
        <p:sp>
          <p:nvSpPr>
            <p:cNvPr name="TextBox 113" id="113"/>
            <p:cNvSpPr txBox="true"/>
            <p:nvPr/>
          </p:nvSpPr>
          <p:spPr>
            <a:xfrm rot="0">
              <a:off x="167300" y="-19050"/>
              <a:ext cx="1667430" cy="195182"/>
            </a:xfrm>
            <a:prstGeom prst="rect">
              <a:avLst/>
            </a:prstGeom>
          </p:spPr>
          <p:txBody>
            <a:bodyPr anchor="t" rtlCol="false" tIns="0" lIns="0" bIns="0" rIns="0">
              <a:spAutoFit/>
            </a:bodyPr>
            <a:lstStyle/>
            <a:p>
              <a:pPr algn="l">
                <a:lnSpc>
                  <a:spcPts val="1228"/>
                </a:lnSpc>
                <a:spcBef>
                  <a:spcPct val="0"/>
                </a:spcBef>
              </a:pPr>
              <a:r>
                <a:rPr lang="en-US" sz="877">
                  <a:solidFill>
                    <a:srgbClr val="16214B"/>
                  </a:solidFill>
                  <a:latin typeface="Montserrat"/>
                  <a:ea typeface="Montserrat"/>
                  <a:cs typeface="Montserrat"/>
                  <a:sym typeface="Montserrat"/>
                </a:rPr>
                <a:t>Realização</a:t>
              </a:r>
            </a:p>
          </p:txBody>
        </p:sp>
      </p:grpSp>
      <p:sp>
        <p:nvSpPr>
          <p:cNvPr name="TextBox 114" id="114"/>
          <p:cNvSpPr txBox="true"/>
          <p:nvPr/>
        </p:nvSpPr>
        <p:spPr>
          <a:xfrm rot="0">
            <a:off x="6791112" y="3261859"/>
            <a:ext cx="2976275" cy="872948"/>
          </a:xfrm>
          <a:prstGeom prst="rect">
            <a:avLst/>
          </a:prstGeom>
        </p:spPr>
        <p:txBody>
          <a:bodyPr anchor="t" rtlCol="false" tIns="0" lIns="0" bIns="0" rIns="0">
            <a:spAutoFit/>
          </a:bodyPr>
          <a:lstStyle/>
          <a:p>
            <a:pPr algn="just">
              <a:lnSpc>
                <a:spcPts val="1759"/>
              </a:lnSpc>
            </a:pPr>
            <a:r>
              <a:rPr lang="en-US" sz="1256">
                <a:solidFill>
                  <a:srgbClr val="FFFFFF"/>
                </a:solidFill>
                <a:latin typeface="Open Sans Bold"/>
                <a:ea typeface="Open Sans Bold"/>
                <a:cs typeface="Open Sans Bold"/>
                <a:sym typeface="Open Sans Bold"/>
              </a:rPr>
              <a:t>Autores: </a:t>
            </a:r>
            <a:r>
              <a:rPr lang="en-US" sz="1256">
                <a:solidFill>
                  <a:srgbClr val="FFFFFF"/>
                </a:solidFill>
                <a:latin typeface="Open Sans"/>
                <a:ea typeface="Open Sans"/>
                <a:cs typeface="Open Sans"/>
                <a:sym typeface="Open Sans"/>
              </a:rPr>
              <a:t>Lorem ipsum doc ametLorem ipsum doc ametLorem ipsum doc ametLorem ipsum doc ametLorem ipsum doc amet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DAF_aS1FXco</dc:identifier>
  <dcterms:modified xsi:type="dcterms:W3CDTF">2011-08-01T06:04:30Z</dcterms:modified>
  <cp:revision>1</cp:revision>
  <dc:title>2024 E-pôster.pptx</dc:title>
</cp:coreProperties>
</file>